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AE35F-90E9-4996-B40E-726FCFEF7B7F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CFF98-5CA7-4DC5-9567-E6663126A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42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</a:t>
            </a:r>
            <a:r>
              <a:rPr lang="zh-CN" altLang="en-US" dirty="0" smtClean="0"/>
              <a:t>表示的是一个向量，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表示另一个向量，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a</a:t>
            </a:r>
            <a:r>
              <a:rPr lang="zh-CN" altLang="en-US" dirty="0" smtClean="0"/>
              <a:t>向量与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向量的绝对差值</a:t>
            </a:r>
            <a:r>
              <a:rPr lang="en-US" altLang="zh-CN" dirty="0" smtClean="0"/>
              <a:t>.sleep</a:t>
            </a:r>
            <a:r>
              <a:rPr lang="zh-CN" altLang="en-US" dirty="0" smtClean="0"/>
              <a:t>表示的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构成的矩阵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FF98-5CA7-4DC5-9567-E6663126AF3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8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1A3D-39FC-43B8-AFD1-120D771274A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9C67-F3CC-4B0E-83B0-94E2C83E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1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1A3D-39FC-43B8-AFD1-120D771274A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9C67-F3CC-4B0E-83B0-94E2C83E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3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1A3D-39FC-43B8-AFD1-120D771274A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9C67-F3CC-4B0E-83B0-94E2C83E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6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1A3D-39FC-43B8-AFD1-120D771274A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9C67-F3CC-4B0E-83B0-94E2C83E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0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1A3D-39FC-43B8-AFD1-120D771274A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9C67-F3CC-4B0E-83B0-94E2C83E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2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1A3D-39FC-43B8-AFD1-120D771274A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9C67-F3CC-4B0E-83B0-94E2C83E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1A3D-39FC-43B8-AFD1-120D771274A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9C67-F3CC-4B0E-83B0-94E2C83E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7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1A3D-39FC-43B8-AFD1-120D771274A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9C67-F3CC-4B0E-83B0-94E2C83E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1A3D-39FC-43B8-AFD1-120D771274A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9C67-F3CC-4B0E-83B0-94E2C83E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1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1A3D-39FC-43B8-AFD1-120D771274A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9C67-F3CC-4B0E-83B0-94E2C83E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2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1A3D-39FC-43B8-AFD1-120D771274A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9C67-F3CC-4B0E-83B0-94E2C83E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2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1A3D-39FC-43B8-AFD1-120D771274AB}" type="datetimeFigureOut">
              <a:rPr lang="zh-CN" altLang="en-US" smtClean="0"/>
              <a:t>2021-07-30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69C67-F3CC-4B0E-83B0-94E2C83EDD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609600"/>
            <a:ext cx="107537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4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795666"/>
            <a:ext cx="726666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4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790575"/>
            <a:ext cx="10306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795666"/>
            <a:ext cx="726666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7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909637"/>
            <a:ext cx="104298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9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795666"/>
            <a:ext cx="726666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4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476375"/>
            <a:ext cx="87439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2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795666"/>
            <a:ext cx="726666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58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338387"/>
            <a:ext cx="77343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27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795666"/>
            <a:ext cx="726666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80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152650"/>
            <a:ext cx="7886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109354"/>
            <a:ext cx="11458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57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795666"/>
            <a:ext cx="726666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75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676400"/>
            <a:ext cx="681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6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39" y="0"/>
            <a:ext cx="9439275" cy="73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2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90" y="105507"/>
            <a:ext cx="10922204" cy="63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80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49" y="219808"/>
            <a:ext cx="8591550" cy="615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02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02" y="300404"/>
            <a:ext cx="72866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48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323850"/>
            <a:ext cx="87534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85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60" y="371192"/>
            <a:ext cx="8992873" cy="60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13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795666"/>
            <a:ext cx="726666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70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976312"/>
            <a:ext cx="109061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014412"/>
            <a:ext cx="94583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54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795666"/>
            <a:ext cx="726666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54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790575"/>
            <a:ext cx="10696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50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795666"/>
            <a:ext cx="726666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79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295400"/>
            <a:ext cx="107632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31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795666"/>
            <a:ext cx="726666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28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2019300"/>
            <a:ext cx="106394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01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795666"/>
            <a:ext cx="726666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80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069" y="1781908"/>
            <a:ext cx="9058275" cy="1905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23192" y="4019481"/>
            <a:ext cx="10322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 represents one vector, d represents the other vector, and D represents the absolute difference between a and B. Sleep represents the matrix of a, B, and 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68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938337"/>
            <a:ext cx="86772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4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795666"/>
            <a:ext cx="726666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3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000125"/>
            <a:ext cx="105632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724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985837"/>
            <a:ext cx="101536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82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795666"/>
            <a:ext cx="7266667" cy="52666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29962" y="6062333"/>
            <a:ext cx="8124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This shows that d values are mostly concentrated around 1.25</a:t>
            </a:r>
            <a:endParaRPr lang="en-US" altLang="zh-C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274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09712"/>
            <a:ext cx="103632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45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795666"/>
            <a:ext cx="726666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26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2085975"/>
            <a:ext cx="96678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0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82" y="0"/>
            <a:ext cx="7266667" cy="52753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47900" y="5394012"/>
            <a:ext cx="8091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mean of the hypothesis test is not equal to 0, and the 95% confidence interval is [0.610249, 2.429751]. P-value is equal to 0.004352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03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409700"/>
            <a:ext cx="103251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8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795666"/>
            <a:ext cx="726666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557337"/>
            <a:ext cx="94773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7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795666"/>
            <a:ext cx="726666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2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66" y="369276"/>
            <a:ext cx="11018533" cy="597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1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110</Words>
  <Application>Microsoft Office PowerPoint</Application>
  <PresentationFormat>宽屏</PresentationFormat>
  <Paragraphs>5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CETC</dc:creator>
  <cp:lastModifiedBy>CETC</cp:lastModifiedBy>
  <cp:revision>14</cp:revision>
  <dcterms:created xsi:type="dcterms:W3CDTF">2021-07-30T01:06:32Z</dcterms:created>
  <dcterms:modified xsi:type="dcterms:W3CDTF">2021-07-30T02:44:54Z</dcterms:modified>
</cp:coreProperties>
</file>