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5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8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9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4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2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EDE3-97F2-4748-885B-87F3459D11C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05CE-FE85-4188-9C02-87D6010F7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885950"/>
            <a:ext cx="4981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3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104900"/>
            <a:ext cx="81819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5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5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600200"/>
            <a:ext cx="9572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0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600200"/>
            <a:ext cx="9572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0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014412"/>
            <a:ext cx="7886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6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014412"/>
            <a:ext cx="7886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7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457325"/>
            <a:ext cx="9086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4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86" y="1456773"/>
            <a:ext cx="9083827" cy="39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7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14462"/>
            <a:ext cx="104394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0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44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442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087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2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338262"/>
            <a:ext cx="74009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9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1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481137"/>
            <a:ext cx="10010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7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614362"/>
            <a:ext cx="107918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52809"/>
            <a:ext cx="7266667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57175"/>
            <a:ext cx="102298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宽屏</PresentationFormat>
  <Paragraphs>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CETC</dc:creator>
  <cp:lastModifiedBy>CETC</cp:lastModifiedBy>
  <cp:revision>5</cp:revision>
  <dcterms:created xsi:type="dcterms:W3CDTF">2021-07-30T02:54:08Z</dcterms:created>
  <dcterms:modified xsi:type="dcterms:W3CDTF">2021-07-30T06:20:52Z</dcterms:modified>
</cp:coreProperties>
</file>