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88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E6BF-30EC-4E7E-A2EA-F1394CE7C733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434D-0AB7-46CB-BD03-E063E5CFD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3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E6BF-30EC-4E7E-A2EA-F1394CE7C733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434D-0AB7-46CB-BD03-E063E5CFD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09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E6BF-30EC-4E7E-A2EA-F1394CE7C733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434D-0AB7-46CB-BD03-E063E5CFD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89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E6BF-30EC-4E7E-A2EA-F1394CE7C733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434D-0AB7-46CB-BD03-E063E5CFD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72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E6BF-30EC-4E7E-A2EA-F1394CE7C733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434D-0AB7-46CB-BD03-E063E5CFD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21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E6BF-30EC-4E7E-A2EA-F1394CE7C733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434D-0AB7-46CB-BD03-E063E5CFD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51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E6BF-30EC-4E7E-A2EA-F1394CE7C733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434D-0AB7-46CB-BD03-E063E5CFD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72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E6BF-30EC-4E7E-A2EA-F1394CE7C733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434D-0AB7-46CB-BD03-E063E5CFD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74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E6BF-30EC-4E7E-A2EA-F1394CE7C733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434D-0AB7-46CB-BD03-E063E5CFD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50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E6BF-30EC-4E7E-A2EA-F1394CE7C733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434D-0AB7-46CB-BD03-E063E5CFD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E6BF-30EC-4E7E-A2EA-F1394CE7C733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434D-0AB7-46CB-BD03-E063E5CFD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9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6E6BF-30EC-4E7E-A2EA-F1394CE7C733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9434D-0AB7-46CB-BD03-E063E5CFD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51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 Coding Practice: Module 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Sun 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4683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809"/>
            <a:ext cx="8496944" cy="6800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029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89" y="0"/>
            <a:ext cx="8778823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464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-27384"/>
            <a:ext cx="8796785" cy="6872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05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88" y="0"/>
            <a:ext cx="877882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322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-2404"/>
            <a:ext cx="8781900" cy="6860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492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0" y="0"/>
            <a:ext cx="897602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551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-37052"/>
            <a:ext cx="9024514" cy="6895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505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964"/>
            <a:ext cx="8952506" cy="684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2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964"/>
            <a:ext cx="8952506" cy="684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14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</Words>
  <Application>Microsoft Office PowerPoint</Application>
  <PresentationFormat>全屏显示(4:3)</PresentationFormat>
  <Paragraphs>2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R Coding Practice: Module 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xxjs</dc:creator>
  <cp:lastModifiedBy>xxjs</cp:lastModifiedBy>
  <cp:revision>12</cp:revision>
  <dcterms:created xsi:type="dcterms:W3CDTF">2021-06-26T10:03:22Z</dcterms:created>
  <dcterms:modified xsi:type="dcterms:W3CDTF">2021-06-26T11:15:04Z</dcterms:modified>
</cp:coreProperties>
</file>