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7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1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2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0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9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E6BF-30EC-4E7E-A2EA-F1394CE7C733}" type="datetimeFigureOut">
              <a:rPr lang="zh-CN" altLang="en-US" smtClean="0"/>
              <a:t>2021/7/13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434D-0AB7-46CB-BD03-E063E5CFD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51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 Coding Practice: </a:t>
            </a:r>
            <a:r>
              <a:rPr lang="en-US" altLang="zh-CN" dirty="0" smtClean="0"/>
              <a:t>Chapter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Sun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6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PROBLEM 1 PAGE 82</a:t>
            </a:r>
            <a:br>
              <a:rPr lang="en-US" altLang="zh-CN" dirty="0"/>
            </a:br>
            <a:r>
              <a:rPr lang="en-US" altLang="zh-CN" dirty="0"/>
              <a:t>PAGE 70-71</a:t>
            </a:r>
            <a:br>
              <a:rPr lang="en-US" altLang="zh-CN" dirty="0"/>
            </a:br>
            <a:r>
              <a:rPr lang="en-US" altLang="zh-CN" dirty="0"/>
              <a:t>PAGE 78-81</a:t>
            </a:r>
          </a:p>
          <a:p>
            <a:r>
              <a:rPr lang="en-US" altLang="zh-CN" dirty="0"/>
              <a:t> </a:t>
            </a:r>
          </a:p>
          <a:p>
            <a:r>
              <a:rPr lang="en-US" altLang="zh-CN" dirty="0"/>
              <a:t>upload and summarize screenshots in </a:t>
            </a:r>
            <a:r>
              <a:rPr lang="en-US" altLang="zh-CN" dirty="0" err="1"/>
              <a:t>powerpoint</a:t>
            </a:r>
            <a:r>
              <a:rPr lang="en-US" altLang="zh-CN" dirty="0"/>
              <a:t> (graphs)</a:t>
            </a:r>
          </a:p>
          <a:p>
            <a:r>
              <a:rPr lang="en-US" altLang="zh-CN" dirty="0"/>
              <a:t>upload the code in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53056" cy="6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5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3056" cy="6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0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056" cy="66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9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66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4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71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13</Words>
  <Application>Microsoft Office PowerPoint</Application>
  <PresentationFormat>全屏显示(4:3)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R Coding Practice: Chapter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xxjs</dc:creator>
  <cp:lastModifiedBy>xxjs</cp:lastModifiedBy>
  <cp:revision>22</cp:revision>
  <dcterms:created xsi:type="dcterms:W3CDTF">2021-06-26T10:03:22Z</dcterms:created>
  <dcterms:modified xsi:type="dcterms:W3CDTF">2021-07-13T11:01:32Z</dcterms:modified>
</cp:coreProperties>
</file>