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E6BF-30EC-4E7E-A2EA-F1394CE7C733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 Coding Practice: </a:t>
            </a:r>
            <a:r>
              <a:rPr lang="en-US" altLang="zh-CN" dirty="0" smtClean="0"/>
              <a:t>Chapter </a:t>
            </a:r>
            <a:r>
              <a:rPr lang="en-US" altLang="zh-CN" dirty="0" smtClean="0"/>
              <a:t>2</a:t>
            </a:r>
            <a:r>
              <a:rPr lang="en-US" altLang="zh-CN" dirty="0" smtClean="0"/>
              <a:t>(of JULY 17)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71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11</Words>
  <Application>Microsoft Office PowerPoint</Application>
  <PresentationFormat>全屏显示(4:3)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R Coding Practice: Chapter 2(of JULY 17)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xxjs</dc:creator>
  <cp:lastModifiedBy>xxjs</cp:lastModifiedBy>
  <cp:revision>25</cp:revision>
  <dcterms:created xsi:type="dcterms:W3CDTF">2021-06-26T10:03:22Z</dcterms:created>
  <dcterms:modified xsi:type="dcterms:W3CDTF">2021-07-24T01:10:40Z</dcterms:modified>
</cp:coreProperties>
</file>