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5"/>
            <a:ext cx="12192000" cy="6858000"/>
          </a:xfrm>
          <a:prstGeom prst="rect">
            <a:avLst/>
          </a:prstGeom>
        </p:spPr>
      </p:pic>
      <p:grpSp>
        <p:nvGrpSpPr>
          <p:cNvPr id="93" name="组合 92"/>
          <p:cNvGrpSpPr/>
          <p:nvPr/>
        </p:nvGrpSpPr>
        <p:grpSpPr>
          <a:xfrm>
            <a:off x="134226" y="1203080"/>
            <a:ext cx="4560607" cy="5654920"/>
            <a:chOff x="2900741" y="973096"/>
            <a:chExt cx="5049347" cy="4635061"/>
          </a:xfrm>
        </p:grpSpPr>
        <p:sp>
          <p:nvSpPr>
            <p:cNvPr id="14" name="矩形 13"/>
            <p:cNvSpPr/>
            <p:nvPr/>
          </p:nvSpPr>
          <p:spPr>
            <a:xfrm>
              <a:off x="2900741" y="2170659"/>
              <a:ext cx="516146" cy="2770225"/>
            </a:xfrm>
            <a:prstGeom prst="rect">
              <a:avLst/>
            </a:prstGeom>
            <a:gradFill>
              <a:gsLst>
                <a:gs pos="0">
                  <a:srgbClr val="0A5FB9">
                    <a:alpha val="0"/>
                  </a:srgbClr>
                </a:gs>
                <a:gs pos="74000">
                  <a:srgbClr val="0A56AC"/>
                </a:gs>
              </a:gsLst>
              <a:lin ang="15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909375" y="2978988"/>
              <a:ext cx="518866" cy="1855875"/>
            </a:xfrm>
            <a:prstGeom prst="rect">
              <a:avLst/>
            </a:prstGeom>
            <a:gradFill>
              <a:gsLst>
                <a:gs pos="0">
                  <a:srgbClr val="0A5FB9">
                    <a:alpha val="0"/>
                  </a:srgbClr>
                </a:gs>
                <a:gs pos="83000">
                  <a:srgbClr val="0961BA">
                    <a:alpha val="96000"/>
                  </a:srgbClr>
                </a:gs>
              </a:gsLst>
              <a:lin ang="15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3417788" y="973096"/>
              <a:ext cx="614481" cy="3515444"/>
              <a:chOff x="3622042" y="1277329"/>
              <a:chExt cx="1089704" cy="3515444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3636684" y="3051672"/>
                <a:ext cx="1075062" cy="1741101"/>
                <a:chOff x="1428493" y="4105532"/>
                <a:chExt cx="1824078" cy="2385848"/>
              </a:xfrm>
            </p:grpSpPr>
            <p:sp>
              <p:nvSpPr>
                <p:cNvPr id="30" name="矩形 29"/>
                <p:cNvSpPr/>
                <p:nvPr/>
              </p:nvSpPr>
              <p:spPr>
                <a:xfrm>
                  <a:off x="1428493" y="4105532"/>
                  <a:ext cx="1824078" cy="218366"/>
                </a:xfrm>
                <a:prstGeom prst="rect">
                  <a:avLst/>
                </a:prstGeom>
                <a:gradFill>
                  <a:gsLst>
                    <a:gs pos="0">
                      <a:srgbClr val="0A5FB9">
                        <a:alpha val="0"/>
                      </a:srgbClr>
                    </a:gs>
                    <a:gs pos="74000">
                      <a:srgbClr val="0A56AC"/>
                    </a:gs>
                  </a:gsLst>
                  <a:lin ang="150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1428493" y="4362483"/>
                  <a:ext cx="1824078" cy="218366"/>
                </a:xfrm>
                <a:prstGeom prst="rect">
                  <a:avLst/>
                </a:prstGeom>
                <a:gradFill>
                  <a:gsLst>
                    <a:gs pos="0">
                      <a:srgbClr val="0A5FB9">
                        <a:alpha val="0"/>
                      </a:srgbClr>
                    </a:gs>
                    <a:gs pos="74000">
                      <a:srgbClr val="0A56AC"/>
                    </a:gs>
                  </a:gsLst>
                  <a:lin ang="150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1428493" y="4635416"/>
                  <a:ext cx="1824078" cy="218366"/>
                </a:xfrm>
                <a:prstGeom prst="rect">
                  <a:avLst/>
                </a:prstGeom>
                <a:gradFill>
                  <a:gsLst>
                    <a:gs pos="0">
                      <a:srgbClr val="0A5FB9">
                        <a:alpha val="0"/>
                      </a:srgbClr>
                    </a:gs>
                    <a:gs pos="74000">
                      <a:srgbClr val="0A56AC"/>
                    </a:gs>
                  </a:gsLst>
                  <a:lin ang="150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zh-CN" altLang="en-US"/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1428493" y="4908349"/>
                  <a:ext cx="1824078" cy="218366"/>
                </a:xfrm>
                <a:prstGeom prst="rect">
                  <a:avLst/>
                </a:prstGeom>
                <a:gradFill>
                  <a:gsLst>
                    <a:gs pos="0">
                      <a:srgbClr val="0A5FB9">
                        <a:alpha val="0"/>
                      </a:srgbClr>
                    </a:gs>
                    <a:gs pos="74000">
                      <a:srgbClr val="0A56AC"/>
                    </a:gs>
                  </a:gsLst>
                  <a:lin ang="150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zh-CN" altLang="en-US"/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1428493" y="5181282"/>
                  <a:ext cx="1824078" cy="218366"/>
                </a:xfrm>
                <a:prstGeom prst="rect">
                  <a:avLst/>
                </a:prstGeom>
                <a:gradFill>
                  <a:gsLst>
                    <a:gs pos="0">
                      <a:srgbClr val="0A5FB9">
                        <a:alpha val="0"/>
                      </a:srgbClr>
                    </a:gs>
                    <a:gs pos="74000">
                      <a:srgbClr val="0A56AC"/>
                    </a:gs>
                  </a:gsLst>
                  <a:lin ang="150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zh-CN" altLang="en-US"/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1428493" y="5454215"/>
                  <a:ext cx="1824078" cy="218366"/>
                </a:xfrm>
                <a:prstGeom prst="rect">
                  <a:avLst/>
                </a:prstGeom>
                <a:gradFill>
                  <a:gsLst>
                    <a:gs pos="0">
                      <a:srgbClr val="0A5FB9">
                        <a:alpha val="0"/>
                      </a:srgbClr>
                    </a:gs>
                    <a:gs pos="74000">
                      <a:srgbClr val="0A56AC"/>
                    </a:gs>
                  </a:gsLst>
                  <a:lin ang="150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zh-CN" altLang="en-US"/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1428493" y="5727148"/>
                  <a:ext cx="1824078" cy="218366"/>
                </a:xfrm>
                <a:prstGeom prst="rect">
                  <a:avLst/>
                </a:prstGeom>
                <a:gradFill>
                  <a:gsLst>
                    <a:gs pos="0">
                      <a:srgbClr val="0A5FB9">
                        <a:alpha val="0"/>
                      </a:srgbClr>
                    </a:gs>
                    <a:gs pos="74000">
                      <a:srgbClr val="0A56AC"/>
                    </a:gs>
                  </a:gsLst>
                  <a:lin ang="150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zh-CN" altLang="en-US"/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1428493" y="6000081"/>
                  <a:ext cx="1824078" cy="218366"/>
                </a:xfrm>
                <a:prstGeom prst="rect">
                  <a:avLst/>
                </a:prstGeom>
                <a:gradFill>
                  <a:gsLst>
                    <a:gs pos="0">
                      <a:srgbClr val="0A5FB9">
                        <a:alpha val="0"/>
                      </a:srgbClr>
                    </a:gs>
                    <a:gs pos="74000">
                      <a:srgbClr val="0A56AC"/>
                    </a:gs>
                  </a:gsLst>
                  <a:lin ang="150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zh-CN" altLang="en-US"/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1428493" y="6273014"/>
                  <a:ext cx="1824078" cy="218366"/>
                </a:xfrm>
                <a:prstGeom prst="rect">
                  <a:avLst/>
                </a:prstGeom>
                <a:gradFill>
                  <a:gsLst>
                    <a:gs pos="0">
                      <a:srgbClr val="0A5FB9">
                        <a:alpha val="0"/>
                      </a:srgbClr>
                    </a:gs>
                    <a:gs pos="74000">
                      <a:srgbClr val="0A56AC"/>
                    </a:gs>
                  </a:gsLst>
                  <a:lin ang="150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zh-CN" altLang="en-US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3622042" y="1277329"/>
                <a:ext cx="1075062" cy="1741101"/>
                <a:chOff x="1428493" y="4105532"/>
                <a:chExt cx="1824078" cy="2385848"/>
              </a:xfrm>
            </p:grpSpPr>
            <p:sp>
              <p:nvSpPr>
                <p:cNvPr id="41" name="矩形 40"/>
                <p:cNvSpPr/>
                <p:nvPr/>
              </p:nvSpPr>
              <p:spPr>
                <a:xfrm>
                  <a:off x="1428493" y="4105532"/>
                  <a:ext cx="1824078" cy="218366"/>
                </a:xfrm>
                <a:prstGeom prst="rect">
                  <a:avLst/>
                </a:prstGeom>
                <a:gradFill>
                  <a:gsLst>
                    <a:gs pos="0">
                      <a:srgbClr val="0A5FB9">
                        <a:alpha val="0"/>
                      </a:srgbClr>
                    </a:gs>
                    <a:gs pos="74000">
                      <a:srgbClr val="0A56AC"/>
                    </a:gs>
                  </a:gsLst>
                  <a:lin ang="150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1428493" y="4362483"/>
                  <a:ext cx="1824078" cy="218366"/>
                </a:xfrm>
                <a:prstGeom prst="rect">
                  <a:avLst/>
                </a:prstGeom>
                <a:gradFill>
                  <a:gsLst>
                    <a:gs pos="0">
                      <a:srgbClr val="0A5FB9">
                        <a:alpha val="0"/>
                      </a:srgbClr>
                    </a:gs>
                    <a:gs pos="74000">
                      <a:srgbClr val="0A56AC"/>
                    </a:gs>
                  </a:gsLst>
                  <a:lin ang="150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1428493" y="4635416"/>
                  <a:ext cx="1824078" cy="218366"/>
                </a:xfrm>
                <a:prstGeom prst="rect">
                  <a:avLst/>
                </a:prstGeom>
                <a:gradFill>
                  <a:gsLst>
                    <a:gs pos="0">
                      <a:srgbClr val="0A5FB9">
                        <a:alpha val="0"/>
                      </a:srgbClr>
                    </a:gs>
                    <a:gs pos="74000">
                      <a:srgbClr val="0A56AC"/>
                    </a:gs>
                  </a:gsLst>
                  <a:lin ang="150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zh-CN" altLang="en-US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428493" y="4908349"/>
                  <a:ext cx="1824078" cy="218366"/>
                </a:xfrm>
                <a:prstGeom prst="rect">
                  <a:avLst/>
                </a:prstGeom>
                <a:gradFill>
                  <a:gsLst>
                    <a:gs pos="0">
                      <a:srgbClr val="0A5FB9">
                        <a:alpha val="0"/>
                      </a:srgbClr>
                    </a:gs>
                    <a:gs pos="74000">
                      <a:srgbClr val="0A56AC"/>
                    </a:gs>
                  </a:gsLst>
                  <a:lin ang="150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zh-CN" altLang="en-US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428493" y="5181282"/>
                  <a:ext cx="1824078" cy="218366"/>
                </a:xfrm>
                <a:prstGeom prst="rect">
                  <a:avLst/>
                </a:prstGeom>
                <a:gradFill>
                  <a:gsLst>
                    <a:gs pos="0">
                      <a:srgbClr val="0A5FB9">
                        <a:alpha val="0"/>
                      </a:srgbClr>
                    </a:gs>
                    <a:gs pos="74000">
                      <a:srgbClr val="0A56AC"/>
                    </a:gs>
                  </a:gsLst>
                  <a:lin ang="150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zh-CN" altLang="en-US"/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1428493" y="5454215"/>
                  <a:ext cx="1824078" cy="218366"/>
                </a:xfrm>
                <a:prstGeom prst="rect">
                  <a:avLst/>
                </a:prstGeom>
                <a:gradFill>
                  <a:gsLst>
                    <a:gs pos="0">
                      <a:srgbClr val="0A5FB9">
                        <a:alpha val="0"/>
                      </a:srgbClr>
                    </a:gs>
                    <a:gs pos="74000">
                      <a:srgbClr val="0A56AC"/>
                    </a:gs>
                  </a:gsLst>
                  <a:lin ang="150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zh-CN" altLang="en-US"/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428493" y="5727148"/>
                  <a:ext cx="1824078" cy="218366"/>
                </a:xfrm>
                <a:prstGeom prst="rect">
                  <a:avLst/>
                </a:prstGeom>
                <a:gradFill>
                  <a:gsLst>
                    <a:gs pos="0">
                      <a:srgbClr val="0A5FB9">
                        <a:alpha val="0"/>
                      </a:srgbClr>
                    </a:gs>
                    <a:gs pos="74000">
                      <a:srgbClr val="0A56AC"/>
                    </a:gs>
                  </a:gsLst>
                  <a:lin ang="150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zh-CN" altLang="en-US"/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1428493" y="6000081"/>
                  <a:ext cx="1824078" cy="218366"/>
                </a:xfrm>
                <a:prstGeom prst="rect">
                  <a:avLst/>
                </a:prstGeom>
                <a:gradFill>
                  <a:gsLst>
                    <a:gs pos="0">
                      <a:srgbClr val="0A5FB9">
                        <a:alpha val="0"/>
                      </a:srgbClr>
                    </a:gs>
                    <a:gs pos="74000">
                      <a:srgbClr val="0A56AC"/>
                    </a:gs>
                  </a:gsLst>
                  <a:lin ang="150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zh-CN" altLang="en-US"/>
                </a:p>
              </p:txBody>
            </p:sp>
            <p:sp>
              <p:nvSpPr>
                <p:cNvPr id="49" name="矩形 48"/>
                <p:cNvSpPr/>
                <p:nvPr/>
              </p:nvSpPr>
              <p:spPr>
                <a:xfrm>
                  <a:off x="1428493" y="6273014"/>
                  <a:ext cx="1824078" cy="218366"/>
                </a:xfrm>
                <a:prstGeom prst="rect">
                  <a:avLst/>
                </a:prstGeom>
                <a:gradFill>
                  <a:gsLst>
                    <a:gs pos="0">
                      <a:srgbClr val="0A5FB9">
                        <a:alpha val="0"/>
                      </a:srgbClr>
                    </a:gs>
                    <a:gs pos="74000">
                      <a:srgbClr val="0A56AC"/>
                    </a:gs>
                  </a:gsLst>
                  <a:lin ang="150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zh-CN" altLang="en-US"/>
                </a:p>
              </p:txBody>
            </p:sp>
          </p:grpSp>
        </p:grpSp>
        <p:grpSp>
          <p:nvGrpSpPr>
            <p:cNvPr id="50" name="组合 49"/>
            <p:cNvGrpSpPr/>
            <p:nvPr/>
          </p:nvGrpSpPr>
          <p:grpSpPr>
            <a:xfrm>
              <a:off x="5636586" y="2504001"/>
              <a:ext cx="990546" cy="1741101"/>
              <a:chOff x="1428493" y="4105532"/>
              <a:chExt cx="1824078" cy="2385848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1428493" y="4105532"/>
                <a:ext cx="1824078" cy="218366"/>
              </a:xfrm>
              <a:prstGeom prst="rect">
                <a:avLst/>
              </a:prstGeom>
              <a:gradFill>
                <a:gsLst>
                  <a:gs pos="0">
                    <a:srgbClr val="0A5FB9">
                      <a:alpha val="0"/>
                    </a:srgbClr>
                  </a:gs>
                  <a:gs pos="74000">
                    <a:srgbClr val="0A56AC"/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1428493" y="4362483"/>
                <a:ext cx="1824078" cy="218366"/>
              </a:xfrm>
              <a:prstGeom prst="rect">
                <a:avLst/>
              </a:prstGeom>
              <a:gradFill>
                <a:gsLst>
                  <a:gs pos="0">
                    <a:srgbClr val="0A5FB9">
                      <a:alpha val="0"/>
                    </a:srgbClr>
                  </a:gs>
                  <a:gs pos="74000">
                    <a:srgbClr val="0A56AC"/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428493" y="4635416"/>
                <a:ext cx="1824078" cy="218366"/>
              </a:xfrm>
              <a:prstGeom prst="rect">
                <a:avLst/>
              </a:prstGeom>
              <a:gradFill>
                <a:gsLst>
                  <a:gs pos="0">
                    <a:srgbClr val="0A5FB9">
                      <a:alpha val="0"/>
                    </a:srgbClr>
                  </a:gs>
                  <a:gs pos="74000">
                    <a:srgbClr val="0A56AC"/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1428493" y="4908349"/>
                <a:ext cx="1824078" cy="218366"/>
              </a:xfrm>
              <a:prstGeom prst="rect">
                <a:avLst/>
              </a:prstGeom>
              <a:gradFill>
                <a:gsLst>
                  <a:gs pos="0">
                    <a:srgbClr val="0A5FB9">
                      <a:alpha val="0"/>
                    </a:srgbClr>
                  </a:gs>
                  <a:gs pos="74000">
                    <a:srgbClr val="0A56AC"/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CN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428493" y="5181282"/>
                <a:ext cx="1824078" cy="218366"/>
              </a:xfrm>
              <a:prstGeom prst="rect">
                <a:avLst/>
              </a:prstGeom>
              <a:gradFill>
                <a:gsLst>
                  <a:gs pos="0">
                    <a:srgbClr val="0A5FB9">
                      <a:alpha val="0"/>
                    </a:srgbClr>
                  </a:gs>
                  <a:gs pos="74000">
                    <a:srgbClr val="0A56AC"/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CN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1428493" y="5454215"/>
                <a:ext cx="1824078" cy="218366"/>
              </a:xfrm>
              <a:prstGeom prst="rect">
                <a:avLst/>
              </a:prstGeom>
              <a:gradFill>
                <a:gsLst>
                  <a:gs pos="0">
                    <a:srgbClr val="0A5FB9">
                      <a:alpha val="0"/>
                    </a:srgbClr>
                  </a:gs>
                  <a:gs pos="74000">
                    <a:srgbClr val="0A56AC"/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CN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428493" y="5727148"/>
                <a:ext cx="1824078" cy="218366"/>
              </a:xfrm>
              <a:prstGeom prst="rect">
                <a:avLst/>
              </a:prstGeom>
              <a:gradFill>
                <a:gsLst>
                  <a:gs pos="0">
                    <a:srgbClr val="0A5FB9">
                      <a:alpha val="0"/>
                    </a:srgbClr>
                  </a:gs>
                  <a:gs pos="74000">
                    <a:srgbClr val="0A56AC"/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428493" y="6000081"/>
                <a:ext cx="1824078" cy="218366"/>
              </a:xfrm>
              <a:prstGeom prst="rect">
                <a:avLst/>
              </a:prstGeom>
              <a:gradFill>
                <a:gsLst>
                  <a:gs pos="0">
                    <a:srgbClr val="0A5FB9">
                      <a:alpha val="0"/>
                    </a:srgbClr>
                  </a:gs>
                  <a:gs pos="74000">
                    <a:srgbClr val="0A56AC"/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428493" y="6273014"/>
                <a:ext cx="1824078" cy="218366"/>
              </a:xfrm>
              <a:prstGeom prst="rect">
                <a:avLst/>
              </a:prstGeom>
              <a:gradFill>
                <a:gsLst>
                  <a:gs pos="0">
                    <a:srgbClr val="0A5FB9">
                      <a:alpha val="0"/>
                    </a:srgbClr>
                  </a:gs>
                  <a:gs pos="74000">
                    <a:srgbClr val="0A56AC"/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CN" altLang="en-US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7505980" y="2379353"/>
              <a:ext cx="444108" cy="1741101"/>
              <a:chOff x="1428493" y="4105532"/>
              <a:chExt cx="1824078" cy="2385848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1428493" y="4105532"/>
                <a:ext cx="1824078" cy="218366"/>
              </a:xfrm>
              <a:prstGeom prst="rect">
                <a:avLst/>
              </a:prstGeom>
              <a:gradFill>
                <a:gsLst>
                  <a:gs pos="0">
                    <a:srgbClr val="0A5FB9">
                      <a:alpha val="0"/>
                    </a:srgbClr>
                  </a:gs>
                  <a:gs pos="83000">
                    <a:srgbClr val="0961BA">
                      <a:alpha val="96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1428493" y="4362483"/>
                <a:ext cx="1824078" cy="218366"/>
              </a:xfrm>
              <a:prstGeom prst="rect">
                <a:avLst/>
              </a:prstGeom>
              <a:gradFill>
                <a:gsLst>
                  <a:gs pos="0">
                    <a:srgbClr val="0A5FB9">
                      <a:alpha val="0"/>
                    </a:srgbClr>
                  </a:gs>
                  <a:gs pos="83000">
                    <a:srgbClr val="0961BA">
                      <a:alpha val="96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1428493" y="4635416"/>
                <a:ext cx="1824078" cy="218366"/>
              </a:xfrm>
              <a:prstGeom prst="rect">
                <a:avLst/>
              </a:prstGeom>
              <a:gradFill>
                <a:gsLst>
                  <a:gs pos="0">
                    <a:srgbClr val="0A5FB9">
                      <a:alpha val="0"/>
                    </a:srgbClr>
                  </a:gs>
                  <a:gs pos="83000">
                    <a:srgbClr val="0961BA">
                      <a:alpha val="96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1428493" y="4908349"/>
                <a:ext cx="1824078" cy="218366"/>
              </a:xfrm>
              <a:prstGeom prst="rect">
                <a:avLst/>
              </a:prstGeom>
              <a:gradFill>
                <a:gsLst>
                  <a:gs pos="0">
                    <a:srgbClr val="0A5FB9">
                      <a:alpha val="0"/>
                    </a:srgbClr>
                  </a:gs>
                  <a:gs pos="83000">
                    <a:srgbClr val="0961BA">
                      <a:alpha val="96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1428493" y="5181282"/>
                <a:ext cx="1824078" cy="218366"/>
              </a:xfrm>
              <a:prstGeom prst="rect">
                <a:avLst/>
              </a:prstGeom>
              <a:gradFill>
                <a:gsLst>
                  <a:gs pos="0">
                    <a:srgbClr val="0A5FB9">
                      <a:alpha val="0"/>
                    </a:srgbClr>
                  </a:gs>
                  <a:gs pos="83000">
                    <a:srgbClr val="0961BA">
                      <a:alpha val="96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1428493" y="5454215"/>
                <a:ext cx="1824078" cy="218366"/>
              </a:xfrm>
              <a:prstGeom prst="rect">
                <a:avLst/>
              </a:prstGeom>
              <a:gradFill>
                <a:gsLst>
                  <a:gs pos="0">
                    <a:srgbClr val="0A5FB9">
                      <a:alpha val="0"/>
                    </a:srgbClr>
                  </a:gs>
                  <a:gs pos="83000">
                    <a:srgbClr val="0961BA">
                      <a:alpha val="96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1428493" y="5727148"/>
                <a:ext cx="1824078" cy="218366"/>
              </a:xfrm>
              <a:prstGeom prst="rect">
                <a:avLst/>
              </a:prstGeom>
              <a:gradFill>
                <a:gsLst>
                  <a:gs pos="0">
                    <a:srgbClr val="0A5FB9">
                      <a:alpha val="0"/>
                    </a:srgbClr>
                  </a:gs>
                  <a:gs pos="83000">
                    <a:srgbClr val="0961BA">
                      <a:alpha val="96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428493" y="6000081"/>
                <a:ext cx="1824078" cy="218366"/>
              </a:xfrm>
              <a:prstGeom prst="rect">
                <a:avLst/>
              </a:prstGeom>
              <a:gradFill>
                <a:gsLst>
                  <a:gs pos="0">
                    <a:srgbClr val="0A5FB9">
                      <a:alpha val="0"/>
                    </a:srgbClr>
                  </a:gs>
                  <a:gs pos="83000">
                    <a:srgbClr val="0961BA">
                      <a:alpha val="96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28493" y="6273014"/>
                <a:ext cx="1824078" cy="218366"/>
              </a:xfrm>
              <a:prstGeom prst="rect">
                <a:avLst/>
              </a:prstGeom>
              <a:gradFill>
                <a:gsLst>
                  <a:gs pos="0">
                    <a:srgbClr val="0A5FB9">
                      <a:alpha val="0"/>
                    </a:srgbClr>
                  </a:gs>
                  <a:gs pos="83000">
                    <a:srgbClr val="0961BA">
                      <a:alpha val="96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1" name="矩形 70"/>
            <p:cNvSpPr/>
            <p:nvPr/>
          </p:nvSpPr>
          <p:spPr>
            <a:xfrm>
              <a:off x="6428041" y="1820447"/>
              <a:ext cx="781757" cy="2162732"/>
            </a:xfrm>
            <a:prstGeom prst="rect">
              <a:avLst/>
            </a:prstGeom>
            <a:gradFill>
              <a:gsLst>
                <a:gs pos="0">
                  <a:srgbClr val="0A5FB9">
                    <a:alpha val="0"/>
                  </a:srgbClr>
                </a:gs>
                <a:gs pos="83000">
                  <a:srgbClr val="0A60B9"/>
                </a:gs>
              </a:gsLst>
              <a:lin ang="15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4050895" y="2747439"/>
              <a:ext cx="775275" cy="1741101"/>
              <a:chOff x="1428493" y="4105532"/>
              <a:chExt cx="1824078" cy="2385848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1428493" y="4105532"/>
                <a:ext cx="1824078" cy="218366"/>
              </a:xfrm>
              <a:prstGeom prst="rect">
                <a:avLst/>
              </a:prstGeom>
              <a:gradFill>
                <a:gsLst>
                  <a:gs pos="0">
                    <a:srgbClr val="0A5FB9">
                      <a:alpha val="0"/>
                    </a:srgbClr>
                  </a:gs>
                  <a:gs pos="83000">
                    <a:srgbClr val="0961BA">
                      <a:alpha val="96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428493" y="4362483"/>
                <a:ext cx="1824078" cy="218366"/>
              </a:xfrm>
              <a:prstGeom prst="rect">
                <a:avLst/>
              </a:prstGeom>
              <a:gradFill>
                <a:gsLst>
                  <a:gs pos="0">
                    <a:srgbClr val="0A5FB9">
                      <a:alpha val="0"/>
                    </a:srgbClr>
                  </a:gs>
                  <a:gs pos="83000">
                    <a:srgbClr val="0961BA">
                      <a:alpha val="96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428493" y="4635416"/>
                <a:ext cx="1824078" cy="218366"/>
              </a:xfrm>
              <a:prstGeom prst="rect">
                <a:avLst/>
              </a:prstGeom>
              <a:gradFill>
                <a:gsLst>
                  <a:gs pos="0">
                    <a:srgbClr val="0A5FB9">
                      <a:alpha val="0"/>
                    </a:srgbClr>
                  </a:gs>
                  <a:gs pos="83000">
                    <a:srgbClr val="0961BA">
                      <a:alpha val="96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1428493" y="4908349"/>
                <a:ext cx="1824078" cy="218366"/>
              </a:xfrm>
              <a:prstGeom prst="rect">
                <a:avLst/>
              </a:prstGeom>
              <a:gradFill>
                <a:gsLst>
                  <a:gs pos="0">
                    <a:srgbClr val="0A5FB9">
                      <a:alpha val="0"/>
                    </a:srgbClr>
                  </a:gs>
                  <a:gs pos="83000">
                    <a:srgbClr val="0961BA">
                      <a:alpha val="96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1428493" y="5181282"/>
                <a:ext cx="1824078" cy="218366"/>
              </a:xfrm>
              <a:prstGeom prst="rect">
                <a:avLst/>
              </a:prstGeom>
              <a:gradFill>
                <a:gsLst>
                  <a:gs pos="0">
                    <a:srgbClr val="0A5FB9">
                      <a:alpha val="0"/>
                    </a:srgbClr>
                  </a:gs>
                  <a:gs pos="83000">
                    <a:srgbClr val="0961BA">
                      <a:alpha val="96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1428493" y="5454215"/>
                <a:ext cx="1824078" cy="218366"/>
              </a:xfrm>
              <a:prstGeom prst="rect">
                <a:avLst/>
              </a:prstGeom>
              <a:gradFill>
                <a:gsLst>
                  <a:gs pos="0">
                    <a:srgbClr val="0A5FB9">
                      <a:alpha val="0"/>
                    </a:srgbClr>
                  </a:gs>
                  <a:gs pos="83000">
                    <a:srgbClr val="0961BA">
                      <a:alpha val="96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428493" y="5727148"/>
                <a:ext cx="1824078" cy="218366"/>
              </a:xfrm>
              <a:prstGeom prst="rect">
                <a:avLst/>
              </a:prstGeom>
              <a:gradFill>
                <a:gsLst>
                  <a:gs pos="0">
                    <a:srgbClr val="0A5FB9">
                      <a:alpha val="0"/>
                    </a:srgbClr>
                  </a:gs>
                  <a:gs pos="83000">
                    <a:srgbClr val="0961BA">
                      <a:alpha val="96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428493" y="6000081"/>
                <a:ext cx="1824078" cy="218366"/>
              </a:xfrm>
              <a:prstGeom prst="rect">
                <a:avLst/>
              </a:prstGeom>
              <a:gradFill>
                <a:gsLst>
                  <a:gs pos="0">
                    <a:srgbClr val="0A5FB9">
                      <a:alpha val="0"/>
                    </a:srgbClr>
                  </a:gs>
                  <a:gs pos="83000">
                    <a:srgbClr val="0961BA">
                      <a:alpha val="96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1428493" y="6273014"/>
                <a:ext cx="1824078" cy="218366"/>
              </a:xfrm>
              <a:prstGeom prst="rect">
                <a:avLst/>
              </a:prstGeom>
              <a:gradFill>
                <a:gsLst>
                  <a:gs pos="0">
                    <a:srgbClr val="0A5FB9">
                      <a:alpha val="0"/>
                    </a:srgbClr>
                  </a:gs>
                  <a:gs pos="83000">
                    <a:srgbClr val="0961BA">
                      <a:alpha val="96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2" name="矩形 81"/>
            <p:cNvSpPr/>
            <p:nvPr/>
          </p:nvSpPr>
          <p:spPr>
            <a:xfrm>
              <a:off x="4916723" y="1519140"/>
              <a:ext cx="538645" cy="4089017"/>
            </a:xfrm>
            <a:prstGeom prst="rect">
              <a:avLst/>
            </a:prstGeom>
            <a:gradFill>
              <a:gsLst>
                <a:gs pos="0">
                  <a:srgbClr val="0A5FB9">
                    <a:alpha val="0"/>
                  </a:srgbClr>
                </a:gs>
                <a:gs pos="83000">
                  <a:srgbClr val="0961BA">
                    <a:alpha val="96000"/>
                  </a:srgbClr>
                </a:gs>
              </a:gsLst>
              <a:lin ang="15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7" name="矩形 86"/>
          <p:cNvSpPr/>
          <p:nvPr/>
        </p:nvSpPr>
        <p:spPr>
          <a:xfrm>
            <a:off x="-160655" y="2411730"/>
            <a:ext cx="12512675" cy="1428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the image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8821319" y="4799664"/>
            <a:ext cx="2051050" cy="990600"/>
          </a:xfrm>
          <a:prstGeom prst="rect">
            <a:avLst/>
          </a:prstGeom>
        </p:spPr>
        <p:txBody>
          <a:bodyPr wrap="none" lIns="68561" tIns="34289" rIns="68561" bIns="34289">
            <a:spAutoFit/>
          </a:bodyPr>
          <a:lstStyle/>
          <a:p>
            <a:pPr algn="ctr" defTabSz="342900">
              <a:lnSpc>
                <a:spcPct val="150000"/>
              </a:lnSpc>
            </a:pPr>
            <a:r>
              <a:rPr lang="en-US" altLang="zh-CN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[2021.07.15]</a:t>
            </a:r>
            <a:endParaRPr lang="en-US" altLang="zh-CN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342900">
              <a:lnSpc>
                <a:spcPct val="150000"/>
              </a:lnSpc>
            </a:pPr>
            <a:r>
              <a:rPr lang="en-US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Xusong Z</a:t>
            </a:r>
            <a:r>
              <a:rPr lang="en-US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hang</a:t>
            </a:r>
            <a:endParaRPr lang="en-US" altLang="zh-CN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285" y="882015"/>
            <a:ext cx="9190355" cy="2806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5340" y="513715"/>
            <a:ext cx="3258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Page 70 to 71 Resu</a:t>
            </a:r>
            <a:r>
              <a:rPr lang="en-US" altLang="zh-CN"/>
              <a:t>lts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" y="3933825"/>
            <a:ext cx="9189720" cy="27146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470" y="1452245"/>
            <a:ext cx="8984615" cy="51060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9470" y="742950"/>
            <a:ext cx="3313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Page 78 to 81 Resu</a:t>
            </a:r>
            <a:r>
              <a:rPr lang="en-US" altLang="zh-CN"/>
              <a:t>lts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470" y="742950"/>
            <a:ext cx="3313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Page 78 to 81 Resu</a:t>
            </a:r>
            <a:r>
              <a:rPr lang="en-US" altLang="zh-CN"/>
              <a:t>lts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400" y="1482090"/>
            <a:ext cx="9925050" cy="242633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4096385"/>
            <a:ext cx="9925050" cy="25177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470" y="742950"/>
            <a:ext cx="3313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Page 78 to 81 Resu</a:t>
            </a:r>
            <a:r>
              <a:rPr lang="en-US" altLang="zh-CN"/>
              <a:t>lts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660" y="1231265"/>
            <a:ext cx="9339580" cy="5057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WPS 演示</Application>
  <PresentationFormat>宽屏</PresentationFormat>
  <Paragraphs>13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Office 主题​​</vt:lpstr>
      <vt:lpstr>PowerPoint 演示文稿</vt:lpstr>
      <vt:lpstr>空白演示</vt:lpstr>
      <vt:lpstr>空白演示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Cam</cp:lastModifiedBy>
  <cp:revision>172</cp:revision>
  <dcterms:created xsi:type="dcterms:W3CDTF">2019-06-19T02:08:00Z</dcterms:created>
  <dcterms:modified xsi:type="dcterms:W3CDTF">2021-07-16T15:14:49Z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562ACD00EECD488E88D54EFD1D15F0C2</vt:lpwstr>
  </property>
</Properties>
</file>