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6" r:id="rId16"/>
    <p:sldId id="427" r:id="rId17"/>
    <p:sldId id="428" r:id="rId18"/>
    <p:sldId id="424" r:id="rId19"/>
    <p:sldId id="4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chapter 4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zhang yaojun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795"/>
            <a:ext cx="10968990" cy="6847205"/>
          </a:xfrm>
        </p:spPr>
        <p:txBody>
          <a:bodyPr>
            <a:normAutofit fontScale="7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qqPlot(x5, las =1, id = 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shapiro.test(x3)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ad.test(x3)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cvm.test(x3)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shapiro.test(x4)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ad.test(x4)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cvm.test(x4)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shapiro.test(x5)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ad.test(x5)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cvm.test(x5)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330" y="856615"/>
            <a:ext cx="8143875" cy="5591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1380" y="1092200"/>
            <a:ext cx="7285355" cy="50457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55" y="106680"/>
            <a:ext cx="10968990" cy="645033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 &lt;- c( 0.7, -1.6, -0.2, -1.2, 0.1, 3.4, 3.7, 0.8, 0.0, 2.0)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 &lt;- c( 1.9, 0.8, 1.1, 0.1, -0.1, 4.4, 5.5, 1.6, 4.6, 3.0)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d &lt;- b - a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sleep &lt;- data.frame(a, b, 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shapiro.test(sleep$d[0:5000])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ad.test(sleep$d)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cvm.test(sleep$d)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hist(sleep$d,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points(density(sleep$d),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rug(sleep$d)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vioplot(sleep$d,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boxplot(sleep$d,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" y="708660"/>
            <a:ext cx="4937760" cy="5257800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qqPlot(sleep$d, las =1, id = list(n = 4,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men &lt;- c(217, 123, 80, 140, 115, 135, 59, 126, 70, 63,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147, 122, 108, 70)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women &lt;- c( 84, 87, 77, 84, 73, 66, 70, 35, 77, 73, 56, 112, 56, 84, 80, 101, 66, 84)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level &lt;- c(men, women)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sex &lt;- c(rep("men", length(men)), rep("women", length(women)))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andro &lt;- data.frame(level, sex)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ggplot(andro, aes(x = sex, y = level, fill=sex))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geom_boxplot()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930" y="956945"/>
            <a:ext cx="6754495" cy="471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1207135"/>
            <a:ext cx="6719570" cy="45707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381635"/>
            <a:ext cx="5897880" cy="6160135"/>
          </a:xfrm>
        </p:spPr>
        <p:txBody>
          <a:bodyPr>
            <a:normAutofit fontScale="9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stat_summary(fun = mean, geom = "point", shape = 3, size = 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labs(title = "Androstenedione Levels in Diabetics")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shapiro.test(women)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ad.test(women)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cvm.test(women)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ggplot(andro, aes(x = level, fill=sex))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geom_histogram(binwidth = 20, alpha = 0.5, position="identity")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labs(title = "Androstenedione Levels in Diabetics")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library(gridExtra)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grid.arrange(p1, p2, ncol=1)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65" y="365125"/>
            <a:ext cx="5194300" cy="593598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par(mfrow=c(2,1))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qqPlot(men, las =1, id = 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qqPlot(women, las =1, id = 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n = 10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 = 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norm.many &lt;- data.frame(id = rep(seq(1:r^2), n) , x = rnorm(r^2 * n))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ggplot(norm.many, aes(x = x))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geom_histogram(binwidth = 0.4)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facet_wrap(~ id, ncol = 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labs(title = "Twenty-five samples of size n=10 from a Normal(0,l) distribution")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095" y="982980"/>
            <a:ext cx="6644005" cy="457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140" y="-635"/>
            <a:ext cx="4729480" cy="6858000"/>
          </a:xfrm>
        </p:spPr>
        <p:txBody>
          <a:bodyPr>
            <a:normAutofit fontScale="9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n = 30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 = 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norm.many &lt;- data.frame(id = rep(seq(1:r^2), n), x = rnorm(r^2 * n))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ggplot(norm.many, aes(x = x))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geom_histogram(binwidth = 0.4)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facet_wrap(~ id, ncol = 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labs(title = "Twenty-five samples of size n=30 from a Normal(0,l) distribution")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c(mean(men), mean(women), sd(men), sd(women))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c(IQR(men), IQR(women), length(men), length(women))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bartlett.test(level ~ sex, data = andro)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leveneTest(level ~ sex, data = andro)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fligner.test(level ~ sex, data = andro)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1139825"/>
            <a:ext cx="7400290" cy="4987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x2 &lt;- runif(150, min = 50, max = 150)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hist(x2,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points(density(x2),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vioplot(x2,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boxplot(x2,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1248410"/>
            <a:ext cx="7025640" cy="4789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x2 &lt;- runif(150, min = 50, max = 150)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hist(x2,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points(density(x2),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vioplot(x2,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boxplot(x2,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1248410"/>
            <a:ext cx="7025640" cy="4789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x2 &lt;- runif(150, min = 50, max = 150)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hist(x2,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points(density(x2),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vioplot(x2,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boxplot(x2,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1248410"/>
            <a:ext cx="7025640" cy="4789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x1&lt;-rnorm(150,mean = 100, sd = 15)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hist(x1,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points(density(x1),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library(sm)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vioplot(x1,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boxplot(x1,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0" y="1423670"/>
            <a:ext cx="6267450" cy="4303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qqnorm(x1)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qqline(x1)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df &lt;- data.frame(x1)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ggplot(df, aes(sample = x1))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stat_qq()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770" y="839470"/>
            <a:ext cx="6950710" cy="4806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library(carData)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qqPlot(x1, las =1, id = list(n = 6,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0480" y="1490345"/>
            <a:ext cx="7009130" cy="4468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x2 &lt;- runif(150, min = 50, max = 150)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hist(x2,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points(density(x2),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vioplot(x2,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boxplot(x2,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1248410"/>
            <a:ext cx="7025640" cy="4789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65750" cy="4759325"/>
          </a:xfrm>
        </p:spPr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x1&lt;-rnorm(150,mean = 100, sd = 15)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hist(x1,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points(density(x1),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library(sm)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vioplot(x1,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boxplot(x1,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qqPlot(x2, las =1, id = list(n = 6,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2845" y="81280"/>
            <a:ext cx="4660900" cy="3199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3416935"/>
            <a:ext cx="4737735" cy="3237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x3.temp &lt;- rnorm(150, mean = 0, sd = 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x3 &lt;- sign(x3.temp)*x3.temp^2 * 15 + 100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hist(x3,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points(density(x3),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vioplot(x3,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boxplot(x3,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905" y="1090295"/>
            <a:ext cx="7054215" cy="4856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33570" cy="4759325"/>
          </a:xfrm>
        </p:spPr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qqPlot(x3, las =1, id = 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x4 &lt;- rexp(150, rate = 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hist(x4,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points(density(x4),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vioplot(x4,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boxplot(x4,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0" y="1238250"/>
            <a:ext cx="6892290" cy="4740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557395" cy="4759325"/>
          </a:xfrm>
        </p:spPr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qqPlot(x4, las =1, id = list(n = 0, cex =1), lwd = 1, main="QQ Plot")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x5 &lt;- 15 - rexp(150, rate = 0.5)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hist(x5, freq = FALSE, breaks = 20)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points(density(x5),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rug(x5)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vioplot(x5,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boxplot(x5,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1490345"/>
            <a:ext cx="6692900" cy="4573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5244</Words>
  <Application>WPS 演示</Application>
  <PresentationFormat>宽屏</PresentationFormat>
  <Paragraphs>208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楚信</cp:lastModifiedBy>
  <cp:revision>172</cp:revision>
  <dcterms:created xsi:type="dcterms:W3CDTF">2019-06-19T02:08:00Z</dcterms:created>
  <dcterms:modified xsi:type="dcterms:W3CDTF">2021-07-30T14:47:53Z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