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16" r:id="rId4"/>
    <p:sldId id="409" r:id="rId5"/>
    <p:sldId id="413" r:id="rId6"/>
    <p:sldId id="415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3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2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4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3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2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0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7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0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9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4.xml"/><Relationship Id="rId23" Type="http://schemas.openxmlformats.org/officeDocument/2006/relationships/tags" Target="../tags/tag203.xml"/><Relationship Id="rId22" Type="http://schemas.openxmlformats.org/officeDocument/2006/relationships/tags" Target="../tags/tag202.xml"/><Relationship Id="rId21" Type="http://schemas.openxmlformats.org/officeDocument/2006/relationships/tags" Target="../tags/tag201.xml"/><Relationship Id="rId20" Type="http://schemas.openxmlformats.org/officeDocument/2006/relationships/tags" Target="../tags/tag20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9.xml"/><Relationship Id="rId2" Type="http://schemas.openxmlformats.org/officeDocument/2006/relationships/image" Target="../media/image8.png"/><Relationship Id="rId1" Type="http://schemas.openxmlformats.org/officeDocument/2006/relationships/tags" Target="../tags/tag2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zhang yaojun</a:t>
            </a:r>
            <a:endParaRPr lang="en-US" alt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algn="ctr"/>
            <a:r>
              <a:rPr lang="zh-CN" altLang="en-US" dirty="0">
                <a:cs typeface="Arial" panose="020B0604020202020204" pitchFamily="34" charset="0"/>
              </a:rPr>
              <a:t>WEEK 4  ASSIGNMENT 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66395" y="1753870"/>
            <a:ext cx="5482590" cy="5036185"/>
          </a:xfrm>
        </p:spPr>
        <p:txBody>
          <a:bodyPr>
            <a:noAutofit/>
          </a:bodyPr>
          <a:p>
            <a:pPr algn="l"/>
            <a:r>
              <a:rPr lang="zh-CN" altLang="zh-CN" sz="1200" b="0">
                <a:latin typeface="+mn-lt"/>
                <a:cs typeface="+mn-lt"/>
              </a:rPr>
              <a:t>&gt; bs.one.samp.dist&lt;-function(dat,N=1e4){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n&lt;-length(dat);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sam&lt;-matrix(sample(dat,size=N*n,replace = TRUE),ncol=N);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sam.mean&lt;-colMeans(sam);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old.par&lt;-par(no.readonly=TRUE)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par(mfrow=c(2,1),mar=c(3,2,2,1),oma=c(1,1,1,1))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hist(dat,freq=FALSE,breaks=6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     ,main="Plot of data with smoothed density curve")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points(density(dat),type="l")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rug(dat)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hist(sam.mean,freq=FALSE,breaks=25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     ,main="Bootstrap sampling distribution of the mean"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     ,xlab=paste("Data:n=",n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                 ,",mean=",signif(mean(dat),digits=5)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                 ,",se=",signif(sd(dat) /sqrt(n)),digits=5))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points(density(dat),type="l")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x&lt;-seq(min(sam.mean),max(sam.mean),length=1000)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points(x,dnorm(x,mean=mean(dat),sd=sd(dat)/sqrt(n))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       ,type="l",lwd=2,col="red")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rug(sam.mean)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par(old.par)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    rug(dat) 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+ }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&gt; x&lt;-rgamma(10,shape=.5,scale=20)</a:t>
            </a:r>
            <a:br>
              <a:rPr lang="zh-CN" altLang="zh-CN" sz="1200" b="0">
                <a:latin typeface="+mn-lt"/>
                <a:cs typeface="+mn-lt"/>
              </a:rPr>
            </a:br>
            <a:r>
              <a:rPr lang="zh-CN" altLang="zh-CN" sz="1200" b="0">
                <a:latin typeface="+mn-lt"/>
                <a:cs typeface="+mn-lt"/>
              </a:rPr>
              <a:t>&gt; bs.one.samp.dist(x)</a:t>
            </a:r>
            <a:endParaRPr lang="zh-CN" altLang="zh-CN" sz="1200" b="0">
              <a:latin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886585"/>
            <a:ext cx="5686425" cy="349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769610" cy="4759325"/>
          </a:xfrm>
        </p:spPr>
        <p:txBody>
          <a:bodyPr/>
          <a:p>
            <a:r>
              <a:rPr lang="zh-CN" altLang="en-US"/>
              <a:t>age&lt;-c(54,42,51,54,49,56,33,58,54,64,49)</a:t>
            </a:r>
            <a:endParaRPr lang="zh-CN" altLang="en-US"/>
          </a:p>
          <a:p>
            <a:r>
              <a:rPr lang="zh-CN" altLang="en-US"/>
              <a:t>par(mfrow=c(2,1))</a:t>
            </a:r>
            <a:endParaRPr lang="zh-CN" altLang="en-US"/>
          </a:p>
          <a:p>
            <a:r>
              <a:rPr lang="zh-CN" altLang="en-US"/>
              <a:t>hist(age,freq=FALSE,breaks=6)</a:t>
            </a:r>
            <a:endParaRPr lang="zh-CN" altLang="en-US"/>
          </a:p>
          <a:p>
            <a:r>
              <a:rPr lang="zh-CN" altLang="en-US"/>
              <a:t>points(density(age),type="l")</a:t>
            </a:r>
            <a:endParaRPr lang="zh-CN" altLang="en-US"/>
          </a:p>
          <a:p>
            <a:r>
              <a:rPr lang="zh-CN" altLang="en-US"/>
              <a:t>rug(age)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library(vioplot)</a:t>
            </a:r>
            <a:endParaRPr lang="zh-CN" altLang="en-US"/>
          </a:p>
          <a:p>
            <a:r>
              <a:rPr lang="zh-CN" altLang="en-US"/>
              <a:t>vioplot(age,horizontal=TRUE,col="gray")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0" y="1781810"/>
            <a:ext cx="5796915" cy="3294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485" y="252730"/>
            <a:ext cx="5356225" cy="6392545"/>
          </a:xfrm>
        </p:spPr>
        <p:txBody>
          <a:bodyPr>
            <a:normAutofit fontScale="45000"/>
          </a:bodyPr>
          <a:p>
            <a:r>
              <a:rPr lang="zh-CN" altLang="en-US"/>
              <a:t>stem(age,scale=2)</a:t>
            </a:r>
            <a:endParaRPr lang="zh-CN" altLang="en-US"/>
          </a:p>
          <a:p>
            <a:r>
              <a:rPr lang="zh-CN" altLang="en-US"/>
              <a:t>qt(1-0.05/2,df=length(age)-1)</a:t>
            </a:r>
            <a:endParaRPr lang="zh-CN" altLang="en-US"/>
          </a:p>
          <a:p>
            <a:r>
              <a:rPr lang="zh-CN" altLang="en-US"/>
              <a:t>?t.test</a:t>
            </a:r>
            <a:endParaRPr lang="zh-CN" altLang="en-US"/>
          </a:p>
          <a:p>
            <a:r>
              <a:rPr lang="zh-CN" altLang="en-US"/>
              <a:t>t.summary&lt;-t.test(age,mu=50)</a:t>
            </a:r>
            <a:endParaRPr lang="zh-CN" altLang="en-US"/>
          </a:p>
          <a:p>
            <a:r>
              <a:rPr lang="zh-CN" altLang="en-US"/>
              <a:t>t.summary</a:t>
            </a:r>
            <a:endParaRPr lang="zh-CN" altLang="en-US"/>
          </a:p>
          <a:p>
            <a:r>
              <a:rPr lang="zh-CN" altLang="en-US"/>
              <a:t>summary(age)</a:t>
            </a:r>
            <a:endParaRPr lang="zh-CN" altLang="en-US"/>
          </a:p>
          <a:p>
            <a:r>
              <a:rPr lang="zh-CN" altLang="en-US"/>
              <a:t>bs.one.samp.dist(age)</a:t>
            </a:r>
            <a:endParaRPr lang="zh-CN" altLang="en-US"/>
          </a:p>
          <a:p>
            <a:r>
              <a:rPr lang="zh-CN" altLang="en-US"/>
              <a:t>t.dist.pval&lt;-function(t.summary){</a:t>
            </a:r>
            <a:endParaRPr lang="zh-CN" altLang="en-US"/>
          </a:p>
          <a:p>
            <a:r>
              <a:rPr lang="zh-CN" altLang="en-US"/>
              <a:t>  par(mfrow=c(1,1))</a:t>
            </a:r>
            <a:endParaRPr lang="zh-CN" altLang="en-US"/>
          </a:p>
          <a:p>
            <a:r>
              <a:rPr lang="zh-CN" altLang="en-US"/>
              <a:t>  lim.extreme&lt;-max(4,abs(t.summary$statistic)+0.5)</a:t>
            </a:r>
            <a:endParaRPr lang="zh-CN" altLang="en-US"/>
          </a:p>
          <a:p>
            <a:r>
              <a:rPr lang="zh-CN" altLang="en-US"/>
              <a:t>  lim.lower&lt;--lim.extreme;</a:t>
            </a:r>
            <a:endParaRPr lang="zh-CN" altLang="en-US"/>
          </a:p>
          <a:p>
            <a:r>
              <a:rPr lang="zh-CN" altLang="en-US"/>
              <a:t>  lim.upper&lt;- lim.extreme;</a:t>
            </a:r>
            <a:endParaRPr lang="zh-CN" altLang="en-US"/>
          </a:p>
          <a:p>
            <a:r>
              <a:rPr lang="zh-CN" altLang="en-US"/>
              <a:t>  x.curve&lt;-seq(lim.lower,lim.upper,length=200)</a:t>
            </a:r>
            <a:endParaRPr lang="zh-CN" altLang="en-US"/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  y.curve&lt;-dt(x.curve,df=t.summary$parameter)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  plot(x.curve,y.curve,type="n"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      ,ylab=paste("t-dist(df=",signif(t.summary$parameter,3),")")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      ,xlab=paste("t-stat=",signif(t.summary$statistic,5)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                  ,",Shaded area is p-value=",signif(t.summary$p.value,5)))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  if((t.summary$alternative=="less")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             |(t.summary$alternative=="two.sided")){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39640" y="74295"/>
            <a:ext cx="6801485" cy="4281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x.pval.l&lt;-seq(lim.lower,-abs(t.summary$statistic),length=200)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y.pval.l&lt;-dt(x.pval.l,df=t.summary$parameter)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polygon(c(lim.lower,x.pval.l,-abs(t.summary$statistic))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       ,c(0,y.pval.l,0),col="gray")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}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if((t.summary$alternative=="greater")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|(t.summary$alternative=="two.sided")){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x.pval.u&lt;-seq(abs(t.summary$statistic),lim.upper,length=200)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y.pval.u&lt;-dt(x.pval.u,df=t.summary$parameter)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polygon(c(abs(t.summary$statistic),x.pval.u,lim.upper)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,c(0,y.pval.u,0),col="gray")    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}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points(x.curve,y.curve,type="l",lwd=2,col="blue")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t.dist.pval(t.summary)</a:t>
            </a:r>
            <a:endParaRPr lang="zh-CN" altLang="en-US" sz="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0" y="3778885"/>
            <a:ext cx="4331335" cy="2982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5515" y="1263015"/>
            <a:ext cx="5611495" cy="3841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4635" y="982345"/>
            <a:ext cx="644969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names(t.summary)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t.summary$statistic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t.summary$parameter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t.summary$p.value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t.summary$conf.int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t.summary$estimate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t.summary$null.value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t.summary$alternative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t.summary$method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t.summary$data.name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        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toco&lt;-c(5.6,2.7,6.2,2.9,1.5,4.0,4.3,3.0,3.6,2.4,6.7,3.8)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par(mfrow=c(2,1))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hist(toco,freq=FALSE,breaks=6)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points(density(toco),type="l")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rug(toco)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library(vioplot)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vioplot(toco,horizontal=TRUE,col="gray")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            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stem(toco,scale=2)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qt(1-0.05/2,df=length(toco)-1)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t.summary&lt;-t.test(toco,mu=0.54)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t.summary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summary(toco)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t.dist.pval(t.summary)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zh-CN" sz="1200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lt"/>
              </a:rPr>
              <a:t>bs.one.samp.dist(toco)</a:t>
            </a:r>
            <a:endParaRPr lang="zh-CN" altLang="zh-CN" sz="1200" spc="3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个人述职报告"/>
  <p:tag name="KSO_WM_TEMPLATE_CATEGORY" val="custom"/>
  <p:tag name="KSO_WM_TEMPLATE_INDEX" val="20204328"/>
  <p:tag name="KSO_WM_UNIT_ID" val="custom20204328_1*a*1"/>
  <p:tag name="KSO_WM_UNIT_ISNUMDGMTITLE" val="0"/>
</p:tagLst>
</file>

<file path=ppt/tags/tag20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4328"/>
  <p:tag name="KSO_WM_UNIT_ID" val="custom20204328_1*b*1"/>
  <p:tag name="KSO_WM_UNIT_ISNUMDGMTITLE" val="0"/>
</p:tagLst>
</file>

<file path=ppt/tags/tag20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1"/>
  <p:tag name="KSO_WM_TEMPLATE_MASTER_THUMB_INDEX" val="12"/>
  <p:tag name="KSO_WM_TEMPLATE_THUMBS_INDEX" val="1、4、7、9、12、16、17、21、24、25、26、27、28、31、35、38、41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3034</Words>
  <Application>WPS 演示</Application>
  <PresentationFormat>宽屏</PresentationFormat>
  <Paragraphs>81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Office 主题​​</vt:lpstr>
      <vt:lpstr>1_Office 主题​​</vt:lpstr>
      <vt:lpstr>个人述职报告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楚信</cp:lastModifiedBy>
  <cp:revision>172</cp:revision>
  <dcterms:created xsi:type="dcterms:W3CDTF">2019-06-19T02:08:00Z</dcterms:created>
  <dcterms:modified xsi:type="dcterms:W3CDTF">2021-07-24T07:48:08Z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