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E[RN${$J1%@PXEE[EH]`L6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9210" y="214630"/>
            <a:ext cx="12116435" cy="6384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3135" y="1458595"/>
            <a:ext cx="616140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60015" y="1825625"/>
            <a:ext cx="687070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82595" y="1825625"/>
            <a:ext cx="62261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shent</cp:lastModifiedBy>
  <cp:revision>2</cp:revision>
  <dcterms:created xsi:type="dcterms:W3CDTF">2021-07-10T14:44:44Z</dcterms:created>
  <dcterms:modified xsi:type="dcterms:W3CDTF">2021-07-10T14:55:38Z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2052-10.8.2.6613</vt:lpwstr>
  </property>
</Properties>
</file>