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61" r:id="rId2"/>
    <p:sldId id="262" r:id="rId3"/>
    <p:sldId id="263" r:id="rId4"/>
    <p:sldId id="264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1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1458" y="179348"/>
            <a:ext cx="1334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Chapter 2.7</a:t>
            </a:r>
            <a:endParaRPr lang="zh-CN" altLang="en-US" dirty="0"/>
          </a:p>
        </p:txBody>
      </p:sp>
      <p:sp>
        <p:nvSpPr>
          <p:cNvPr id="2" name="AutoShape 2" descr="http://127.0.0.1:38744/graphics/5a1c6290-e2f5-4971-a095-ce494cd747e1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2" descr="http://127.0.0.1:32891/graphics/15b7f44b-6e9f-4a26-b29f-ebabbda432f7.pn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5" descr="http://127.0.0.1:32891/graphics/31c595ec-f0df-4557-a0fd-069e9253d70e.png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8" descr="http://127.0.0.1:32891/graphics/99cf5b19-454a-4829-a7e6-22938bd2e0de.png"/>
          <p:cNvSpPr>
            <a:spLocks noChangeAspect="1" noChangeArrowheads="1"/>
          </p:cNvSpPr>
          <p:nvPr/>
        </p:nvSpPr>
        <p:spPr bwMode="auto">
          <a:xfrm>
            <a:off x="520700" y="320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1374775"/>
            <a:ext cx="4648200" cy="410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771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1458" y="179348"/>
            <a:ext cx="1334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Chapter 2.7</a:t>
            </a:r>
            <a:endParaRPr lang="zh-CN" altLang="en-US" dirty="0"/>
          </a:p>
        </p:txBody>
      </p:sp>
      <p:sp>
        <p:nvSpPr>
          <p:cNvPr id="2" name="AutoShape 2" descr="http://127.0.0.1:38744/graphics/5a1c6290-e2f5-4971-a095-ce494cd747e1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2" descr="http://127.0.0.1:32891/graphics/15b7f44b-6e9f-4a26-b29f-ebabbda432f7.pn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5" descr="http://127.0.0.1:32891/graphics/31c595ec-f0df-4557-a0fd-069e9253d70e.png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1" name="Picture 3" descr="C:\Users\Thinkpad\AppData\Roaming\Tencent\Users\37379958\QQ\WinTemp\RichOle\){]5)T_`B4_HNX77~$VEF~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908720"/>
            <a:ext cx="7143750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70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1458" y="179348"/>
            <a:ext cx="1334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Chapter 2.7</a:t>
            </a:r>
            <a:endParaRPr lang="zh-CN" altLang="en-US" dirty="0"/>
          </a:p>
        </p:txBody>
      </p:sp>
      <p:sp>
        <p:nvSpPr>
          <p:cNvPr id="2" name="AutoShape 2" descr="http://127.0.0.1:38744/graphics/5a1c6290-e2f5-4971-a095-ce494cd747e1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2" descr="http://127.0.0.1:32891/graphics/15b7f44b-6e9f-4a26-b29f-ebabbda432f7.pn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5" descr="http://127.0.0.1:32891/graphics/31c595ec-f0df-4557-a0fd-069e9253d70e.png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127.0.0.1:32891/graphics/5212a7be-063f-4e24-bbda-1b92e43f948d.png"/>
          <p:cNvSpPr>
            <a:spLocks noChangeAspect="1" noChangeArrowheads="1"/>
          </p:cNvSpPr>
          <p:nvPr/>
        </p:nvSpPr>
        <p:spPr bwMode="auto">
          <a:xfrm>
            <a:off x="520700" y="320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1374775"/>
            <a:ext cx="4648200" cy="410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280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1458" y="179348"/>
            <a:ext cx="1334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Chapter 2.7</a:t>
            </a:r>
            <a:endParaRPr lang="zh-CN" altLang="en-US" dirty="0"/>
          </a:p>
        </p:txBody>
      </p:sp>
      <p:sp>
        <p:nvSpPr>
          <p:cNvPr id="2" name="AutoShape 2" descr="http://127.0.0.1:38744/graphics/5a1c6290-e2f5-4971-a095-ce494cd747e1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2" descr="http://127.0.0.1:32891/graphics/15b7f44b-6e9f-4a26-b29f-ebabbda432f7.pn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5" descr="http://127.0.0.1:32891/graphics/31c595ec-f0df-4557-a0fd-069e9253d70e.png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127.0.0.1:32891/graphics/5212a7be-063f-4e24-bbda-1b92e43f948d.png"/>
          <p:cNvSpPr>
            <a:spLocks noChangeAspect="1" noChangeArrowheads="1"/>
          </p:cNvSpPr>
          <p:nvPr/>
        </p:nvSpPr>
        <p:spPr bwMode="auto">
          <a:xfrm>
            <a:off x="520700" y="320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2" descr="http://127.0.0.1:32891/graphics/d4c20971-efca-419d-ad7c-891a77927b24.png"/>
          <p:cNvSpPr>
            <a:spLocks noChangeAspect="1" noChangeArrowheads="1"/>
          </p:cNvSpPr>
          <p:nvPr/>
        </p:nvSpPr>
        <p:spPr bwMode="auto">
          <a:xfrm>
            <a:off x="673100" y="4730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908720"/>
            <a:ext cx="4971474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354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106</TotalTime>
  <Words>8</Words>
  <Application>Microsoft Office PowerPoint</Application>
  <PresentationFormat>全屏显示(4:3)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暗香扑面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Thinkpad</dc:creator>
  <cp:lastModifiedBy>Thinkpad</cp:lastModifiedBy>
  <cp:revision>10</cp:revision>
  <dcterms:created xsi:type="dcterms:W3CDTF">2021-07-11T01:39:13Z</dcterms:created>
  <dcterms:modified xsi:type="dcterms:W3CDTF">2021-07-19T01:59:40Z</dcterms:modified>
</cp:coreProperties>
</file>