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1" y="214357"/>
            <a:ext cx="4891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P70-71  Assessing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 using the bootstrap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0688"/>
            <a:ext cx="6768752" cy="478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6164" y="5589240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Plot of data does not conform to normal distribution, Bootstrap sampling distribution of the mean tends to normal </a:t>
            </a:r>
            <a:r>
              <a:rPr lang="en-US" altLang="zh-CN" dirty="0" smtClean="0"/>
              <a:t>distribution.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37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548680"/>
            <a:ext cx="3077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P78-81  Age at First Transplant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61" y="1196752"/>
            <a:ext cx="6729227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888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458" y="179348"/>
            <a:ext cx="3077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P78-81  Age at First Transplant</a:t>
            </a:r>
            <a:endParaRPr lang="zh-CN" altLang="en-US" dirty="0"/>
          </a:p>
        </p:txBody>
      </p:sp>
      <p:pic>
        <p:nvPicPr>
          <p:cNvPr id="3073" name="Picture 1" descr="C:\Users\Thinkpad\AppData\Roaming\Tencent\Users\37379958\QQ\WinTemp\RichOle\~{{DH`N8F[XQ36C$J4V4B6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769"/>
            <a:ext cx="5112568" cy="576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40769"/>
            <a:ext cx="3995936" cy="282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36096" y="3789040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results for the t-test above can be trusted.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80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458" y="179348"/>
            <a:ext cx="3077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P78-81  Age at First Transplant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6516687" cy="444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162" y="2132856"/>
            <a:ext cx="5389682" cy="380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408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458" y="179348"/>
            <a:ext cx="1637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P82 </a:t>
            </a:r>
            <a:r>
              <a:rPr lang="en-US" altLang="zh-CN" dirty="0"/>
              <a:t>Meteorites</a:t>
            </a:r>
            <a:endParaRPr lang="zh-CN" altLang="en-US" dirty="0"/>
          </a:p>
        </p:txBody>
      </p:sp>
      <p:sp>
        <p:nvSpPr>
          <p:cNvPr id="2" name="AutoShape 2" descr="http://127.0.0.1:38744/graphics/5a1c6290-e2f5-4971-a095-ce494cd747e1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58" y="1124744"/>
            <a:ext cx="5815013" cy="410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71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458" y="179348"/>
            <a:ext cx="1637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P82 </a:t>
            </a:r>
            <a:r>
              <a:rPr lang="en-US" altLang="zh-CN" dirty="0"/>
              <a:t>Meteorites</a:t>
            </a:r>
            <a:endParaRPr lang="zh-CN" altLang="en-US" dirty="0"/>
          </a:p>
        </p:txBody>
      </p:sp>
      <p:sp>
        <p:nvSpPr>
          <p:cNvPr id="2" name="AutoShape 2" descr="http://127.0.0.1:38744/graphics/5a1c6290-e2f5-4971-a095-ce494cd747e1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193" name="Picture 1" descr="C:\Users\Thinkpad\AppData\Roaming\Tencent\Users\37379958\QQ\WinTemp\RichOle\3D2QF{`$8UN619YZ570X{K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761" y="568964"/>
            <a:ext cx="5169238" cy="573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3" descr="http://127.0.0.1:38744/graphics/afc2e054-84b7-4355-8445-d5e76965b77a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476" y="597339"/>
            <a:ext cx="4000523" cy="2825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328" y="3361548"/>
            <a:ext cx="4160518" cy="2938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56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61</TotalTime>
  <Words>56</Words>
  <Application>Microsoft Office PowerPoint</Application>
  <PresentationFormat>全屏显示(4:3)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暗香扑面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Thinkpad</dc:creator>
  <cp:lastModifiedBy>Thinkpad</cp:lastModifiedBy>
  <cp:revision>6</cp:revision>
  <dcterms:created xsi:type="dcterms:W3CDTF">2021-07-11T01:39:13Z</dcterms:created>
  <dcterms:modified xsi:type="dcterms:W3CDTF">2021-07-11T02:57:30Z</dcterms:modified>
</cp:coreProperties>
</file>