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2FDA0-11C5-49BE-9DA1-B7B35F42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42B29E-9944-4FC6-9574-0BDD9A70D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FAD42-0AC8-4540-A471-62B9F820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673DF-54E4-4D9E-83F7-A3A30A66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B0E60-BBD5-454F-9B25-DE71C6CB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1BDF5-0D84-41B7-A3C5-B59404FC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B8606-D30E-4973-9C3D-815A5CFDC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78E3E-C379-4391-82EC-36D510FF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F6381-27E5-4A15-B960-AA9AB302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21488-6194-4823-9B5F-66393771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1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82D625-614B-43A6-87FF-42713968E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037543-03C5-47E0-8A36-AD1D288A5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38294-D5D8-48D1-ADA8-A32B6C15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34DED-B876-4217-83B9-79160B89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391A1-BFDF-4B0F-AFA5-BBF61F22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4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C840-7063-45BF-A678-E8BE5925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CA62-7946-45E1-9605-A721955B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54B85-23F8-491D-87A9-CD28AEFA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FE543-14D4-4187-9A27-00D872CA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2CB90-15CB-48FC-94D9-669D87C7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9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F9254-7E21-4295-B252-9F6624FB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E52EC-FA6C-4D73-990D-2F244D663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F1610-61FA-4B3D-96A4-128142E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223C9-3BEA-4177-9900-47B9DA0F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26213-6E1C-4008-8612-273FCA0C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5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192F7-2E53-4CAC-B076-10ACF169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1DFCC-2BD4-490E-BD79-DED05540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9B1536-C55D-40E5-B25B-AD7F43A6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A367B3-F338-4EE4-B56B-50469DCD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7DE563-746D-46B5-A15C-2D3AF5EE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CD51D7-A861-4803-8A18-B3A65EED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8BD68-7344-4176-A62B-8625A99F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B646E-D06A-4528-98D0-58CB0BC0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743FE-C022-410A-97D9-8524A81D1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BA7A1-0F07-488D-9DD2-BAA1944C1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8BB402-802F-4463-8164-2B4ABCFC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BF43BB-0A7B-486C-8D71-C9163D22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BBFDC7-100C-4E71-AFE2-70B3EB47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95F413-ADE3-4349-AE84-47D26BC2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1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99D49-6057-49FD-BB98-4612C18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745AF-A742-4338-AA43-6C4BC37B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A2864C-EA57-4C5B-A486-E075173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88192-F51B-457C-85BE-2DADB39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9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A20C00-57D6-4619-8289-9C9409581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FAC12E-98D2-4D0D-BF06-531F314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63468-7AF7-46FE-8D5D-8ADA8397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3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33CDD-EA14-4D64-AF5C-91E2D367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76410-354D-47E4-8A80-AAF34750E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F6FB59-5F48-4903-BC29-0F132549E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EC266A-FFAA-4496-899F-E421A984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E805E-C57E-4BF4-B762-7D4F451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87B40-D3C4-41A4-A821-783CDF86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8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1A27-549A-42D1-B7BE-D02705ABA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A0C84-9396-42EB-A6B7-6D99C82B1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1D9018-95BE-42D5-AFA8-23BE86B9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4D2CB-124E-472A-B347-0004FA0D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3649F-BCBE-4BCF-B3AB-D830C3FD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1E180-14D9-41BF-B9D6-E9292CBC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8F13E2-76BD-421A-9F45-D2C61FDC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35CB0-C291-420A-A746-EED1270C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F3408-6EA0-4F20-A202-329FBE572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2B58-09C4-4807-A344-BAE86FFA31C1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23B73-2B74-4F18-9BB5-6BD01FF1E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23F8C-3CBE-4EA1-ABCD-AE060925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F9E5-780C-4331-BC48-66B8360E1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FC9A1-705E-4DF8-BD33-2F403A2F6E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DC9AA4-81FC-4C16-A210-4CC24D6E8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6B73D-3019-41C3-A6B3-7ADDAB311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520" y="0"/>
            <a:ext cx="6678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6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452F88-71EA-4CD7-B0CD-936817BF4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6" y="767383"/>
            <a:ext cx="8268186" cy="41425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02D5B21-8FB2-4308-B9D6-A1582593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90" y="3527653"/>
            <a:ext cx="4128466" cy="31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F3F0D0-FB1D-4C8A-9C88-45FF2ECA3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31" y="391950"/>
            <a:ext cx="9980926" cy="64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EFADB-3FA9-4D51-8E9D-0ACC91BA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429B4-4944-4C9A-9C46-D8984159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52FAA4-0D30-4118-8E20-89970D75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639478"/>
            <a:ext cx="7836303" cy="55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76C0BC-AEE7-4CDE-8BBE-12DF63802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33" y="683465"/>
            <a:ext cx="8250383" cy="5493498"/>
          </a:xfrm>
        </p:spPr>
      </p:pic>
    </p:spTree>
    <p:extLst>
      <p:ext uri="{BB962C8B-B14F-4D97-AF65-F5344CB8AC3E}">
        <p14:creationId xmlns:p14="http://schemas.microsoft.com/office/powerpoint/2010/main" val="35725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192AD77-1399-4184-B343-B4C9B7F6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07" y="0"/>
            <a:ext cx="9935890" cy="68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B930C85-C80C-4490-915B-1A79C6166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20" y="685800"/>
            <a:ext cx="7371912" cy="5133354"/>
          </a:xfrm>
        </p:spPr>
      </p:pic>
    </p:spTree>
    <p:extLst>
      <p:ext uri="{BB962C8B-B14F-4D97-AF65-F5344CB8AC3E}">
        <p14:creationId xmlns:p14="http://schemas.microsoft.com/office/powerpoint/2010/main" val="137215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79D843-12B5-4203-9B92-BC7936DC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250" y="954157"/>
            <a:ext cx="7401575" cy="5222806"/>
          </a:xfrm>
        </p:spPr>
      </p:pic>
    </p:spTree>
    <p:extLst>
      <p:ext uri="{BB962C8B-B14F-4D97-AF65-F5344CB8AC3E}">
        <p14:creationId xmlns:p14="http://schemas.microsoft.com/office/powerpoint/2010/main" val="57208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2E58DB-DA7A-4640-848D-E92710082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05" y="1040881"/>
            <a:ext cx="1480659" cy="19309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2C021A-83F4-4300-8C4F-23F4F771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950" y="777615"/>
            <a:ext cx="8239125" cy="2457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BAF39B-BC0C-4888-B07A-B0E674FCE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30" y="4139528"/>
            <a:ext cx="76962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1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46A674-3048-4DF3-A114-92489CEBE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940" y="1202635"/>
            <a:ext cx="6982632" cy="4974328"/>
          </a:xfrm>
        </p:spPr>
      </p:pic>
    </p:spTree>
    <p:extLst>
      <p:ext uri="{BB962C8B-B14F-4D97-AF65-F5344CB8AC3E}">
        <p14:creationId xmlns:p14="http://schemas.microsoft.com/office/powerpoint/2010/main" val="233692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CCB0DC-1BA3-4AD0-9823-DA0CC587A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69" y="160590"/>
            <a:ext cx="10173974" cy="65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7</cp:revision>
  <dcterms:created xsi:type="dcterms:W3CDTF">2021-07-10T11:46:11Z</dcterms:created>
  <dcterms:modified xsi:type="dcterms:W3CDTF">2021-07-13T07:39:05Z</dcterms:modified>
</cp:coreProperties>
</file>