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5"/>
  </p:notesMasterIdLst>
  <p:sldIdLst>
    <p:sldId id="256" r:id="rId2"/>
    <p:sldId id="257" r:id="rId3"/>
    <p:sldId id="261" r:id="rId4"/>
    <p:sldId id="293" r:id="rId5"/>
    <p:sldId id="262" r:id="rId6"/>
    <p:sldId id="267" r:id="rId7"/>
    <p:sldId id="259" r:id="rId8"/>
    <p:sldId id="260" r:id="rId9"/>
    <p:sldId id="263" r:id="rId10"/>
    <p:sldId id="264" r:id="rId11"/>
    <p:sldId id="265" r:id="rId12"/>
    <p:sldId id="266" r:id="rId13"/>
    <p:sldId id="272" r:id="rId14"/>
  </p:sldIdLst>
  <p:sldSz cx="9144000" cy="5143500" type="screen16x9"/>
  <p:notesSz cx="6858000" cy="9144000"/>
  <p:embeddedFontLst>
    <p:embeddedFont>
      <p:font typeface="Abel" panose="020B0604020202020204" charset="0"/>
      <p:regular r:id="rId16"/>
    </p:embeddedFont>
    <p:embeddedFont>
      <p:font typeface="Anton" pitchFamily="2" charset="0"/>
      <p:regular r:id="rId17"/>
    </p:embeddedFont>
    <p:embeddedFont>
      <p:font typeface="Fjalla One" panose="020B0604020202020204" charset="0"/>
      <p:regular r:id="rId18"/>
    </p:embeddedFont>
    <p:embeddedFont>
      <p:font typeface="Glegoo" panose="020B0604020202020204" charset="0"/>
      <p:regular r:id="rId19"/>
      <p:bold r:id="rId20"/>
    </p:embeddedFont>
    <p:embeddedFont>
      <p:font typeface="Kreon Light" panose="020B0604020202020204" charset="0"/>
      <p:regular r:id="rId21"/>
      <p:bold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69">
          <p15:clr>
            <a:srgbClr val="9AA0A6"/>
          </p15:clr>
        </p15:guide>
        <p15:guide id="2" pos="2880">
          <p15:clr>
            <a:srgbClr val="9AA0A6"/>
          </p15:clr>
        </p15:guide>
        <p15:guide id="3" pos="5213">
          <p15:clr>
            <a:srgbClr val="9AA0A6"/>
          </p15:clr>
        </p15:guide>
        <p15:guide id="4" orient="horz" pos="1620">
          <p15:clr>
            <a:srgbClr val="9AA0A6"/>
          </p15:clr>
        </p15:guide>
        <p15:guide id="5" pos="1763">
          <p15:clr>
            <a:srgbClr val="9AA0A6"/>
          </p15:clr>
        </p15:guide>
        <p15:guide id="6" pos="391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4697DE-F902-47BA-91CD-533049F6ACFC}">
  <a:tblStyle styleId="{EC4697DE-F902-47BA-91CD-533049F6AC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660"/>
  </p:normalViewPr>
  <p:slideViewPr>
    <p:cSldViewPr snapToGrid="0">
      <p:cViewPr>
        <p:scale>
          <a:sx n="75" d="100"/>
          <a:sy n="75" d="100"/>
        </p:scale>
        <p:origin x="1170" y="312"/>
      </p:cViewPr>
      <p:guideLst>
        <p:guide orient="horz" pos="669"/>
        <p:guide pos="2880"/>
        <p:guide pos="5213"/>
        <p:guide orient="horz" pos="1620"/>
        <p:guide pos="1763"/>
        <p:guide pos="39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62f3e4f658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62f3e4f658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62f3e4f658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62f3e4f658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2f3e4f658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2f3e4f658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62f3e4f658_0_1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62f3e4f658_0_1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62f3e4f65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62f3e4f65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62f3e4f658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62f3e4f658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62f3e4f658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62f3e4f658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62f3e4f658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62f3e4f658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62f3e4f65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62f3e4f65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62f3e4f658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62f3e4f658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62f3e4f658_0_1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62f3e4f658_0_1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62f3e4f658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62f3e4f658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B24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11700" y="1286120"/>
            <a:ext cx="8520600" cy="120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 b="1">
                <a:solidFill>
                  <a:srgbClr val="242323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25325" y="2421075"/>
            <a:ext cx="4493400" cy="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solidFill>
                  <a:srgbClr val="242323"/>
                </a:solidFill>
                <a:latin typeface="Glegoo"/>
                <a:ea typeface="Glegoo"/>
                <a:cs typeface="Glegoo"/>
                <a:sym typeface="Glego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20275" y="306538"/>
            <a:ext cx="8057650" cy="4393063"/>
            <a:chOff x="520275" y="306538"/>
            <a:chExt cx="8057650" cy="4393063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520275" y="306537"/>
              <a:ext cx="281610" cy="89409"/>
              <a:chOff x="2979400" y="3139200"/>
              <a:chExt cx="281610" cy="89409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" name="Google Shape;17;p2"/>
            <p:cNvSpPr/>
            <p:nvPr/>
          </p:nvSpPr>
          <p:spPr>
            <a:xfrm>
              <a:off x="6105700" y="348575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>
              <a:off x="3351475" y="673487"/>
              <a:ext cx="281610" cy="89409"/>
              <a:chOff x="2979400" y="3139200"/>
              <a:chExt cx="281610" cy="89409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" name="Google Shape;23;p2"/>
            <p:cNvSpPr/>
            <p:nvPr/>
          </p:nvSpPr>
          <p:spPr>
            <a:xfrm>
              <a:off x="7997400" y="990475"/>
              <a:ext cx="89400" cy="894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537750" y="1194900"/>
              <a:ext cx="89400" cy="894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" name="Google Shape;25;p2"/>
            <p:cNvGrpSpPr/>
            <p:nvPr/>
          </p:nvGrpSpPr>
          <p:grpSpPr>
            <a:xfrm>
              <a:off x="1466426" y="1540126"/>
              <a:ext cx="433199" cy="89400"/>
              <a:chOff x="1466426" y="1540126"/>
              <a:chExt cx="433199" cy="894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1466426" y="1540126"/>
                <a:ext cx="433199" cy="2179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0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1"/>
                      <a:pt x="1046" y="527"/>
                    </a:cubicBezTo>
                    <a:cubicBezTo>
                      <a:pt x="1332" y="653"/>
                      <a:pt x="1633" y="780"/>
                      <a:pt x="2214" y="780"/>
                    </a:cubicBezTo>
                    <a:cubicBezTo>
                      <a:pt x="2799" y="780"/>
                      <a:pt x="3099" y="653"/>
                      <a:pt x="3385" y="527"/>
                    </a:cubicBezTo>
                    <a:cubicBezTo>
                      <a:pt x="3651" y="411"/>
                      <a:pt x="3908" y="300"/>
                      <a:pt x="4430" y="300"/>
                    </a:cubicBezTo>
                    <a:cubicBezTo>
                      <a:pt x="4953" y="300"/>
                      <a:pt x="5210" y="411"/>
                      <a:pt x="5476" y="527"/>
                    </a:cubicBezTo>
                    <a:cubicBezTo>
                      <a:pt x="5762" y="653"/>
                      <a:pt x="6061" y="780"/>
                      <a:pt x="6642" y="780"/>
                    </a:cubicBezTo>
                    <a:cubicBezTo>
                      <a:pt x="7228" y="780"/>
                      <a:pt x="7523" y="653"/>
                      <a:pt x="7813" y="527"/>
                    </a:cubicBezTo>
                    <a:cubicBezTo>
                      <a:pt x="8081" y="411"/>
                      <a:pt x="8336" y="300"/>
                      <a:pt x="8859" y="300"/>
                    </a:cubicBezTo>
                    <a:cubicBezTo>
                      <a:pt x="9382" y="300"/>
                      <a:pt x="9639" y="411"/>
                      <a:pt x="9905" y="527"/>
                    </a:cubicBezTo>
                    <a:cubicBezTo>
                      <a:pt x="10190" y="653"/>
                      <a:pt x="10491" y="780"/>
                      <a:pt x="11072" y="780"/>
                    </a:cubicBezTo>
                    <a:cubicBezTo>
                      <a:pt x="11658" y="780"/>
                      <a:pt x="11958" y="653"/>
                      <a:pt x="12243" y="527"/>
                    </a:cubicBezTo>
                    <a:cubicBezTo>
                      <a:pt x="12509" y="411"/>
                      <a:pt x="12766" y="300"/>
                      <a:pt x="13289" y="300"/>
                    </a:cubicBezTo>
                    <a:cubicBezTo>
                      <a:pt x="13812" y="300"/>
                      <a:pt x="14068" y="411"/>
                      <a:pt x="14339" y="527"/>
                    </a:cubicBezTo>
                    <a:cubicBezTo>
                      <a:pt x="14625" y="653"/>
                      <a:pt x="14920" y="780"/>
                      <a:pt x="15506" y="780"/>
                    </a:cubicBezTo>
                    <a:lnTo>
                      <a:pt x="15506" y="479"/>
                    </a:lnTo>
                    <a:cubicBezTo>
                      <a:pt x="14983" y="479"/>
                      <a:pt x="14726" y="367"/>
                      <a:pt x="14455" y="251"/>
                    </a:cubicBezTo>
                    <a:cubicBezTo>
                      <a:pt x="14170" y="125"/>
                      <a:pt x="13874" y="0"/>
                      <a:pt x="13289" y="0"/>
                    </a:cubicBezTo>
                    <a:cubicBezTo>
                      <a:pt x="12703" y="0"/>
                      <a:pt x="12408" y="125"/>
                      <a:pt x="12122" y="251"/>
                    </a:cubicBezTo>
                    <a:cubicBezTo>
                      <a:pt x="11851" y="367"/>
                      <a:pt x="11595" y="479"/>
                      <a:pt x="11072" y="479"/>
                    </a:cubicBezTo>
                    <a:cubicBezTo>
                      <a:pt x="10554" y="479"/>
                      <a:pt x="10297" y="367"/>
                      <a:pt x="10027" y="251"/>
                    </a:cubicBezTo>
                    <a:cubicBezTo>
                      <a:pt x="9741" y="125"/>
                      <a:pt x="9446" y="0"/>
                      <a:pt x="8859" y="0"/>
                    </a:cubicBezTo>
                    <a:cubicBezTo>
                      <a:pt x="8273" y="0"/>
                      <a:pt x="7978" y="125"/>
                      <a:pt x="7693" y="251"/>
                    </a:cubicBezTo>
                    <a:cubicBezTo>
                      <a:pt x="7422" y="367"/>
                      <a:pt x="7165" y="479"/>
                      <a:pt x="6642" y="479"/>
                    </a:cubicBezTo>
                    <a:cubicBezTo>
                      <a:pt x="6124" y="479"/>
                      <a:pt x="5867" y="367"/>
                      <a:pt x="5597" y="251"/>
                    </a:cubicBezTo>
                    <a:cubicBezTo>
                      <a:pt x="5311" y="125"/>
                      <a:pt x="5016" y="0"/>
                      <a:pt x="4430" y="0"/>
                    </a:cubicBezTo>
                    <a:cubicBezTo>
                      <a:pt x="3845" y="0"/>
                      <a:pt x="3550" y="125"/>
                      <a:pt x="3264" y="251"/>
                    </a:cubicBezTo>
                    <a:cubicBezTo>
                      <a:pt x="2992" y="367"/>
                      <a:pt x="2736" y="479"/>
                      <a:pt x="2214" y="479"/>
                    </a:cubicBezTo>
                    <a:cubicBezTo>
                      <a:pt x="1695" y="479"/>
                      <a:pt x="1439" y="367"/>
                      <a:pt x="1168" y="251"/>
                    </a:cubicBezTo>
                    <a:cubicBezTo>
                      <a:pt x="882" y="125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1466426" y="1607595"/>
                <a:ext cx="433199" cy="2193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5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2"/>
                      <a:pt x="1046" y="528"/>
                    </a:cubicBezTo>
                    <a:cubicBezTo>
                      <a:pt x="1332" y="653"/>
                      <a:pt x="1633" y="785"/>
                      <a:pt x="2214" y="785"/>
                    </a:cubicBezTo>
                    <a:cubicBezTo>
                      <a:pt x="2799" y="785"/>
                      <a:pt x="3099" y="653"/>
                      <a:pt x="3385" y="528"/>
                    </a:cubicBezTo>
                    <a:cubicBezTo>
                      <a:pt x="3651" y="412"/>
                      <a:pt x="3908" y="300"/>
                      <a:pt x="4430" y="300"/>
                    </a:cubicBezTo>
                    <a:cubicBezTo>
                      <a:pt x="4953" y="300"/>
                      <a:pt x="5210" y="412"/>
                      <a:pt x="5476" y="528"/>
                    </a:cubicBezTo>
                    <a:cubicBezTo>
                      <a:pt x="5762" y="653"/>
                      <a:pt x="6061" y="785"/>
                      <a:pt x="6642" y="785"/>
                    </a:cubicBezTo>
                    <a:cubicBezTo>
                      <a:pt x="7228" y="785"/>
                      <a:pt x="7523" y="653"/>
                      <a:pt x="7813" y="528"/>
                    </a:cubicBezTo>
                    <a:cubicBezTo>
                      <a:pt x="8081" y="412"/>
                      <a:pt x="8336" y="300"/>
                      <a:pt x="8859" y="300"/>
                    </a:cubicBezTo>
                    <a:cubicBezTo>
                      <a:pt x="9382" y="300"/>
                      <a:pt x="9639" y="412"/>
                      <a:pt x="9905" y="528"/>
                    </a:cubicBezTo>
                    <a:cubicBezTo>
                      <a:pt x="10190" y="653"/>
                      <a:pt x="10491" y="785"/>
                      <a:pt x="11072" y="785"/>
                    </a:cubicBezTo>
                    <a:cubicBezTo>
                      <a:pt x="11658" y="785"/>
                      <a:pt x="11958" y="653"/>
                      <a:pt x="12243" y="528"/>
                    </a:cubicBezTo>
                    <a:cubicBezTo>
                      <a:pt x="12509" y="412"/>
                      <a:pt x="12766" y="300"/>
                      <a:pt x="13289" y="300"/>
                    </a:cubicBezTo>
                    <a:cubicBezTo>
                      <a:pt x="13812" y="300"/>
                      <a:pt x="14068" y="412"/>
                      <a:pt x="14339" y="528"/>
                    </a:cubicBezTo>
                    <a:cubicBezTo>
                      <a:pt x="14625" y="653"/>
                      <a:pt x="14920" y="785"/>
                      <a:pt x="15506" y="785"/>
                    </a:cubicBezTo>
                    <a:lnTo>
                      <a:pt x="15506" y="485"/>
                    </a:lnTo>
                    <a:cubicBezTo>
                      <a:pt x="14983" y="485"/>
                      <a:pt x="14726" y="373"/>
                      <a:pt x="14455" y="252"/>
                    </a:cubicBezTo>
                    <a:cubicBezTo>
                      <a:pt x="14170" y="130"/>
                      <a:pt x="13874" y="0"/>
                      <a:pt x="13289" y="0"/>
                    </a:cubicBezTo>
                    <a:cubicBezTo>
                      <a:pt x="12703" y="0"/>
                      <a:pt x="12408" y="130"/>
                      <a:pt x="12122" y="252"/>
                    </a:cubicBezTo>
                    <a:cubicBezTo>
                      <a:pt x="11851" y="373"/>
                      <a:pt x="11595" y="485"/>
                      <a:pt x="11072" y="485"/>
                    </a:cubicBezTo>
                    <a:cubicBezTo>
                      <a:pt x="10554" y="485"/>
                      <a:pt x="10297" y="373"/>
                      <a:pt x="10027" y="252"/>
                    </a:cubicBezTo>
                    <a:cubicBezTo>
                      <a:pt x="9741" y="130"/>
                      <a:pt x="9446" y="0"/>
                      <a:pt x="8859" y="0"/>
                    </a:cubicBezTo>
                    <a:cubicBezTo>
                      <a:pt x="8273" y="0"/>
                      <a:pt x="7978" y="130"/>
                      <a:pt x="7693" y="252"/>
                    </a:cubicBezTo>
                    <a:cubicBezTo>
                      <a:pt x="7422" y="373"/>
                      <a:pt x="7165" y="485"/>
                      <a:pt x="6642" y="485"/>
                    </a:cubicBezTo>
                    <a:cubicBezTo>
                      <a:pt x="6124" y="485"/>
                      <a:pt x="5867" y="373"/>
                      <a:pt x="5597" y="252"/>
                    </a:cubicBezTo>
                    <a:cubicBezTo>
                      <a:pt x="5311" y="130"/>
                      <a:pt x="5016" y="0"/>
                      <a:pt x="4430" y="0"/>
                    </a:cubicBezTo>
                    <a:cubicBezTo>
                      <a:pt x="3845" y="0"/>
                      <a:pt x="3550" y="130"/>
                      <a:pt x="3264" y="252"/>
                    </a:cubicBezTo>
                    <a:cubicBezTo>
                      <a:pt x="2992" y="373"/>
                      <a:pt x="2736" y="485"/>
                      <a:pt x="2214" y="485"/>
                    </a:cubicBezTo>
                    <a:cubicBezTo>
                      <a:pt x="1695" y="485"/>
                      <a:pt x="1439" y="373"/>
                      <a:pt x="1168" y="252"/>
                    </a:cubicBezTo>
                    <a:cubicBezTo>
                      <a:pt x="882" y="130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" name="Google Shape;28;p2"/>
            <p:cNvSpPr/>
            <p:nvPr/>
          </p:nvSpPr>
          <p:spPr>
            <a:xfrm>
              <a:off x="614500" y="229532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29;p2"/>
            <p:cNvGrpSpPr/>
            <p:nvPr/>
          </p:nvGrpSpPr>
          <p:grpSpPr>
            <a:xfrm>
              <a:off x="2003975" y="3309913"/>
              <a:ext cx="281610" cy="89409"/>
              <a:chOff x="2979400" y="3139200"/>
              <a:chExt cx="281610" cy="89409"/>
            </a:xfrm>
          </p:grpSpPr>
          <p:sp>
            <p:nvSpPr>
              <p:cNvPr id="30" name="Google Shape;30;p2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" name="Google Shape;34;p2"/>
            <p:cNvSpPr/>
            <p:nvPr/>
          </p:nvSpPr>
          <p:spPr>
            <a:xfrm>
              <a:off x="1050300" y="4003875"/>
              <a:ext cx="89400" cy="89400"/>
            </a:xfrm>
            <a:prstGeom prst="mathPlus">
              <a:avLst>
                <a:gd name="adj1" fmla="val 2352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802925" y="409327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903050" y="4500575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539525" y="450057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46750" y="4661200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rgbClr val="FFB24F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2"/>
          <p:cNvSpPr txBox="1">
            <a:spLocks noGrp="1"/>
          </p:cNvSpPr>
          <p:nvPr>
            <p:ph type="title"/>
          </p:nvPr>
        </p:nvSpPr>
        <p:spPr>
          <a:xfrm>
            <a:off x="3425100" y="863125"/>
            <a:ext cx="22938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6" name="Google Shape;306;p12"/>
          <p:cNvSpPr txBox="1">
            <a:spLocks noGrp="1"/>
          </p:cNvSpPr>
          <p:nvPr>
            <p:ph type="subTitle" idx="1"/>
          </p:nvPr>
        </p:nvSpPr>
        <p:spPr>
          <a:xfrm>
            <a:off x="2549400" y="2433025"/>
            <a:ext cx="4045200" cy="3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solidFill>
                  <a:srgbClr val="242323"/>
                </a:solidFill>
                <a:latin typeface="Kreon Light"/>
                <a:ea typeface="Kreon Light"/>
                <a:cs typeface="Kreon Light"/>
                <a:sym typeface="Kreon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07" name="Google Shape;307;p12"/>
          <p:cNvGrpSpPr/>
          <p:nvPr/>
        </p:nvGrpSpPr>
        <p:grpSpPr>
          <a:xfrm>
            <a:off x="546750" y="348575"/>
            <a:ext cx="8031175" cy="4351025"/>
            <a:chOff x="546750" y="348575"/>
            <a:chExt cx="8031175" cy="4351025"/>
          </a:xfrm>
        </p:grpSpPr>
        <p:grpSp>
          <p:nvGrpSpPr>
            <p:cNvPr id="308" name="Google Shape;308;p12"/>
            <p:cNvGrpSpPr/>
            <p:nvPr/>
          </p:nvGrpSpPr>
          <p:grpSpPr>
            <a:xfrm>
              <a:off x="3351475" y="673487"/>
              <a:ext cx="281610" cy="89409"/>
              <a:chOff x="2979400" y="3139200"/>
              <a:chExt cx="281610" cy="89409"/>
            </a:xfrm>
          </p:grpSpPr>
          <p:sp>
            <p:nvSpPr>
              <p:cNvPr id="309" name="Google Shape;309;p12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3" name="Google Shape;313;p12"/>
            <p:cNvSpPr/>
            <p:nvPr/>
          </p:nvSpPr>
          <p:spPr>
            <a:xfrm>
              <a:off x="7997400" y="990475"/>
              <a:ext cx="89400" cy="894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4" name="Google Shape;314;p12"/>
            <p:cNvGrpSpPr/>
            <p:nvPr/>
          </p:nvGrpSpPr>
          <p:grpSpPr>
            <a:xfrm>
              <a:off x="7773925" y="2086963"/>
              <a:ext cx="281610" cy="89409"/>
              <a:chOff x="2979400" y="3139200"/>
              <a:chExt cx="281610" cy="89409"/>
            </a:xfrm>
          </p:grpSpPr>
          <p:sp>
            <p:nvSpPr>
              <p:cNvPr id="315" name="Google Shape;315;p12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9" name="Google Shape;319;p12"/>
            <p:cNvSpPr/>
            <p:nvPr/>
          </p:nvSpPr>
          <p:spPr>
            <a:xfrm>
              <a:off x="5802925" y="409327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2"/>
            <p:cNvSpPr/>
            <p:nvPr/>
          </p:nvSpPr>
          <p:spPr>
            <a:xfrm>
              <a:off x="7176350" y="3399325"/>
              <a:ext cx="89400" cy="89400"/>
            </a:xfrm>
            <a:prstGeom prst="mathPlus">
              <a:avLst>
                <a:gd name="adj1" fmla="val 2352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2"/>
            <p:cNvSpPr/>
            <p:nvPr/>
          </p:nvSpPr>
          <p:spPr>
            <a:xfrm>
              <a:off x="1050300" y="4003875"/>
              <a:ext cx="89400" cy="89400"/>
            </a:xfrm>
            <a:prstGeom prst="mathPlus">
              <a:avLst>
                <a:gd name="adj1" fmla="val 2352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2"/>
            <p:cNvSpPr/>
            <p:nvPr/>
          </p:nvSpPr>
          <p:spPr>
            <a:xfrm>
              <a:off x="8539525" y="450057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2"/>
            <p:cNvSpPr/>
            <p:nvPr/>
          </p:nvSpPr>
          <p:spPr>
            <a:xfrm>
              <a:off x="5537750" y="1194900"/>
              <a:ext cx="89400" cy="894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4" name="Google Shape;324;p12"/>
            <p:cNvGrpSpPr/>
            <p:nvPr/>
          </p:nvGrpSpPr>
          <p:grpSpPr>
            <a:xfrm>
              <a:off x="2003975" y="3309913"/>
              <a:ext cx="281610" cy="89409"/>
              <a:chOff x="2979400" y="3139200"/>
              <a:chExt cx="281610" cy="89409"/>
            </a:xfrm>
          </p:grpSpPr>
          <p:sp>
            <p:nvSpPr>
              <p:cNvPr id="325" name="Google Shape;325;p12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9" name="Google Shape;329;p12"/>
            <p:cNvSpPr/>
            <p:nvPr/>
          </p:nvSpPr>
          <p:spPr>
            <a:xfrm>
              <a:off x="6105700" y="348575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2"/>
            <p:cNvSpPr/>
            <p:nvPr/>
          </p:nvSpPr>
          <p:spPr>
            <a:xfrm>
              <a:off x="546750" y="4661200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2"/>
            <p:cNvSpPr/>
            <p:nvPr/>
          </p:nvSpPr>
          <p:spPr>
            <a:xfrm>
              <a:off x="6903050" y="4500575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rgbClr val="FFB24F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3"/>
          <p:cNvSpPr txBox="1">
            <a:spLocks noGrp="1"/>
          </p:cNvSpPr>
          <p:nvPr>
            <p:ph type="title"/>
          </p:nvPr>
        </p:nvSpPr>
        <p:spPr>
          <a:xfrm>
            <a:off x="708750" y="623075"/>
            <a:ext cx="772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34" name="Google Shape;334;p13"/>
          <p:cNvGrpSpPr/>
          <p:nvPr/>
        </p:nvGrpSpPr>
        <p:grpSpPr>
          <a:xfrm>
            <a:off x="520275" y="306538"/>
            <a:ext cx="8057650" cy="4393063"/>
            <a:chOff x="520275" y="306538"/>
            <a:chExt cx="8057650" cy="4393063"/>
          </a:xfrm>
        </p:grpSpPr>
        <p:grpSp>
          <p:nvGrpSpPr>
            <p:cNvPr id="335" name="Google Shape;335;p13"/>
            <p:cNvGrpSpPr/>
            <p:nvPr/>
          </p:nvGrpSpPr>
          <p:grpSpPr>
            <a:xfrm>
              <a:off x="3351475" y="673487"/>
              <a:ext cx="281610" cy="89409"/>
              <a:chOff x="2979400" y="3139200"/>
              <a:chExt cx="281610" cy="89409"/>
            </a:xfrm>
          </p:grpSpPr>
          <p:sp>
            <p:nvSpPr>
              <p:cNvPr id="336" name="Google Shape;336;p13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3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3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3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0" name="Google Shape;340;p13"/>
            <p:cNvSpPr/>
            <p:nvPr/>
          </p:nvSpPr>
          <p:spPr>
            <a:xfrm>
              <a:off x="7997400" y="990475"/>
              <a:ext cx="89400" cy="894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3"/>
            <p:cNvSpPr/>
            <p:nvPr/>
          </p:nvSpPr>
          <p:spPr>
            <a:xfrm>
              <a:off x="614500" y="229532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5802925" y="409327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1050300" y="4003875"/>
              <a:ext cx="89400" cy="89400"/>
            </a:xfrm>
            <a:prstGeom prst="mathPlus">
              <a:avLst>
                <a:gd name="adj1" fmla="val 2352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4" name="Google Shape;344;p13"/>
            <p:cNvGrpSpPr/>
            <p:nvPr/>
          </p:nvGrpSpPr>
          <p:grpSpPr>
            <a:xfrm>
              <a:off x="520275" y="306537"/>
              <a:ext cx="281610" cy="89409"/>
              <a:chOff x="2979400" y="3139200"/>
              <a:chExt cx="281610" cy="89409"/>
            </a:xfrm>
          </p:grpSpPr>
          <p:sp>
            <p:nvSpPr>
              <p:cNvPr id="345" name="Google Shape;345;p13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3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3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3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9" name="Google Shape;349;p13"/>
            <p:cNvSpPr/>
            <p:nvPr/>
          </p:nvSpPr>
          <p:spPr>
            <a:xfrm>
              <a:off x="8539525" y="450057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5537750" y="1194900"/>
              <a:ext cx="89400" cy="894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1" name="Google Shape;351;p13"/>
            <p:cNvGrpSpPr/>
            <p:nvPr/>
          </p:nvGrpSpPr>
          <p:grpSpPr>
            <a:xfrm>
              <a:off x="2003975" y="3309913"/>
              <a:ext cx="281610" cy="89409"/>
              <a:chOff x="2979400" y="3139200"/>
              <a:chExt cx="281610" cy="89409"/>
            </a:xfrm>
          </p:grpSpPr>
          <p:sp>
            <p:nvSpPr>
              <p:cNvPr id="352" name="Google Shape;352;p13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13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3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3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6" name="Google Shape;356;p13"/>
            <p:cNvSpPr/>
            <p:nvPr/>
          </p:nvSpPr>
          <p:spPr>
            <a:xfrm>
              <a:off x="6105700" y="348575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546750" y="4661200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6903050" y="4500575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9" name="Google Shape;359;p13"/>
          <p:cNvSpPr txBox="1">
            <a:spLocks noGrp="1"/>
          </p:cNvSpPr>
          <p:nvPr>
            <p:ph type="body" idx="1"/>
          </p:nvPr>
        </p:nvSpPr>
        <p:spPr>
          <a:xfrm>
            <a:off x="1572600" y="37988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solidFill>
          <a:srgbClr val="FFB24F"/>
        </a:solidFill>
        <a:effectLst/>
      </p:bgPr>
    </p:bg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oogle Shape;425;p17"/>
          <p:cNvGrpSpPr/>
          <p:nvPr/>
        </p:nvGrpSpPr>
        <p:grpSpPr>
          <a:xfrm>
            <a:off x="520275" y="306538"/>
            <a:ext cx="8057650" cy="4393063"/>
            <a:chOff x="520275" y="306538"/>
            <a:chExt cx="8057650" cy="4393063"/>
          </a:xfrm>
        </p:grpSpPr>
        <p:grpSp>
          <p:nvGrpSpPr>
            <p:cNvPr id="426" name="Google Shape;426;p17"/>
            <p:cNvGrpSpPr/>
            <p:nvPr/>
          </p:nvGrpSpPr>
          <p:grpSpPr>
            <a:xfrm>
              <a:off x="3351475" y="673487"/>
              <a:ext cx="281610" cy="89409"/>
              <a:chOff x="2979400" y="3139200"/>
              <a:chExt cx="281610" cy="89409"/>
            </a:xfrm>
          </p:grpSpPr>
          <p:sp>
            <p:nvSpPr>
              <p:cNvPr id="427" name="Google Shape;427;p17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7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7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7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1" name="Google Shape;431;p17"/>
            <p:cNvSpPr/>
            <p:nvPr/>
          </p:nvSpPr>
          <p:spPr>
            <a:xfrm>
              <a:off x="7997400" y="990475"/>
              <a:ext cx="89400" cy="894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7"/>
            <p:cNvSpPr/>
            <p:nvPr/>
          </p:nvSpPr>
          <p:spPr>
            <a:xfrm>
              <a:off x="614500" y="229532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7"/>
            <p:cNvSpPr/>
            <p:nvPr/>
          </p:nvSpPr>
          <p:spPr>
            <a:xfrm>
              <a:off x="5802925" y="409327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7"/>
            <p:cNvSpPr/>
            <p:nvPr/>
          </p:nvSpPr>
          <p:spPr>
            <a:xfrm>
              <a:off x="1050300" y="4003875"/>
              <a:ext cx="89400" cy="89400"/>
            </a:xfrm>
            <a:prstGeom prst="mathPlus">
              <a:avLst>
                <a:gd name="adj1" fmla="val 2352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5" name="Google Shape;435;p17"/>
            <p:cNvGrpSpPr/>
            <p:nvPr/>
          </p:nvGrpSpPr>
          <p:grpSpPr>
            <a:xfrm>
              <a:off x="520275" y="306537"/>
              <a:ext cx="281610" cy="89409"/>
              <a:chOff x="2979400" y="3139200"/>
              <a:chExt cx="281610" cy="89409"/>
            </a:xfrm>
          </p:grpSpPr>
          <p:sp>
            <p:nvSpPr>
              <p:cNvPr id="436" name="Google Shape;436;p17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7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7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7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0" name="Google Shape;440;p17"/>
            <p:cNvSpPr/>
            <p:nvPr/>
          </p:nvSpPr>
          <p:spPr>
            <a:xfrm>
              <a:off x="8539525" y="450057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7"/>
            <p:cNvSpPr/>
            <p:nvPr/>
          </p:nvSpPr>
          <p:spPr>
            <a:xfrm>
              <a:off x="5537750" y="1194900"/>
              <a:ext cx="89400" cy="894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2" name="Google Shape;442;p17"/>
            <p:cNvGrpSpPr/>
            <p:nvPr/>
          </p:nvGrpSpPr>
          <p:grpSpPr>
            <a:xfrm>
              <a:off x="2003975" y="3309913"/>
              <a:ext cx="281610" cy="89409"/>
              <a:chOff x="2979400" y="3139200"/>
              <a:chExt cx="281610" cy="89409"/>
            </a:xfrm>
          </p:grpSpPr>
          <p:sp>
            <p:nvSpPr>
              <p:cNvPr id="443" name="Google Shape;443;p17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7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7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7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7" name="Google Shape;447;p17"/>
            <p:cNvSpPr/>
            <p:nvPr/>
          </p:nvSpPr>
          <p:spPr>
            <a:xfrm>
              <a:off x="6105700" y="348575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8" name="Google Shape;448;p17"/>
            <p:cNvSpPr/>
            <p:nvPr/>
          </p:nvSpPr>
          <p:spPr>
            <a:xfrm>
              <a:off x="546750" y="4661200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>
              <a:off x="6903050" y="4500575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FFB24F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3"/>
          <p:cNvGrpSpPr/>
          <p:nvPr/>
        </p:nvGrpSpPr>
        <p:grpSpPr>
          <a:xfrm>
            <a:off x="520275" y="306538"/>
            <a:ext cx="8057650" cy="4393063"/>
            <a:chOff x="520275" y="306538"/>
            <a:chExt cx="8057650" cy="4393063"/>
          </a:xfrm>
        </p:grpSpPr>
        <p:grpSp>
          <p:nvGrpSpPr>
            <p:cNvPr id="41" name="Google Shape;41;p3"/>
            <p:cNvGrpSpPr/>
            <p:nvPr/>
          </p:nvGrpSpPr>
          <p:grpSpPr>
            <a:xfrm>
              <a:off x="520275" y="306537"/>
              <a:ext cx="281610" cy="89409"/>
              <a:chOff x="2979400" y="3139200"/>
              <a:chExt cx="281610" cy="89409"/>
            </a:xfrm>
          </p:grpSpPr>
          <p:sp>
            <p:nvSpPr>
              <p:cNvPr id="42" name="Google Shape;42;p3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" name="Google Shape;46;p3"/>
            <p:cNvSpPr/>
            <p:nvPr/>
          </p:nvSpPr>
          <p:spPr>
            <a:xfrm>
              <a:off x="6105700" y="348575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" name="Google Shape;47;p3"/>
            <p:cNvGrpSpPr/>
            <p:nvPr/>
          </p:nvGrpSpPr>
          <p:grpSpPr>
            <a:xfrm>
              <a:off x="3351475" y="673487"/>
              <a:ext cx="281610" cy="89409"/>
              <a:chOff x="2979400" y="3139200"/>
              <a:chExt cx="281610" cy="89409"/>
            </a:xfrm>
          </p:grpSpPr>
          <p:sp>
            <p:nvSpPr>
              <p:cNvPr id="48" name="Google Shape;48;p3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" name="Google Shape;52;p3"/>
            <p:cNvSpPr/>
            <p:nvPr/>
          </p:nvSpPr>
          <p:spPr>
            <a:xfrm>
              <a:off x="7997400" y="990475"/>
              <a:ext cx="89400" cy="894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5537750" y="1194900"/>
              <a:ext cx="89400" cy="894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54;p3"/>
            <p:cNvGrpSpPr/>
            <p:nvPr/>
          </p:nvGrpSpPr>
          <p:grpSpPr>
            <a:xfrm>
              <a:off x="1466426" y="1540126"/>
              <a:ext cx="433199" cy="89400"/>
              <a:chOff x="1466426" y="1540126"/>
              <a:chExt cx="433199" cy="89400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1466426" y="1540126"/>
                <a:ext cx="433199" cy="2179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0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1"/>
                      <a:pt x="1046" y="527"/>
                    </a:cubicBezTo>
                    <a:cubicBezTo>
                      <a:pt x="1332" y="653"/>
                      <a:pt x="1633" y="780"/>
                      <a:pt x="2214" y="780"/>
                    </a:cubicBezTo>
                    <a:cubicBezTo>
                      <a:pt x="2799" y="780"/>
                      <a:pt x="3099" y="653"/>
                      <a:pt x="3385" y="527"/>
                    </a:cubicBezTo>
                    <a:cubicBezTo>
                      <a:pt x="3651" y="411"/>
                      <a:pt x="3908" y="300"/>
                      <a:pt x="4430" y="300"/>
                    </a:cubicBezTo>
                    <a:cubicBezTo>
                      <a:pt x="4953" y="300"/>
                      <a:pt x="5210" y="411"/>
                      <a:pt x="5476" y="527"/>
                    </a:cubicBezTo>
                    <a:cubicBezTo>
                      <a:pt x="5762" y="653"/>
                      <a:pt x="6061" y="780"/>
                      <a:pt x="6642" y="780"/>
                    </a:cubicBezTo>
                    <a:cubicBezTo>
                      <a:pt x="7228" y="780"/>
                      <a:pt x="7523" y="653"/>
                      <a:pt x="7813" y="527"/>
                    </a:cubicBezTo>
                    <a:cubicBezTo>
                      <a:pt x="8081" y="411"/>
                      <a:pt x="8336" y="300"/>
                      <a:pt x="8859" y="300"/>
                    </a:cubicBezTo>
                    <a:cubicBezTo>
                      <a:pt x="9382" y="300"/>
                      <a:pt x="9639" y="411"/>
                      <a:pt x="9905" y="527"/>
                    </a:cubicBezTo>
                    <a:cubicBezTo>
                      <a:pt x="10190" y="653"/>
                      <a:pt x="10491" y="780"/>
                      <a:pt x="11072" y="780"/>
                    </a:cubicBezTo>
                    <a:cubicBezTo>
                      <a:pt x="11658" y="780"/>
                      <a:pt x="11958" y="653"/>
                      <a:pt x="12243" y="527"/>
                    </a:cubicBezTo>
                    <a:cubicBezTo>
                      <a:pt x="12509" y="411"/>
                      <a:pt x="12766" y="300"/>
                      <a:pt x="13289" y="300"/>
                    </a:cubicBezTo>
                    <a:cubicBezTo>
                      <a:pt x="13812" y="300"/>
                      <a:pt x="14068" y="411"/>
                      <a:pt x="14339" y="527"/>
                    </a:cubicBezTo>
                    <a:cubicBezTo>
                      <a:pt x="14625" y="653"/>
                      <a:pt x="14920" y="780"/>
                      <a:pt x="15506" y="780"/>
                    </a:cubicBezTo>
                    <a:lnTo>
                      <a:pt x="15506" y="479"/>
                    </a:lnTo>
                    <a:cubicBezTo>
                      <a:pt x="14983" y="479"/>
                      <a:pt x="14726" y="367"/>
                      <a:pt x="14455" y="251"/>
                    </a:cubicBezTo>
                    <a:cubicBezTo>
                      <a:pt x="14170" y="125"/>
                      <a:pt x="13874" y="0"/>
                      <a:pt x="13289" y="0"/>
                    </a:cubicBezTo>
                    <a:cubicBezTo>
                      <a:pt x="12703" y="0"/>
                      <a:pt x="12408" y="125"/>
                      <a:pt x="12122" y="251"/>
                    </a:cubicBezTo>
                    <a:cubicBezTo>
                      <a:pt x="11851" y="367"/>
                      <a:pt x="11595" y="479"/>
                      <a:pt x="11072" y="479"/>
                    </a:cubicBezTo>
                    <a:cubicBezTo>
                      <a:pt x="10554" y="479"/>
                      <a:pt x="10297" y="367"/>
                      <a:pt x="10027" y="251"/>
                    </a:cubicBezTo>
                    <a:cubicBezTo>
                      <a:pt x="9741" y="125"/>
                      <a:pt x="9446" y="0"/>
                      <a:pt x="8859" y="0"/>
                    </a:cubicBezTo>
                    <a:cubicBezTo>
                      <a:pt x="8273" y="0"/>
                      <a:pt x="7978" y="125"/>
                      <a:pt x="7693" y="251"/>
                    </a:cubicBezTo>
                    <a:cubicBezTo>
                      <a:pt x="7422" y="367"/>
                      <a:pt x="7165" y="479"/>
                      <a:pt x="6642" y="479"/>
                    </a:cubicBezTo>
                    <a:cubicBezTo>
                      <a:pt x="6124" y="479"/>
                      <a:pt x="5867" y="367"/>
                      <a:pt x="5597" y="251"/>
                    </a:cubicBezTo>
                    <a:cubicBezTo>
                      <a:pt x="5311" y="125"/>
                      <a:pt x="5016" y="0"/>
                      <a:pt x="4430" y="0"/>
                    </a:cubicBezTo>
                    <a:cubicBezTo>
                      <a:pt x="3845" y="0"/>
                      <a:pt x="3550" y="125"/>
                      <a:pt x="3264" y="251"/>
                    </a:cubicBezTo>
                    <a:cubicBezTo>
                      <a:pt x="2992" y="367"/>
                      <a:pt x="2736" y="479"/>
                      <a:pt x="2214" y="479"/>
                    </a:cubicBezTo>
                    <a:cubicBezTo>
                      <a:pt x="1695" y="479"/>
                      <a:pt x="1439" y="367"/>
                      <a:pt x="1168" y="251"/>
                    </a:cubicBezTo>
                    <a:cubicBezTo>
                      <a:pt x="882" y="125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1466426" y="1607595"/>
                <a:ext cx="433199" cy="2193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5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2"/>
                      <a:pt x="1046" y="528"/>
                    </a:cubicBezTo>
                    <a:cubicBezTo>
                      <a:pt x="1332" y="653"/>
                      <a:pt x="1633" y="785"/>
                      <a:pt x="2214" y="785"/>
                    </a:cubicBezTo>
                    <a:cubicBezTo>
                      <a:pt x="2799" y="785"/>
                      <a:pt x="3099" y="653"/>
                      <a:pt x="3385" y="528"/>
                    </a:cubicBezTo>
                    <a:cubicBezTo>
                      <a:pt x="3651" y="412"/>
                      <a:pt x="3908" y="300"/>
                      <a:pt x="4430" y="300"/>
                    </a:cubicBezTo>
                    <a:cubicBezTo>
                      <a:pt x="4953" y="300"/>
                      <a:pt x="5210" y="412"/>
                      <a:pt x="5476" y="528"/>
                    </a:cubicBezTo>
                    <a:cubicBezTo>
                      <a:pt x="5762" y="653"/>
                      <a:pt x="6061" y="785"/>
                      <a:pt x="6642" y="785"/>
                    </a:cubicBezTo>
                    <a:cubicBezTo>
                      <a:pt x="7228" y="785"/>
                      <a:pt x="7523" y="653"/>
                      <a:pt x="7813" y="528"/>
                    </a:cubicBezTo>
                    <a:cubicBezTo>
                      <a:pt x="8081" y="412"/>
                      <a:pt x="8336" y="300"/>
                      <a:pt x="8859" y="300"/>
                    </a:cubicBezTo>
                    <a:cubicBezTo>
                      <a:pt x="9382" y="300"/>
                      <a:pt x="9639" y="412"/>
                      <a:pt x="9905" y="528"/>
                    </a:cubicBezTo>
                    <a:cubicBezTo>
                      <a:pt x="10190" y="653"/>
                      <a:pt x="10491" y="785"/>
                      <a:pt x="11072" y="785"/>
                    </a:cubicBezTo>
                    <a:cubicBezTo>
                      <a:pt x="11658" y="785"/>
                      <a:pt x="11958" y="653"/>
                      <a:pt x="12243" y="528"/>
                    </a:cubicBezTo>
                    <a:cubicBezTo>
                      <a:pt x="12509" y="412"/>
                      <a:pt x="12766" y="300"/>
                      <a:pt x="13289" y="300"/>
                    </a:cubicBezTo>
                    <a:cubicBezTo>
                      <a:pt x="13812" y="300"/>
                      <a:pt x="14068" y="412"/>
                      <a:pt x="14339" y="528"/>
                    </a:cubicBezTo>
                    <a:cubicBezTo>
                      <a:pt x="14625" y="653"/>
                      <a:pt x="14920" y="785"/>
                      <a:pt x="15506" y="785"/>
                    </a:cubicBezTo>
                    <a:lnTo>
                      <a:pt x="15506" y="485"/>
                    </a:lnTo>
                    <a:cubicBezTo>
                      <a:pt x="14983" y="485"/>
                      <a:pt x="14726" y="373"/>
                      <a:pt x="14455" y="252"/>
                    </a:cubicBezTo>
                    <a:cubicBezTo>
                      <a:pt x="14170" y="130"/>
                      <a:pt x="13874" y="0"/>
                      <a:pt x="13289" y="0"/>
                    </a:cubicBezTo>
                    <a:cubicBezTo>
                      <a:pt x="12703" y="0"/>
                      <a:pt x="12408" y="130"/>
                      <a:pt x="12122" y="252"/>
                    </a:cubicBezTo>
                    <a:cubicBezTo>
                      <a:pt x="11851" y="373"/>
                      <a:pt x="11595" y="485"/>
                      <a:pt x="11072" y="485"/>
                    </a:cubicBezTo>
                    <a:cubicBezTo>
                      <a:pt x="10554" y="485"/>
                      <a:pt x="10297" y="373"/>
                      <a:pt x="10027" y="252"/>
                    </a:cubicBezTo>
                    <a:cubicBezTo>
                      <a:pt x="9741" y="130"/>
                      <a:pt x="9446" y="0"/>
                      <a:pt x="8859" y="0"/>
                    </a:cubicBezTo>
                    <a:cubicBezTo>
                      <a:pt x="8273" y="0"/>
                      <a:pt x="7978" y="130"/>
                      <a:pt x="7693" y="252"/>
                    </a:cubicBezTo>
                    <a:cubicBezTo>
                      <a:pt x="7422" y="373"/>
                      <a:pt x="7165" y="485"/>
                      <a:pt x="6642" y="485"/>
                    </a:cubicBezTo>
                    <a:cubicBezTo>
                      <a:pt x="6124" y="485"/>
                      <a:pt x="5867" y="373"/>
                      <a:pt x="5597" y="252"/>
                    </a:cubicBezTo>
                    <a:cubicBezTo>
                      <a:pt x="5311" y="130"/>
                      <a:pt x="5016" y="0"/>
                      <a:pt x="4430" y="0"/>
                    </a:cubicBezTo>
                    <a:cubicBezTo>
                      <a:pt x="3845" y="0"/>
                      <a:pt x="3550" y="130"/>
                      <a:pt x="3264" y="252"/>
                    </a:cubicBezTo>
                    <a:cubicBezTo>
                      <a:pt x="2992" y="373"/>
                      <a:pt x="2736" y="485"/>
                      <a:pt x="2214" y="485"/>
                    </a:cubicBezTo>
                    <a:cubicBezTo>
                      <a:pt x="1695" y="485"/>
                      <a:pt x="1439" y="373"/>
                      <a:pt x="1168" y="252"/>
                    </a:cubicBezTo>
                    <a:cubicBezTo>
                      <a:pt x="882" y="130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" name="Google Shape;57;p3"/>
            <p:cNvSpPr/>
            <p:nvPr/>
          </p:nvSpPr>
          <p:spPr>
            <a:xfrm>
              <a:off x="614500" y="229532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" name="Google Shape;58;p3"/>
            <p:cNvGrpSpPr/>
            <p:nvPr/>
          </p:nvGrpSpPr>
          <p:grpSpPr>
            <a:xfrm>
              <a:off x="2003975" y="3309913"/>
              <a:ext cx="281610" cy="89409"/>
              <a:chOff x="2979400" y="3139200"/>
              <a:chExt cx="281610" cy="89409"/>
            </a:xfrm>
          </p:grpSpPr>
          <p:sp>
            <p:nvSpPr>
              <p:cNvPr id="59" name="Google Shape;59;p3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" name="Google Shape;63;p3"/>
            <p:cNvSpPr/>
            <p:nvPr/>
          </p:nvSpPr>
          <p:spPr>
            <a:xfrm>
              <a:off x="1050300" y="4003875"/>
              <a:ext cx="89400" cy="89400"/>
            </a:xfrm>
            <a:prstGeom prst="mathPlus">
              <a:avLst>
                <a:gd name="adj1" fmla="val 2352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5802925" y="409327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903050" y="4500575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8539525" y="450057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546750" y="4661200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8;p3"/>
          <p:cNvSpPr txBox="1">
            <a:spLocks noGrp="1"/>
          </p:cNvSpPr>
          <p:nvPr>
            <p:ph type="title"/>
          </p:nvPr>
        </p:nvSpPr>
        <p:spPr>
          <a:xfrm>
            <a:off x="2226400" y="1338050"/>
            <a:ext cx="4691100" cy="176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B24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"/>
          <p:cNvSpPr txBox="1">
            <a:spLocks noGrp="1"/>
          </p:cNvSpPr>
          <p:nvPr>
            <p:ph type="body" idx="1"/>
          </p:nvPr>
        </p:nvSpPr>
        <p:spPr>
          <a:xfrm>
            <a:off x="796200" y="1152475"/>
            <a:ext cx="7565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AutoNum type="arabicPeriod"/>
              <a:defRPr sz="1100">
                <a:solidFill>
                  <a:srgbClr val="FFFFFF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lphaLcPeriod"/>
              <a:defRPr>
                <a:solidFill>
                  <a:srgbClr val="FFFFFF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romanLcPeriod"/>
              <a:defRPr>
                <a:solidFill>
                  <a:srgbClr val="FFFFFF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  <a:defRPr>
                <a:solidFill>
                  <a:srgbClr val="FFFFFF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lphaLcPeriod"/>
              <a:defRPr>
                <a:solidFill>
                  <a:srgbClr val="FFFFFF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romanLcPeriod"/>
              <a:defRPr>
                <a:solidFill>
                  <a:srgbClr val="FFFFFF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  <a:defRPr>
                <a:solidFill>
                  <a:srgbClr val="FFFFFF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lphaLcPeriod"/>
              <a:defRPr>
                <a:solidFill>
                  <a:srgbClr val="FFFFFF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AutoNum type="romanLcPeriod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71" name="Google Shape;71;p4"/>
          <p:cNvGrpSpPr/>
          <p:nvPr/>
        </p:nvGrpSpPr>
        <p:grpSpPr>
          <a:xfrm>
            <a:off x="520275" y="306538"/>
            <a:ext cx="8057650" cy="4393063"/>
            <a:chOff x="520275" y="306538"/>
            <a:chExt cx="8057650" cy="4393063"/>
          </a:xfrm>
        </p:grpSpPr>
        <p:sp>
          <p:nvSpPr>
            <p:cNvPr id="72" name="Google Shape;72;p4"/>
            <p:cNvSpPr/>
            <p:nvPr/>
          </p:nvSpPr>
          <p:spPr>
            <a:xfrm>
              <a:off x="7997400" y="990475"/>
              <a:ext cx="89400" cy="894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614500" y="229532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802925" y="409327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" name="Google Shape;75;p4"/>
            <p:cNvGrpSpPr/>
            <p:nvPr/>
          </p:nvGrpSpPr>
          <p:grpSpPr>
            <a:xfrm>
              <a:off x="1466426" y="1540126"/>
              <a:ext cx="433199" cy="89400"/>
              <a:chOff x="1466426" y="1540126"/>
              <a:chExt cx="433199" cy="89400"/>
            </a:xfrm>
          </p:grpSpPr>
          <p:sp>
            <p:nvSpPr>
              <p:cNvPr id="76" name="Google Shape;76;p4"/>
              <p:cNvSpPr/>
              <p:nvPr/>
            </p:nvSpPr>
            <p:spPr>
              <a:xfrm>
                <a:off x="1466426" y="1540126"/>
                <a:ext cx="433199" cy="2179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0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1"/>
                      <a:pt x="1046" y="527"/>
                    </a:cubicBezTo>
                    <a:cubicBezTo>
                      <a:pt x="1332" y="653"/>
                      <a:pt x="1633" y="780"/>
                      <a:pt x="2214" y="780"/>
                    </a:cubicBezTo>
                    <a:cubicBezTo>
                      <a:pt x="2799" y="780"/>
                      <a:pt x="3099" y="653"/>
                      <a:pt x="3385" y="527"/>
                    </a:cubicBezTo>
                    <a:cubicBezTo>
                      <a:pt x="3651" y="411"/>
                      <a:pt x="3908" y="300"/>
                      <a:pt x="4430" y="300"/>
                    </a:cubicBezTo>
                    <a:cubicBezTo>
                      <a:pt x="4953" y="300"/>
                      <a:pt x="5210" y="411"/>
                      <a:pt x="5476" y="527"/>
                    </a:cubicBezTo>
                    <a:cubicBezTo>
                      <a:pt x="5762" y="653"/>
                      <a:pt x="6061" y="780"/>
                      <a:pt x="6642" y="780"/>
                    </a:cubicBezTo>
                    <a:cubicBezTo>
                      <a:pt x="7228" y="780"/>
                      <a:pt x="7523" y="653"/>
                      <a:pt x="7813" y="527"/>
                    </a:cubicBezTo>
                    <a:cubicBezTo>
                      <a:pt x="8081" y="411"/>
                      <a:pt x="8336" y="300"/>
                      <a:pt x="8859" y="300"/>
                    </a:cubicBezTo>
                    <a:cubicBezTo>
                      <a:pt x="9382" y="300"/>
                      <a:pt x="9639" y="411"/>
                      <a:pt x="9905" y="527"/>
                    </a:cubicBezTo>
                    <a:cubicBezTo>
                      <a:pt x="10190" y="653"/>
                      <a:pt x="10491" y="780"/>
                      <a:pt x="11072" y="780"/>
                    </a:cubicBezTo>
                    <a:cubicBezTo>
                      <a:pt x="11658" y="780"/>
                      <a:pt x="11958" y="653"/>
                      <a:pt x="12243" y="527"/>
                    </a:cubicBezTo>
                    <a:cubicBezTo>
                      <a:pt x="12509" y="411"/>
                      <a:pt x="12766" y="300"/>
                      <a:pt x="13289" y="300"/>
                    </a:cubicBezTo>
                    <a:cubicBezTo>
                      <a:pt x="13812" y="300"/>
                      <a:pt x="14068" y="411"/>
                      <a:pt x="14339" y="527"/>
                    </a:cubicBezTo>
                    <a:cubicBezTo>
                      <a:pt x="14625" y="653"/>
                      <a:pt x="14920" y="780"/>
                      <a:pt x="15506" y="780"/>
                    </a:cubicBezTo>
                    <a:lnTo>
                      <a:pt x="15506" y="479"/>
                    </a:lnTo>
                    <a:cubicBezTo>
                      <a:pt x="14983" y="479"/>
                      <a:pt x="14726" y="367"/>
                      <a:pt x="14455" y="251"/>
                    </a:cubicBezTo>
                    <a:cubicBezTo>
                      <a:pt x="14170" y="125"/>
                      <a:pt x="13874" y="0"/>
                      <a:pt x="13289" y="0"/>
                    </a:cubicBezTo>
                    <a:cubicBezTo>
                      <a:pt x="12703" y="0"/>
                      <a:pt x="12408" y="125"/>
                      <a:pt x="12122" y="251"/>
                    </a:cubicBezTo>
                    <a:cubicBezTo>
                      <a:pt x="11851" y="367"/>
                      <a:pt x="11595" y="479"/>
                      <a:pt x="11072" y="479"/>
                    </a:cubicBezTo>
                    <a:cubicBezTo>
                      <a:pt x="10554" y="479"/>
                      <a:pt x="10297" y="367"/>
                      <a:pt x="10027" y="251"/>
                    </a:cubicBezTo>
                    <a:cubicBezTo>
                      <a:pt x="9741" y="125"/>
                      <a:pt x="9446" y="0"/>
                      <a:pt x="8859" y="0"/>
                    </a:cubicBezTo>
                    <a:cubicBezTo>
                      <a:pt x="8273" y="0"/>
                      <a:pt x="7978" y="125"/>
                      <a:pt x="7693" y="251"/>
                    </a:cubicBezTo>
                    <a:cubicBezTo>
                      <a:pt x="7422" y="367"/>
                      <a:pt x="7165" y="479"/>
                      <a:pt x="6642" y="479"/>
                    </a:cubicBezTo>
                    <a:cubicBezTo>
                      <a:pt x="6124" y="479"/>
                      <a:pt x="5867" y="367"/>
                      <a:pt x="5597" y="251"/>
                    </a:cubicBezTo>
                    <a:cubicBezTo>
                      <a:pt x="5311" y="125"/>
                      <a:pt x="5016" y="0"/>
                      <a:pt x="4430" y="0"/>
                    </a:cubicBezTo>
                    <a:cubicBezTo>
                      <a:pt x="3845" y="0"/>
                      <a:pt x="3550" y="125"/>
                      <a:pt x="3264" y="251"/>
                    </a:cubicBezTo>
                    <a:cubicBezTo>
                      <a:pt x="2992" y="367"/>
                      <a:pt x="2736" y="479"/>
                      <a:pt x="2214" y="479"/>
                    </a:cubicBezTo>
                    <a:cubicBezTo>
                      <a:pt x="1695" y="479"/>
                      <a:pt x="1439" y="367"/>
                      <a:pt x="1168" y="251"/>
                    </a:cubicBezTo>
                    <a:cubicBezTo>
                      <a:pt x="882" y="125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>
                <a:off x="1466426" y="1607595"/>
                <a:ext cx="433199" cy="2193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5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2"/>
                      <a:pt x="1046" y="528"/>
                    </a:cubicBezTo>
                    <a:cubicBezTo>
                      <a:pt x="1332" y="653"/>
                      <a:pt x="1633" y="785"/>
                      <a:pt x="2214" y="785"/>
                    </a:cubicBezTo>
                    <a:cubicBezTo>
                      <a:pt x="2799" y="785"/>
                      <a:pt x="3099" y="653"/>
                      <a:pt x="3385" y="528"/>
                    </a:cubicBezTo>
                    <a:cubicBezTo>
                      <a:pt x="3651" y="412"/>
                      <a:pt x="3908" y="300"/>
                      <a:pt x="4430" y="300"/>
                    </a:cubicBezTo>
                    <a:cubicBezTo>
                      <a:pt x="4953" y="300"/>
                      <a:pt x="5210" y="412"/>
                      <a:pt x="5476" y="528"/>
                    </a:cubicBezTo>
                    <a:cubicBezTo>
                      <a:pt x="5762" y="653"/>
                      <a:pt x="6061" y="785"/>
                      <a:pt x="6642" y="785"/>
                    </a:cubicBezTo>
                    <a:cubicBezTo>
                      <a:pt x="7228" y="785"/>
                      <a:pt x="7523" y="653"/>
                      <a:pt x="7813" y="528"/>
                    </a:cubicBezTo>
                    <a:cubicBezTo>
                      <a:pt x="8081" y="412"/>
                      <a:pt x="8336" y="300"/>
                      <a:pt x="8859" y="300"/>
                    </a:cubicBezTo>
                    <a:cubicBezTo>
                      <a:pt x="9382" y="300"/>
                      <a:pt x="9639" y="412"/>
                      <a:pt x="9905" y="528"/>
                    </a:cubicBezTo>
                    <a:cubicBezTo>
                      <a:pt x="10190" y="653"/>
                      <a:pt x="10491" y="785"/>
                      <a:pt x="11072" y="785"/>
                    </a:cubicBezTo>
                    <a:cubicBezTo>
                      <a:pt x="11658" y="785"/>
                      <a:pt x="11958" y="653"/>
                      <a:pt x="12243" y="528"/>
                    </a:cubicBezTo>
                    <a:cubicBezTo>
                      <a:pt x="12509" y="412"/>
                      <a:pt x="12766" y="300"/>
                      <a:pt x="13289" y="300"/>
                    </a:cubicBezTo>
                    <a:cubicBezTo>
                      <a:pt x="13812" y="300"/>
                      <a:pt x="14068" y="412"/>
                      <a:pt x="14339" y="528"/>
                    </a:cubicBezTo>
                    <a:cubicBezTo>
                      <a:pt x="14625" y="653"/>
                      <a:pt x="14920" y="785"/>
                      <a:pt x="15506" y="785"/>
                    </a:cubicBezTo>
                    <a:lnTo>
                      <a:pt x="15506" y="485"/>
                    </a:lnTo>
                    <a:cubicBezTo>
                      <a:pt x="14983" y="485"/>
                      <a:pt x="14726" y="373"/>
                      <a:pt x="14455" y="252"/>
                    </a:cubicBezTo>
                    <a:cubicBezTo>
                      <a:pt x="14170" y="130"/>
                      <a:pt x="13874" y="0"/>
                      <a:pt x="13289" y="0"/>
                    </a:cubicBezTo>
                    <a:cubicBezTo>
                      <a:pt x="12703" y="0"/>
                      <a:pt x="12408" y="130"/>
                      <a:pt x="12122" y="252"/>
                    </a:cubicBezTo>
                    <a:cubicBezTo>
                      <a:pt x="11851" y="373"/>
                      <a:pt x="11595" y="485"/>
                      <a:pt x="11072" y="485"/>
                    </a:cubicBezTo>
                    <a:cubicBezTo>
                      <a:pt x="10554" y="485"/>
                      <a:pt x="10297" y="373"/>
                      <a:pt x="10027" y="252"/>
                    </a:cubicBezTo>
                    <a:cubicBezTo>
                      <a:pt x="9741" y="130"/>
                      <a:pt x="9446" y="0"/>
                      <a:pt x="8859" y="0"/>
                    </a:cubicBezTo>
                    <a:cubicBezTo>
                      <a:pt x="8273" y="0"/>
                      <a:pt x="7978" y="130"/>
                      <a:pt x="7693" y="252"/>
                    </a:cubicBezTo>
                    <a:cubicBezTo>
                      <a:pt x="7422" y="373"/>
                      <a:pt x="7165" y="485"/>
                      <a:pt x="6642" y="485"/>
                    </a:cubicBezTo>
                    <a:cubicBezTo>
                      <a:pt x="6124" y="485"/>
                      <a:pt x="5867" y="373"/>
                      <a:pt x="5597" y="252"/>
                    </a:cubicBezTo>
                    <a:cubicBezTo>
                      <a:pt x="5311" y="130"/>
                      <a:pt x="5016" y="0"/>
                      <a:pt x="4430" y="0"/>
                    </a:cubicBezTo>
                    <a:cubicBezTo>
                      <a:pt x="3845" y="0"/>
                      <a:pt x="3550" y="130"/>
                      <a:pt x="3264" y="252"/>
                    </a:cubicBezTo>
                    <a:cubicBezTo>
                      <a:pt x="2992" y="373"/>
                      <a:pt x="2736" y="485"/>
                      <a:pt x="2214" y="485"/>
                    </a:cubicBezTo>
                    <a:cubicBezTo>
                      <a:pt x="1695" y="485"/>
                      <a:pt x="1439" y="373"/>
                      <a:pt x="1168" y="252"/>
                    </a:cubicBezTo>
                    <a:cubicBezTo>
                      <a:pt x="882" y="130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" name="Google Shape;78;p4"/>
            <p:cNvSpPr/>
            <p:nvPr/>
          </p:nvSpPr>
          <p:spPr>
            <a:xfrm>
              <a:off x="1050300" y="4003875"/>
              <a:ext cx="89400" cy="89400"/>
            </a:xfrm>
            <a:prstGeom prst="mathPlus">
              <a:avLst>
                <a:gd name="adj1" fmla="val 2352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" name="Google Shape;79;p4"/>
            <p:cNvGrpSpPr/>
            <p:nvPr/>
          </p:nvGrpSpPr>
          <p:grpSpPr>
            <a:xfrm>
              <a:off x="520275" y="306537"/>
              <a:ext cx="281610" cy="89409"/>
              <a:chOff x="2979400" y="3139200"/>
              <a:chExt cx="281610" cy="89409"/>
            </a:xfrm>
          </p:grpSpPr>
          <p:sp>
            <p:nvSpPr>
              <p:cNvPr id="80" name="Google Shape;80;p4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4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4" name="Google Shape;84;p4"/>
            <p:cNvSpPr/>
            <p:nvPr/>
          </p:nvSpPr>
          <p:spPr>
            <a:xfrm>
              <a:off x="8539525" y="450057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5537750" y="1194900"/>
              <a:ext cx="89400" cy="894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6105700" y="348575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546750" y="4661200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6903050" y="4500575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4"/>
          <p:cNvSpPr txBox="1">
            <a:spLocks noGrp="1"/>
          </p:cNvSpPr>
          <p:nvPr>
            <p:ph type="title"/>
          </p:nvPr>
        </p:nvSpPr>
        <p:spPr>
          <a:xfrm>
            <a:off x="708750" y="623075"/>
            <a:ext cx="772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rgbClr val="FFB24F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>
            <a:spLocks noGrp="1"/>
          </p:cNvSpPr>
          <p:nvPr>
            <p:ph type="ctrTitle"/>
          </p:nvPr>
        </p:nvSpPr>
        <p:spPr>
          <a:xfrm>
            <a:off x="1477050" y="3046650"/>
            <a:ext cx="26424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1800" b="0">
                <a:solidFill>
                  <a:srgbClr val="24232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92" name="Google Shape;92;p5"/>
          <p:cNvSpPr txBox="1">
            <a:spLocks noGrp="1"/>
          </p:cNvSpPr>
          <p:nvPr>
            <p:ph type="subTitle" idx="1"/>
          </p:nvPr>
        </p:nvSpPr>
        <p:spPr>
          <a:xfrm>
            <a:off x="1477044" y="3359225"/>
            <a:ext cx="2642400" cy="56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200"/>
              <a:buFont typeface="Abel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200"/>
              <a:buFont typeface="Abel"/>
              <a:buNone/>
              <a:defRPr sz="12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200"/>
              <a:buFont typeface="Abel"/>
              <a:buNone/>
              <a:defRPr sz="12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200"/>
              <a:buFont typeface="Abel"/>
              <a:buNone/>
              <a:defRPr sz="12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200"/>
              <a:buFont typeface="Abel"/>
              <a:buNone/>
              <a:defRPr sz="12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200"/>
              <a:buFont typeface="Abel"/>
              <a:buNone/>
              <a:defRPr sz="12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200"/>
              <a:buFont typeface="Abel"/>
              <a:buNone/>
              <a:defRPr sz="12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200"/>
              <a:buFont typeface="Abel"/>
              <a:buNone/>
              <a:defRPr sz="12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200"/>
              <a:buFont typeface="Abel"/>
              <a:buNone/>
              <a:defRPr sz="12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93" name="Google Shape;93;p5"/>
          <p:cNvSpPr txBox="1">
            <a:spLocks noGrp="1"/>
          </p:cNvSpPr>
          <p:nvPr>
            <p:ph type="ctrTitle" idx="2"/>
          </p:nvPr>
        </p:nvSpPr>
        <p:spPr>
          <a:xfrm>
            <a:off x="4938415" y="3043600"/>
            <a:ext cx="25389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1800" b="0">
                <a:solidFill>
                  <a:srgbClr val="24232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94" name="Google Shape;94;p5"/>
          <p:cNvSpPr txBox="1">
            <a:spLocks noGrp="1"/>
          </p:cNvSpPr>
          <p:nvPr>
            <p:ph type="subTitle" idx="3"/>
          </p:nvPr>
        </p:nvSpPr>
        <p:spPr>
          <a:xfrm>
            <a:off x="4938421" y="3356175"/>
            <a:ext cx="2538900" cy="5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200"/>
              <a:buFont typeface="Abel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200"/>
              <a:buFont typeface="Abel"/>
              <a:buNone/>
              <a:defRPr sz="12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200"/>
              <a:buFont typeface="Abel"/>
              <a:buNone/>
              <a:defRPr sz="12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200"/>
              <a:buFont typeface="Abel"/>
              <a:buNone/>
              <a:defRPr sz="12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200"/>
              <a:buFont typeface="Abel"/>
              <a:buNone/>
              <a:defRPr sz="12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200"/>
              <a:buFont typeface="Abel"/>
              <a:buNone/>
              <a:defRPr sz="12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200"/>
              <a:buFont typeface="Abel"/>
              <a:buNone/>
              <a:defRPr sz="12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200"/>
              <a:buFont typeface="Abel"/>
              <a:buNone/>
              <a:defRPr sz="12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200"/>
              <a:buFont typeface="Abel"/>
              <a:buNone/>
              <a:defRPr sz="12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grpSp>
        <p:nvGrpSpPr>
          <p:cNvPr id="95" name="Google Shape;95;p5"/>
          <p:cNvGrpSpPr/>
          <p:nvPr/>
        </p:nvGrpSpPr>
        <p:grpSpPr>
          <a:xfrm>
            <a:off x="520275" y="306538"/>
            <a:ext cx="8057650" cy="4393063"/>
            <a:chOff x="520275" y="306538"/>
            <a:chExt cx="8057650" cy="4393063"/>
          </a:xfrm>
        </p:grpSpPr>
        <p:grpSp>
          <p:nvGrpSpPr>
            <p:cNvPr id="96" name="Google Shape;96;p5"/>
            <p:cNvGrpSpPr/>
            <p:nvPr/>
          </p:nvGrpSpPr>
          <p:grpSpPr>
            <a:xfrm>
              <a:off x="3351475" y="673487"/>
              <a:ext cx="281610" cy="89409"/>
              <a:chOff x="2979400" y="3139200"/>
              <a:chExt cx="281610" cy="89409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5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" name="Google Shape;101;p5"/>
            <p:cNvSpPr/>
            <p:nvPr/>
          </p:nvSpPr>
          <p:spPr>
            <a:xfrm>
              <a:off x="7997400" y="990475"/>
              <a:ext cx="89400" cy="894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614500" y="229532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5802925" y="409327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" name="Google Shape;104;p5"/>
            <p:cNvGrpSpPr/>
            <p:nvPr/>
          </p:nvGrpSpPr>
          <p:grpSpPr>
            <a:xfrm>
              <a:off x="1466426" y="1540126"/>
              <a:ext cx="433199" cy="89400"/>
              <a:chOff x="1466426" y="1540126"/>
              <a:chExt cx="433199" cy="89400"/>
            </a:xfrm>
          </p:grpSpPr>
          <p:sp>
            <p:nvSpPr>
              <p:cNvPr id="105" name="Google Shape;105;p5"/>
              <p:cNvSpPr/>
              <p:nvPr/>
            </p:nvSpPr>
            <p:spPr>
              <a:xfrm>
                <a:off x="1466426" y="1540126"/>
                <a:ext cx="433199" cy="2179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0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1"/>
                      <a:pt x="1046" y="527"/>
                    </a:cubicBezTo>
                    <a:cubicBezTo>
                      <a:pt x="1332" y="653"/>
                      <a:pt x="1633" y="780"/>
                      <a:pt x="2214" y="780"/>
                    </a:cubicBezTo>
                    <a:cubicBezTo>
                      <a:pt x="2799" y="780"/>
                      <a:pt x="3099" y="653"/>
                      <a:pt x="3385" y="527"/>
                    </a:cubicBezTo>
                    <a:cubicBezTo>
                      <a:pt x="3651" y="411"/>
                      <a:pt x="3908" y="300"/>
                      <a:pt x="4430" y="300"/>
                    </a:cubicBezTo>
                    <a:cubicBezTo>
                      <a:pt x="4953" y="300"/>
                      <a:pt x="5210" y="411"/>
                      <a:pt x="5476" y="527"/>
                    </a:cubicBezTo>
                    <a:cubicBezTo>
                      <a:pt x="5762" y="653"/>
                      <a:pt x="6061" y="780"/>
                      <a:pt x="6642" y="780"/>
                    </a:cubicBezTo>
                    <a:cubicBezTo>
                      <a:pt x="7228" y="780"/>
                      <a:pt x="7523" y="653"/>
                      <a:pt x="7813" y="527"/>
                    </a:cubicBezTo>
                    <a:cubicBezTo>
                      <a:pt x="8081" y="411"/>
                      <a:pt x="8336" y="300"/>
                      <a:pt x="8859" y="300"/>
                    </a:cubicBezTo>
                    <a:cubicBezTo>
                      <a:pt x="9382" y="300"/>
                      <a:pt x="9639" y="411"/>
                      <a:pt x="9905" y="527"/>
                    </a:cubicBezTo>
                    <a:cubicBezTo>
                      <a:pt x="10190" y="653"/>
                      <a:pt x="10491" y="780"/>
                      <a:pt x="11072" y="780"/>
                    </a:cubicBezTo>
                    <a:cubicBezTo>
                      <a:pt x="11658" y="780"/>
                      <a:pt x="11958" y="653"/>
                      <a:pt x="12243" y="527"/>
                    </a:cubicBezTo>
                    <a:cubicBezTo>
                      <a:pt x="12509" y="411"/>
                      <a:pt x="12766" y="300"/>
                      <a:pt x="13289" y="300"/>
                    </a:cubicBezTo>
                    <a:cubicBezTo>
                      <a:pt x="13812" y="300"/>
                      <a:pt x="14068" y="411"/>
                      <a:pt x="14339" y="527"/>
                    </a:cubicBezTo>
                    <a:cubicBezTo>
                      <a:pt x="14625" y="653"/>
                      <a:pt x="14920" y="780"/>
                      <a:pt x="15506" y="780"/>
                    </a:cubicBezTo>
                    <a:lnTo>
                      <a:pt x="15506" y="479"/>
                    </a:lnTo>
                    <a:cubicBezTo>
                      <a:pt x="14983" y="479"/>
                      <a:pt x="14726" y="367"/>
                      <a:pt x="14455" y="251"/>
                    </a:cubicBezTo>
                    <a:cubicBezTo>
                      <a:pt x="14170" y="125"/>
                      <a:pt x="13874" y="0"/>
                      <a:pt x="13289" y="0"/>
                    </a:cubicBezTo>
                    <a:cubicBezTo>
                      <a:pt x="12703" y="0"/>
                      <a:pt x="12408" y="125"/>
                      <a:pt x="12122" y="251"/>
                    </a:cubicBezTo>
                    <a:cubicBezTo>
                      <a:pt x="11851" y="367"/>
                      <a:pt x="11595" y="479"/>
                      <a:pt x="11072" y="479"/>
                    </a:cubicBezTo>
                    <a:cubicBezTo>
                      <a:pt x="10554" y="479"/>
                      <a:pt x="10297" y="367"/>
                      <a:pt x="10027" y="251"/>
                    </a:cubicBezTo>
                    <a:cubicBezTo>
                      <a:pt x="9741" y="125"/>
                      <a:pt x="9446" y="0"/>
                      <a:pt x="8859" y="0"/>
                    </a:cubicBezTo>
                    <a:cubicBezTo>
                      <a:pt x="8273" y="0"/>
                      <a:pt x="7978" y="125"/>
                      <a:pt x="7693" y="251"/>
                    </a:cubicBezTo>
                    <a:cubicBezTo>
                      <a:pt x="7422" y="367"/>
                      <a:pt x="7165" y="479"/>
                      <a:pt x="6642" y="479"/>
                    </a:cubicBezTo>
                    <a:cubicBezTo>
                      <a:pt x="6124" y="479"/>
                      <a:pt x="5867" y="367"/>
                      <a:pt x="5597" y="251"/>
                    </a:cubicBezTo>
                    <a:cubicBezTo>
                      <a:pt x="5311" y="125"/>
                      <a:pt x="5016" y="0"/>
                      <a:pt x="4430" y="0"/>
                    </a:cubicBezTo>
                    <a:cubicBezTo>
                      <a:pt x="3845" y="0"/>
                      <a:pt x="3550" y="125"/>
                      <a:pt x="3264" y="251"/>
                    </a:cubicBezTo>
                    <a:cubicBezTo>
                      <a:pt x="2992" y="367"/>
                      <a:pt x="2736" y="479"/>
                      <a:pt x="2214" y="479"/>
                    </a:cubicBezTo>
                    <a:cubicBezTo>
                      <a:pt x="1695" y="479"/>
                      <a:pt x="1439" y="367"/>
                      <a:pt x="1168" y="251"/>
                    </a:cubicBezTo>
                    <a:cubicBezTo>
                      <a:pt x="882" y="125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5"/>
              <p:cNvSpPr/>
              <p:nvPr/>
            </p:nvSpPr>
            <p:spPr>
              <a:xfrm>
                <a:off x="1466426" y="1607595"/>
                <a:ext cx="433199" cy="2193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5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2"/>
                      <a:pt x="1046" y="528"/>
                    </a:cubicBezTo>
                    <a:cubicBezTo>
                      <a:pt x="1332" y="653"/>
                      <a:pt x="1633" y="785"/>
                      <a:pt x="2214" y="785"/>
                    </a:cubicBezTo>
                    <a:cubicBezTo>
                      <a:pt x="2799" y="785"/>
                      <a:pt x="3099" y="653"/>
                      <a:pt x="3385" y="528"/>
                    </a:cubicBezTo>
                    <a:cubicBezTo>
                      <a:pt x="3651" y="412"/>
                      <a:pt x="3908" y="300"/>
                      <a:pt x="4430" y="300"/>
                    </a:cubicBezTo>
                    <a:cubicBezTo>
                      <a:pt x="4953" y="300"/>
                      <a:pt x="5210" y="412"/>
                      <a:pt x="5476" y="528"/>
                    </a:cubicBezTo>
                    <a:cubicBezTo>
                      <a:pt x="5762" y="653"/>
                      <a:pt x="6061" y="785"/>
                      <a:pt x="6642" y="785"/>
                    </a:cubicBezTo>
                    <a:cubicBezTo>
                      <a:pt x="7228" y="785"/>
                      <a:pt x="7523" y="653"/>
                      <a:pt x="7813" y="528"/>
                    </a:cubicBezTo>
                    <a:cubicBezTo>
                      <a:pt x="8081" y="412"/>
                      <a:pt x="8336" y="300"/>
                      <a:pt x="8859" y="300"/>
                    </a:cubicBezTo>
                    <a:cubicBezTo>
                      <a:pt x="9382" y="300"/>
                      <a:pt x="9639" y="412"/>
                      <a:pt x="9905" y="528"/>
                    </a:cubicBezTo>
                    <a:cubicBezTo>
                      <a:pt x="10190" y="653"/>
                      <a:pt x="10491" y="785"/>
                      <a:pt x="11072" y="785"/>
                    </a:cubicBezTo>
                    <a:cubicBezTo>
                      <a:pt x="11658" y="785"/>
                      <a:pt x="11958" y="653"/>
                      <a:pt x="12243" y="528"/>
                    </a:cubicBezTo>
                    <a:cubicBezTo>
                      <a:pt x="12509" y="412"/>
                      <a:pt x="12766" y="300"/>
                      <a:pt x="13289" y="300"/>
                    </a:cubicBezTo>
                    <a:cubicBezTo>
                      <a:pt x="13812" y="300"/>
                      <a:pt x="14068" y="412"/>
                      <a:pt x="14339" y="528"/>
                    </a:cubicBezTo>
                    <a:cubicBezTo>
                      <a:pt x="14625" y="653"/>
                      <a:pt x="14920" y="785"/>
                      <a:pt x="15506" y="785"/>
                    </a:cubicBezTo>
                    <a:lnTo>
                      <a:pt x="15506" y="485"/>
                    </a:lnTo>
                    <a:cubicBezTo>
                      <a:pt x="14983" y="485"/>
                      <a:pt x="14726" y="373"/>
                      <a:pt x="14455" y="252"/>
                    </a:cubicBezTo>
                    <a:cubicBezTo>
                      <a:pt x="14170" y="130"/>
                      <a:pt x="13874" y="0"/>
                      <a:pt x="13289" y="0"/>
                    </a:cubicBezTo>
                    <a:cubicBezTo>
                      <a:pt x="12703" y="0"/>
                      <a:pt x="12408" y="130"/>
                      <a:pt x="12122" y="252"/>
                    </a:cubicBezTo>
                    <a:cubicBezTo>
                      <a:pt x="11851" y="373"/>
                      <a:pt x="11595" y="485"/>
                      <a:pt x="11072" y="485"/>
                    </a:cubicBezTo>
                    <a:cubicBezTo>
                      <a:pt x="10554" y="485"/>
                      <a:pt x="10297" y="373"/>
                      <a:pt x="10027" y="252"/>
                    </a:cubicBezTo>
                    <a:cubicBezTo>
                      <a:pt x="9741" y="130"/>
                      <a:pt x="9446" y="0"/>
                      <a:pt x="8859" y="0"/>
                    </a:cubicBezTo>
                    <a:cubicBezTo>
                      <a:pt x="8273" y="0"/>
                      <a:pt x="7978" y="130"/>
                      <a:pt x="7693" y="252"/>
                    </a:cubicBezTo>
                    <a:cubicBezTo>
                      <a:pt x="7422" y="373"/>
                      <a:pt x="7165" y="485"/>
                      <a:pt x="6642" y="485"/>
                    </a:cubicBezTo>
                    <a:cubicBezTo>
                      <a:pt x="6124" y="485"/>
                      <a:pt x="5867" y="373"/>
                      <a:pt x="5597" y="252"/>
                    </a:cubicBezTo>
                    <a:cubicBezTo>
                      <a:pt x="5311" y="130"/>
                      <a:pt x="5016" y="0"/>
                      <a:pt x="4430" y="0"/>
                    </a:cubicBezTo>
                    <a:cubicBezTo>
                      <a:pt x="3845" y="0"/>
                      <a:pt x="3550" y="130"/>
                      <a:pt x="3264" y="252"/>
                    </a:cubicBezTo>
                    <a:cubicBezTo>
                      <a:pt x="2992" y="373"/>
                      <a:pt x="2736" y="485"/>
                      <a:pt x="2214" y="485"/>
                    </a:cubicBezTo>
                    <a:cubicBezTo>
                      <a:pt x="1695" y="485"/>
                      <a:pt x="1439" y="373"/>
                      <a:pt x="1168" y="252"/>
                    </a:cubicBezTo>
                    <a:cubicBezTo>
                      <a:pt x="882" y="130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" name="Google Shape;107;p5"/>
            <p:cNvSpPr/>
            <p:nvPr/>
          </p:nvSpPr>
          <p:spPr>
            <a:xfrm>
              <a:off x="1050300" y="4003875"/>
              <a:ext cx="89400" cy="89400"/>
            </a:xfrm>
            <a:prstGeom prst="mathPlus">
              <a:avLst>
                <a:gd name="adj1" fmla="val 2352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520275" y="306537"/>
              <a:ext cx="281610" cy="89409"/>
              <a:chOff x="2979400" y="3139200"/>
              <a:chExt cx="281610" cy="89409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5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3" name="Google Shape;113;p5"/>
            <p:cNvSpPr/>
            <p:nvPr/>
          </p:nvSpPr>
          <p:spPr>
            <a:xfrm>
              <a:off x="8539525" y="450057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5537750" y="1194900"/>
              <a:ext cx="89400" cy="894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6105700" y="348575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546750" y="4661200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6903050" y="4500575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" name="Google Shape;118;p5"/>
          <p:cNvSpPr txBox="1">
            <a:spLocks noGrp="1"/>
          </p:cNvSpPr>
          <p:nvPr>
            <p:ph type="title" idx="4"/>
          </p:nvPr>
        </p:nvSpPr>
        <p:spPr>
          <a:xfrm>
            <a:off x="708750" y="623075"/>
            <a:ext cx="772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">
    <p:bg>
      <p:bgPr>
        <a:solidFill>
          <a:srgbClr val="FFB24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/>
          <p:nvPr/>
        </p:nvSpPr>
        <p:spPr>
          <a:xfrm>
            <a:off x="-12925" y="2664325"/>
            <a:ext cx="9156900" cy="251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6"/>
          <p:cNvSpPr txBox="1">
            <a:spLocks noGrp="1"/>
          </p:cNvSpPr>
          <p:nvPr>
            <p:ph type="ctrTitle"/>
          </p:nvPr>
        </p:nvSpPr>
        <p:spPr>
          <a:xfrm>
            <a:off x="801656" y="3297250"/>
            <a:ext cx="21726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None/>
              <a:defRPr sz="1800" b="0">
                <a:solidFill>
                  <a:srgbClr val="24232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22" name="Google Shape;122;p6"/>
          <p:cNvSpPr txBox="1">
            <a:spLocks noGrp="1"/>
          </p:cNvSpPr>
          <p:nvPr>
            <p:ph type="subTitle" idx="1"/>
          </p:nvPr>
        </p:nvSpPr>
        <p:spPr>
          <a:xfrm>
            <a:off x="720000" y="3609825"/>
            <a:ext cx="2335800" cy="56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123" name="Google Shape;123;p6"/>
          <p:cNvSpPr txBox="1">
            <a:spLocks noGrp="1"/>
          </p:cNvSpPr>
          <p:nvPr>
            <p:ph type="ctrTitle" idx="2"/>
          </p:nvPr>
        </p:nvSpPr>
        <p:spPr>
          <a:xfrm>
            <a:off x="3485688" y="3297250"/>
            <a:ext cx="21726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None/>
              <a:defRPr sz="1800" b="0">
                <a:solidFill>
                  <a:srgbClr val="24232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24" name="Google Shape;124;p6"/>
          <p:cNvSpPr txBox="1">
            <a:spLocks noGrp="1"/>
          </p:cNvSpPr>
          <p:nvPr>
            <p:ph type="subTitle" idx="3"/>
          </p:nvPr>
        </p:nvSpPr>
        <p:spPr>
          <a:xfrm>
            <a:off x="3404087" y="3609825"/>
            <a:ext cx="2335800" cy="5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grpSp>
        <p:nvGrpSpPr>
          <p:cNvPr id="125" name="Google Shape;125;p6"/>
          <p:cNvGrpSpPr/>
          <p:nvPr/>
        </p:nvGrpSpPr>
        <p:grpSpPr>
          <a:xfrm>
            <a:off x="520275" y="306538"/>
            <a:ext cx="8057650" cy="4393063"/>
            <a:chOff x="520275" y="306538"/>
            <a:chExt cx="8057650" cy="4393063"/>
          </a:xfrm>
        </p:grpSpPr>
        <p:grpSp>
          <p:nvGrpSpPr>
            <p:cNvPr id="126" name="Google Shape;126;p6"/>
            <p:cNvGrpSpPr/>
            <p:nvPr/>
          </p:nvGrpSpPr>
          <p:grpSpPr>
            <a:xfrm>
              <a:off x="3351475" y="673487"/>
              <a:ext cx="281610" cy="89409"/>
              <a:chOff x="2979400" y="3139200"/>
              <a:chExt cx="281610" cy="89409"/>
            </a:xfrm>
          </p:grpSpPr>
          <p:sp>
            <p:nvSpPr>
              <p:cNvPr id="127" name="Google Shape;127;p6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6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6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6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1" name="Google Shape;131;p6"/>
            <p:cNvSpPr/>
            <p:nvPr/>
          </p:nvSpPr>
          <p:spPr>
            <a:xfrm>
              <a:off x="7997400" y="990475"/>
              <a:ext cx="89400" cy="894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614500" y="229532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5802925" y="4093275"/>
              <a:ext cx="38400" cy="38400"/>
            </a:xfrm>
            <a:prstGeom prst="ellipse">
              <a:avLst/>
            </a:prstGeom>
            <a:solidFill>
              <a:srgbClr val="24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" name="Google Shape;134;p6"/>
            <p:cNvGrpSpPr/>
            <p:nvPr/>
          </p:nvGrpSpPr>
          <p:grpSpPr>
            <a:xfrm>
              <a:off x="1466426" y="1540126"/>
              <a:ext cx="433199" cy="89400"/>
              <a:chOff x="1466426" y="1540126"/>
              <a:chExt cx="433199" cy="89400"/>
            </a:xfrm>
          </p:grpSpPr>
          <p:sp>
            <p:nvSpPr>
              <p:cNvPr id="135" name="Google Shape;135;p6"/>
              <p:cNvSpPr/>
              <p:nvPr/>
            </p:nvSpPr>
            <p:spPr>
              <a:xfrm>
                <a:off x="1466426" y="1540126"/>
                <a:ext cx="433199" cy="2179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0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1"/>
                      <a:pt x="1046" y="527"/>
                    </a:cubicBezTo>
                    <a:cubicBezTo>
                      <a:pt x="1332" y="653"/>
                      <a:pt x="1633" y="780"/>
                      <a:pt x="2214" y="780"/>
                    </a:cubicBezTo>
                    <a:cubicBezTo>
                      <a:pt x="2799" y="780"/>
                      <a:pt x="3099" y="653"/>
                      <a:pt x="3385" y="527"/>
                    </a:cubicBezTo>
                    <a:cubicBezTo>
                      <a:pt x="3651" y="411"/>
                      <a:pt x="3908" y="300"/>
                      <a:pt x="4430" y="300"/>
                    </a:cubicBezTo>
                    <a:cubicBezTo>
                      <a:pt x="4953" y="300"/>
                      <a:pt x="5210" y="411"/>
                      <a:pt x="5476" y="527"/>
                    </a:cubicBezTo>
                    <a:cubicBezTo>
                      <a:pt x="5762" y="653"/>
                      <a:pt x="6061" y="780"/>
                      <a:pt x="6642" y="780"/>
                    </a:cubicBezTo>
                    <a:cubicBezTo>
                      <a:pt x="7228" y="780"/>
                      <a:pt x="7523" y="653"/>
                      <a:pt x="7813" y="527"/>
                    </a:cubicBezTo>
                    <a:cubicBezTo>
                      <a:pt x="8081" y="411"/>
                      <a:pt x="8336" y="300"/>
                      <a:pt x="8859" y="300"/>
                    </a:cubicBezTo>
                    <a:cubicBezTo>
                      <a:pt x="9382" y="300"/>
                      <a:pt x="9639" y="411"/>
                      <a:pt x="9905" y="527"/>
                    </a:cubicBezTo>
                    <a:cubicBezTo>
                      <a:pt x="10190" y="653"/>
                      <a:pt x="10491" y="780"/>
                      <a:pt x="11072" y="780"/>
                    </a:cubicBezTo>
                    <a:cubicBezTo>
                      <a:pt x="11658" y="780"/>
                      <a:pt x="11958" y="653"/>
                      <a:pt x="12243" y="527"/>
                    </a:cubicBezTo>
                    <a:cubicBezTo>
                      <a:pt x="12509" y="411"/>
                      <a:pt x="12766" y="300"/>
                      <a:pt x="13289" y="300"/>
                    </a:cubicBezTo>
                    <a:cubicBezTo>
                      <a:pt x="13812" y="300"/>
                      <a:pt x="14068" y="411"/>
                      <a:pt x="14339" y="527"/>
                    </a:cubicBezTo>
                    <a:cubicBezTo>
                      <a:pt x="14625" y="653"/>
                      <a:pt x="14920" y="780"/>
                      <a:pt x="15506" y="780"/>
                    </a:cubicBezTo>
                    <a:lnTo>
                      <a:pt x="15506" y="479"/>
                    </a:lnTo>
                    <a:cubicBezTo>
                      <a:pt x="14983" y="479"/>
                      <a:pt x="14726" y="367"/>
                      <a:pt x="14455" y="251"/>
                    </a:cubicBezTo>
                    <a:cubicBezTo>
                      <a:pt x="14170" y="125"/>
                      <a:pt x="13874" y="0"/>
                      <a:pt x="13289" y="0"/>
                    </a:cubicBezTo>
                    <a:cubicBezTo>
                      <a:pt x="12703" y="0"/>
                      <a:pt x="12408" y="125"/>
                      <a:pt x="12122" y="251"/>
                    </a:cubicBezTo>
                    <a:cubicBezTo>
                      <a:pt x="11851" y="367"/>
                      <a:pt x="11595" y="479"/>
                      <a:pt x="11072" y="479"/>
                    </a:cubicBezTo>
                    <a:cubicBezTo>
                      <a:pt x="10554" y="479"/>
                      <a:pt x="10297" y="367"/>
                      <a:pt x="10027" y="251"/>
                    </a:cubicBezTo>
                    <a:cubicBezTo>
                      <a:pt x="9741" y="125"/>
                      <a:pt x="9446" y="0"/>
                      <a:pt x="8859" y="0"/>
                    </a:cubicBezTo>
                    <a:cubicBezTo>
                      <a:pt x="8273" y="0"/>
                      <a:pt x="7978" y="125"/>
                      <a:pt x="7693" y="251"/>
                    </a:cubicBezTo>
                    <a:cubicBezTo>
                      <a:pt x="7422" y="367"/>
                      <a:pt x="7165" y="479"/>
                      <a:pt x="6642" y="479"/>
                    </a:cubicBezTo>
                    <a:cubicBezTo>
                      <a:pt x="6124" y="479"/>
                      <a:pt x="5867" y="367"/>
                      <a:pt x="5597" y="251"/>
                    </a:cubicBezTo>
                    <a:cubicBezTo>
                      <a:pt x="5311" y="125"/>
                      <a:pt x="5016" y="0"/>
                      <a:pt x="4430" y="0"/>
                    </a:cubicBezTo>
                    <a:cubicBezTo>
                      <a:pt x="3845" y="0"/>
                      <a:pt x="3550" y="125"/>
                      <a:pt x="3264" y="251"/>
                    </a:cubicBezTo>
                    <a:cubicBezTo>
                      <a:pt x="2992" y="367"/>
                      <a:pt x="2736" y="479"/>
                      <a:pt x="2214" y="479"/>
                    </a:cubicBezTo>
                    <a:cubicBezTo>
                      <a:pt x="1695" y="479"/>
                      <a:pt x="1439" y="367"/>
                      <a:pt x="1168" y="251"/>
                    </a:cubicBezTo>
                    <a:cubicBezTo>
                      <a:pt x="882" y="125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6"/>
              <p:cNvSpPr/>
              <p:nvPr/>
            </p:nvSpPr>
            <p:spPr>
              <a:xfrm>
                <a:off x="1466426" y="1607595"/>
                <a:ext cx="433199" cy="2193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5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2"/>
                      <a:pt x="1046" y="528"/>
                    </a:cubicBezTo>
                    <a:cubicBezTo>
                      <a:pt x="1332" y="653"/>
                      <a:pt x="1633" y="785"/>
                      <a:pt x="2214" y="785"/>
                    </a:cubicBezTo>
                    <a:cubicBezTo>
                      <a:pt x="2799" y="785"/>
                      <a:pt x="3099" y="653"/>
                      <a:pt x="3385" y="528"/>
                    </a:cubicBezTo>
                    <a:cubicBezTo>
                      <a:pt x="3651" y="412"/>
                      <a:pt x="3908" y="300"/>
                      <a:pt x="4430" y="300"/>
                    </a:cubicBezTo>
                    <a:cubicBezTo>
                      <a:pt x="4953" y="300"/>
                      <a:pt x="5210" y="412"/>
                      <a:pt x="5476" y="528"/>
                    </a:cubicBezTo>
                    <a:cubicBezTo>
                      <a:pt x="5762" y="653"/>
                      <a:pt x="6061" y="785"/>
                      <a:pt x="6642" y="785"/>
                    </a:cubicBezTo>
                    <a:cubicBezTo>
                      <a:pt x="7228" y="785"/>
                      <a:pt x="7523" y="653"/>
                      <a:pt x="7813" y="528"/>
                    </a:cubicBezTo>
                    <a:cubicBezTo>
                      <a:pt x="8081" y="412"/>
                      <a:pt x="8336" y="300"/>
                      <a:pt x="8859" y="300"/>
                    </a:cubicBezTo>
                    <a:cubicBezTo>
                      <a:pt x="9382" y="300"/>
                      <a:pt x="9639" y="412"/>
                      <a:pt x="9905" y="528"/>
                    </a:cubicBezTo>
                    <a:cubicBezTo>
                      <a:pt x="10190" y="653"/>
                      <a:pt x="10491" y="785"/>
                      <a:pt x="11072" y="785"/>
                    </a:cubicBezTo>
                    <a:cubicBezTo>
                      <a:pt x="11658" y="785"/>
                      <a:pt x="11958" y="653"/>
                      <a:pt x="12243" y="528"/>
                    </a:cubicBezTo>
                    <a:cubicBezTo>
                      <a:pt x="12509" y="412"/>
                      <a:pt x="12766" y="300"/>
                      <a:pt x="13289" y="300"/>
                    </a:cubicBezTo>
                    <a:cubicBezTo>
                      <a:pt x="13812" y="300"/>
                      <a:pt x="14068" y="412"/>
                      <a:pt x="14339" y="528"/>
                    </a:cubicBezTo>
                    <a:cubicBezTo>
                      <a:pt x="14625" y="653"/>
                      <a:pt x="14920" y="785"/>
                      <a:pt x="15506" y="785"/>
                    </a:cubicBezTo>
                    <a:lnTo>
                      <a:pt x="15506" y="485"/>
                    </a:lnTo>
                    <a:cubicBezTo>
                      <a:pt x="14983" y="485"/>
                      <a:pt x="14726" y="373"/>
                      <a:pt x="14455" y="252"/>
                    </a:cubicBezTo>
                    <a:cubicBezTo>
                      <a:pt x="14170" y="130"/>
                      <a:pt x="13874" y="0"/>
                      <a:pt x="13289" y="0"/>
                    </a:cubicBezTo>
                    <a:cubicBezTo>
                      <a:pt x="12703" y="0"/>
                      <a:pt x="12408" y="130"/>
                      <a:pt x="12122" y="252"/>
                    </a:cubicBezTo>
                    <a:cubicBezTo>
                      <a:pt x="11851" y="373"/>
                      <a:pt x="11595" y="485"/>
                      <a:pt x="11072" y="485"/>
                    </a:cubicBezTo>
                    <a:cubicBezTo>
                      <a:pt x="10554" y="485"/>
                      <a:pt x="10297" y="373"/>
                      <a:pt x="10027" y="252"/>
                    </a:cubicBezTo>
                    <a:cubicBezTo>
                      <a:pt x="9741" y="130"/>
                      <a:pt x="9446" y="0"/>
                      <a:pt x="8859" y="0"/>
                    </a:cubicBezTo>
                    <a:cubicBezTo>
                      <a:pt x="8273" y="0"/>
                      <a:pt x="7978" y="130"/>
                      <a:pt x="7693" y="252"/>
                    </a:cubicBezTo>
                    <a:cubicBezTo>
                      <a:pt x="7422" y="373"/>
                      <a:pt x="7165" y="485"/>
                      <a:pt x="6642" y="485"/>
                    </a:cubicBezTo>
                    <a:cubicBezTo>
                      <a:pt x="6124" y="485"/>
                      <a:pt x="5867" y="373"/>
                      <a:pt x="5597" y="252"/>
                    </a:cubicBezTo>
                    <a:cubicBezTo>
                      <a:pt x="5311" y="130"/>
                      <a:pt x="5016" y="0"/>
                      <a:pt x="4430" y="0"/>
                    </a:cubicBezTo>
                    <a:cubicBezTo>
                      <a:pt x="3845" y="0"/>
                      <a:pt x="3550" y="130"/>
                      <a:pt x="3264" y="252"/>
                    </a:cubicBezTo>
                    <a:cubicBezTo>
                      <a:pt x="2992" y="373"/>
                      <a:pt x="2736" y="485"/>
                      <a:pt x="2214" y="485"/>
                    </a:cubicBezTo>
                    <a:cubicBezTo>
                      <a:pt x="1695" y="485"/>
                      <a:pt x="1439" y="373"/>
                      <a:pt x="1168" y="252"/>
                    </a:cubicBezTo>
                    <a:cubicBezTo>
                      <a:pt x="882" y="130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" name="Google Shape;137;p6"/>
            <p:cNvGrpSpPr/>
            <p:nvPr/>
          </p:nvGrpSpPr>
          <p:grpSpPr>
            <a:xfrm>
              <a:off x="520275" y="306537"/>
              <a:ext cx="281610" cy="89409"/>
              <a:chOff x="2979400" y="3139200"/>
              <a:chExt cx="281610" cy="89409"/>
            </a:xfrm>
          </p:grpSpPr>
          <p:sp>
            <p:nvSpPr>
              <p:cNvPr id="138" name="Google Shape;138;p6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6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6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6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2" name="Google Shape;142;p6"/>
            <p:cNvSpPr/>
            <p:nvPr/>
          </p:nvSpPr>
          <p:spPr>
            <a:xfrm>
              <a:off x="8539525" y="4500575"/>
              <a:ext cx="38400" cy="38400"/>
            </a:xfrm>
            <a:prstGeom prst="ellipse">
              <a:avLst/>
            </a:prstGeom>
            <a:solidFill>
              <a:srgbClr val="24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5537750" y="1194900"/>
              <a:ext cx="89400" cy="894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6105700" y="348575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546750" y="4661200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24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Google Shape;146;p6"/>
          <p:cNvSpPr txBox="1">
            <a:spLocks noGrp="1"/>
          </p:cNvSpPr>
          <p:nvPr>
            <p:ph type="ctrTitle" idx="4"/>
          </p:nvPr>
        </p:nvSpPr>
        <p:spPr>
          <a:xfrm>
            <a:off x="6169738" y="3297250"/>
            <a:ext cx="21726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None/>
              <a:defRPr sz="1800" b="0">
                <a:solidFill>
                  <a:srgbClr val="24232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47" name="Google Shape;147;p6"/>
          <p:cNvSpPr txBox="1">
            <a:spLocks noGrp="1"/>
          </p:cNvSpPr>
          <p:nvPr>
            <p:ph type="subTitle" idx="5"/>
          </p:nvPr>
        </p:nvSpPr>
        <p:spPr>
          <a:xfrm>
            <a:off x="6088200" y="3609825"/>
            <a:ext cx="2335800" cy="5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148" name="Google Shape;148;p6"/>
          <p:cNvSpPr txBox="1">
            <a:spLocks noGrp="1"/>
          </p:cNvSpPr>
          <p:nvPr>
            <p:ph type="title" idx="6"/>
          </p:nvPr>
        </p:nvSpPr>
        <p:spPr>
          <a:xfrm>
            <a:off x="708750" y="623075"/>
            <a:ext cx="772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_AND_TWO_COLUMNS_1_1">
    <p:bg>
      <p:bgPr>
        <a:solidFill>
          <a:srgbClr val="FFB24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 txBox="1">
            <a:spLocks noGrp="1"/>
          </p:cNvSpPr>
          <p:nvPr>
            <p:ph type="ctrTitle"/>
          </p:nvPr>
        </p:nvSpPr>
        <p:spPr>
          <a:xfrm>
            <a:off x="1509375" y="1721636"/>
            <a:ext cx="26424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None/>
              <a:defRPr sz="1800" b="0">
                <a:solidFill>
                  <a:srgbClr val="24232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51" name="Google Shape;151;p7"/>
          <p:cNvSpPr txBox="1">
            <a:spLocks noGrp="1"/>
          </p:cNvSpPr>
          <p:nvPr>
            <p:ph type="subTitle" idx="1"/>
          </p:nvPr>
        </p:nvSpPr>
        <p:spPr>
          <a:xfrm>
            <a:off x="1509375" y="1974875"/>
            <a:ext cx="2911200" cy="56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grpSp>
        <p:nvGrpSpPr>
          <p:cNvPr id="152" name="Google Shape;152;p7"/>
          <p:cNvGrpSpPr/>
          <p:nvPr/>
        </p:nvGrpSpPr>
        <p:grpSpPr>
          <a:xfrm>
            <a:off x="520275" y="306538"/>
            <a:ext cx="8057650" cy="4393063"/>
            <a:chOff x="520275" y="306538"/>
            <a:chExt cx="8057650" cy="4393063"/>
          </a:xfrm>
        </p:grpSpPr>
        <p:grpSp>
          <p:nvGrpSpPr>
            <p:cNvPr id="153" name="Google Shape;153;p7"/>
            <p:cNvGrpSpPr/>
            <p:nvPr/>
          </p:nvGrpSpPr>
          <p:grpSpPr>
            <a:xfrm>
              <a:off x="3351475" y="673487"/>
              <a:ext cx="281610" cy="89409"/>
              <a:chOff x="2979400" y="3139200"/>
              <a:chExt cx="281610" cy="89409"/>
            </a:xfrm>
          </p:grpSpPr>
          <p:sp>
            <p:nvSpPr>
              <p:cNvPr id="154" name="Google Shape;154;p7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7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7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7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8" name="Google Shape;158;p7"/>
            <p:cNvSpPr/>
            <p:nvPr/>
          </p:nvSpPr>
          <p:spPr>
            <a:xfrm>
              <a:off x="7997400" y="990475"/>
              <a:ext cx="89400" cy="894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614500" y="229532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5802925" y="409327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" name="Google Shape;161;p7"/>
            <p:cNvGrpSpPr/>
            <p:nvPr/>
          </p:nvGrpSpPr>
          <p:grpSpPr>
            <a:xfrm>
              <a:off x="1466426" y="1540126"/>
              <a:ext cx="433199" cy="89400"/>
              <a:chOff x="1466426" y="1540126"/>
              <a:chExt cx="433199" cy="89400"/>
            </a:xfrm>
          </p:grpSpPr>
          <p:sp>
            <p:nvSpPr>
              <p:cNvPr id="162" name="Google Shape;162;p7"/>
              <p:cNvSpPr/>
              <p:nvPr/>
            </p:nvSpPr>
            <p:spPr>
              <a:xfrm>
                <a:off x="1466426" y="1540126"/>
                <a:ext cx="433199" cy="2179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0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1"/>
                      <a:pt x="1046" y="527"/>
                    </a:cubicBezTo>
                    <a:cubicBezTo>
                      <a:pt x="1332" y="653"/>
                      <a:pt x="1633" y="780"/>
                      <a:pt x="2214" y="780"/>
                    </a:cubicBezTo>
                    <a:cubicBezTo>
                      <a:pt x="2799" y="780"/>
                      <a:pt x="3099" y="653"/>
                      <a:pt x="3385" y="527"/>
                    </a:cubicBezTo>
                    <a:cubicBezTo>
                      <a:pt x="3651" y="411"/>
                      <a:pt x="3908" y="300"/>
                      <a:pt x="4430" y="300"/>
                    </a:cubicBezTo>
                    <a:cubicBezTo>
                      <a:pt x="4953" y="300"/>
                      <a:pt x="5210" y="411"/>
                      <a:pt x="5476" y="527"/>
                    </a:cubicBezTo>
                    <a:cubicBezTo>
                      <a:pt x="5762" y="653"/>
                      <a:pt x="6061" y="780"/>
                      <a:pt x="6642" y="780"/>
                    </a:cubicBezTo>
                    <a:cubicBezTo>
                      <a:pt x="7228" y="780"/>
                      <a:pt x="7523" y="653"/>
                      <a:pt x="7813" y="527"/>
                    </a:cubicBezTo>
                    <a:cubicBezTo>
                      <a:pt x="8081" y="411"/>
                      <a:pt x="8336" y="300"/>
                      <a:pt x="8859" y="300"/>
                    </a:cubicBezTo>
                    <a:cubicBezTo>
                      <a:pt x="9382" y="300"/>
                      <a:pt x="9639" y="411"/>
                      <a:pt x="9905" y="527"/>
                    </a:cubicBezTo>
                    <a:cubicBezTo>
                      <a:pt x="10190" y="653"/>
                      <a:pt x="10491" y="780"/>
                      <a:pt x="11072" y="780"/>
                    </a:cubicBezTo>
                    <a:cubicBezTo>
                      <a:pt x="11658" y="780"/>
                      <a:pt x="11958" y="653"/>
                      <a:pt x="12243" y="527"/>
                    </a:cubicBezTo>
                    <a:cubicBezTo>
                      <a:pt x="12509" y="411"/>
                      <a:pt x="12766" y="300"/>
                      <a:pt x="13289" y="300"/>
                    </a:cubicBezTo>
                    <a:cubicBezTo>
                      <a:pt x="13812" y="300"/>
                      <a:pt x="14068" y="411"/>
                      <a:pt x="14339" y="527"/>
                    </a:cubicBezTo>
                    <a:cubicBezTo>
                      <a:pt x="14625" y="653"/>
                      <a:pt x="14920" y="780"/>
                      <a:pt x="15506" y="780"/>
                    </a:cubicBezTo>
                    <a:lnTo>
                      <a:pt x="15506" y="479"/>
                    </a:lnTo>
                    <a:cubicBezTo>
                      <a:pt x="14983" y="479"/>
                      <a:pt x="14726" y="367"/>
                      <a:pt x="14455" y="251"/>
                    </a:cubicBezTo>
                    <a:cubicBezTo>
                      <a:pt x="14170" y="125"/>
                      <a:pt x="13874" y="0"/>
                      <a:pt x="13289" y="0"/>
                    </a:cubicBezTo>
                    <a:cubicBezTo>
                      <a:pt x="12703" y="0"/>
                      <a:pt x="12408" y="125"/>
                      <a:pt x="12122" y="251"/>
                    </a:cubicBezTo>
                    <a:cubicBezTo>
                      <a:pt x="11851" y="367"/>
                      <a:pt x="11595" y="479"/>
                      <a:pt x="11072" y="479"/>
                    </a:cubicBezTo>
                    <a:cubicBezTo>
                      <a:pt x="10554" y="479"/>
                      <a:pt x="10297" y="367"/>
                      <a:pt x="10027" y="251"/>
                    </a:cubicBezTo>
                    <a:cubicBezTo>
                      <a:pt x="9741" y="125"/>
                      <a:pt x="9446" y="0"/>
                      <a:pt x="8859" y="0"/>
                    </a:cubicBezTo>
                    <a:cubicBezTo>
                      <a:pt x="8273" y="0"/>
                      <a:pt x="7978" y="125"/>
                      <a:pt x="7693" y="251"/>
                    </a:cubicBezTo>
                    <a:cubicBezTo>
                      <a:pt x="7422" y="367"/>
                      <a:pt x="7165" y="479"/>
                      <a:pt x="6642" y="479"/>
                    </a:cubicBezTo>
                    <a:cubicBezTo>
                      <a:pt x="6124" y="479"/>
                      <a:pt x="5867" y="367"/>
                      <a:pt x="5597" y="251"/>
                    </a:cubicBezTo>
                    <a:cubicBezTo>
                      <a:pt x="5311" y="125"/>
                      <a:pt x="5016" y="0"/>
                      <a:pt x="4430" y="0"/>
                    </a:cubicBezTo>
                    <a:cubicBezTo>
                      <a:pt x="3845" y="0"/>
                      <a:pt x="3550" y="125"/>
                      <a:pt x="3264" y="251"/>
                    </a:cubicBezTo>
                    <a:cubicBezTo>
                      <a:pt x="2992" y="367"/>
                      <a:pt x="2736" y="479"/>
                      <a:pt x="2214" y="479"/>
                    </a:cubicBezTo>
                    <a:cubicBezTo>
                      <a:pt x="1695" y="479"/>
                      <a:pt x="1439" y="367"/>
                      <a:pt x="1168" y="251"/>
                    </a:cubicBezTo>
                    <a:cubicBezTo>
                      <a:pt x="882" y="125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7"/>
              <p:cNvSpPr/>
              <p:nvPr/>
            </p:nvSpPr>
            <p:spPr>
              <a:xfrm>
                <a:off x="1466426" y="1607595"/>
                <a:ext cx="433199" cy="2193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5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2"/>
                      <a:pt x="1046" y="528"/>
                    </a:cubicBezTo>
                    <a:cubicBezTo>
                      <a:pt x="1332" y="653"/>
                      <a:pt x="1633" y="785"/>
                      <a:pt x="2214" y="785"/>
                    </a:cubicBezTo>
                    <a:cubicBezTo>
                      <a:pt x="2799" y="785"/>
                      <a:pt x="3099" y="653"/>
                      <a:pt x="3385" y="528"/>
                    </a:cubicBezTo>
                    <a:cubicBezTo>
                      <a:pt x="3651" y="412"/>
                      <a:pt x="3908" y="300"/>
                      <a:pt x="4430" y="300"/>
                    </a:cubicBezTo>
                    <a:cubicBezTo>
                      <a:pt x="4953" y="300"/>
                      <a:pt x="5210" y="412"/>
                      <a:pt x="5476" y="528"/>
                    </a:cubicBezTo>
                    <a:cubicBezTo>
                      <a:pt x="5762" y="653"/>
                      <a:pt x="6061" y="785"/>
                      <a:pt x="6642" y="785"/>
                    </a:cubicBezTo>
                    <a:cubicBezTo>
                      <a:pt x="7228" y="785"/>
                      <a:pt x="7523" y="653"/>
                      <a:pt x="7813" y="528"/>
                    </a:cubicBezTo>
                    <a:cubicBezTo>
                      <a:pt x="8081" y="412"/>
                      <a:pt x="8336" y="300"/>
                      <a:pt x="8859" y="300"/>
                    </a:cubicBezTo>
                    <a:cubicBezTo>
                      <a:pt x="9382" y="300"/>
                      <a:pt x="9639" y="412"/>
                      <a:pt x="9905" y="528"/>
                    </a:cubicBezTo>
                    <a:cubicBezTo>
                      <a:pt x="10190" y="653"/>
                      <a:pt x="10491" y="785"/>
                      <a:pt x="11072" y="785"/>
                    </a:cubicBezTo>
                    <a:cubicBezTo>
                      <a:pt x="11658" y="785"/>
                      <a:pt x="11958" y="653"/>
                      <a:pt x="12243" y="528"/>
                    </a:cubicBezTo>
                    <a:cubicBezTo>
                      <a:pt x="12509" y="412"/>
                      <a:pt x="12766" y="300"/>
                      <a:pt x="13289" y="300"/>
                    </a:cubicBezTo>
                    <a:cubicBezTo>
                      <a:pt x="13812" y="300"/>
                      <a:pt x="14068" y="412"/>
                      <a:pt x="14339" y="528"/>
                    </a:cubicBezTo>
                    <a:cubicBezTo>
                      <a:pt x="14625" y="653"/>
                      <a:pt x="14920" y="785"/>
                      <a:pt x="15506" y="785"/>
                    </a:cubicBezTo>
                    <a:lnTo>
                      <a:pt x="15506" y="485"/>
                    </a:lnTo>
                    <a:cubicBezTo>
                      <a:pt x="14983" y="485"/>
                      <a:pt x="14726" y="373"/>
                      <a:pt x="14455" y="252"/>
                    </a:cubicBezTo>
                    <a:cubicBezTo>
                      <a:pt x="14170" y="130"/>
                      <a:pt x="13874" y="0"/>
                      <a:pt x="13289" y="0"/>
                    </a:cubicBezTo>
                    <a:cubicBezTo>
                      <a:pt x="12703" y="0"/>
                      <a:pt x="12408" y="130"/>
                      <a:pt x="12122" y="252"/>
                    </a:cubicBezTo>
                    <a:cubicBezTo>
                      <a:pt x="11851" y="373"/>
                      <a:pt x="11595" y="485"/>
                      <a:pt x="11072" y="485"/>
                    </a:cubicBezTo>
                    <a:cubicBezTo>
                      <a:pt x="10554" y="485"/>
                      <a:pt x="10297" y="373"/>
                      <a:pt x="10027" y="252"/>
                    </a:cubicBezTo>
                    <a:cubicBezTo>
                      <a:pt x="9741" y="130"/>
                      <a:pt x="9446" y="0"/>
                      <a:pt x="8859" y="0"/>
                    </a:cubicBezTo>
                    <a:cubicBezTo>
                      <a:pt x="8273" y="0"/>
                      <a:pt x="7978" y="130"/>
                      <a:pt x="7693" y="252"/>
                    </a:cubicBezTo>
                    <a:cubicBezTo>
                      <a:pt x="7422" y="373"/>
                      <a:pt x="7165" y="485"/>
                      <a:pt x="6642" y="485"/>
                    </a:cubicBezTo>
                    <a:cubicBezTo>
                      <a:pt x="6124" y="485"/>
                      <a:pt x="5867" y="373"/>
                      <a:pt x="5597" y="252"/>
                    </a:cubicBezTo>
                    <a:cubicBezTo>
                      <a:pt x="5311" y="130"/>
                      <a:pt x="5016" y="0"/>
                      <a:pt x="4430" y="0"/>
                    </a:cubicBezTo>
                    <a:cubicBezTo>
                      <a:pt x="3845" y="0"/>
                      <a:pt x="3550" y="130"/>
                      <a:pt x="3264" y="252"/>
                    </a:cubicBezTo>
                    <a:cubicBezTo>
                      <a:pt x="2992" y="373"/>
                      <a:pt x="2736" y="485"/>
                      <a:pt x="2214" y="485"/>
                    </a:cubicBezTo>
                    <a:cubicBezTo>
                      <a:pt x="1695" y="485"/>
                      <a:pt x="1439" y="373"/>
                      <a:pt x="1168" y="252"/>
                    </a:cubicBezTo>
                    <a:cubicBezTo>
                      <a:pt x="882" y="130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4" name="Google Shape;164;p7"/>
            <p:cNvGrpSpPr/>
            <p:nvPr/>
          </p:nvGrpSpPr>
          <p:grpSpPr>
            <a:xfrm>
              <a:off x="520275" y="306537"/>
              <a:ext cx="281610" cy="89409"/>
              <a:chOff x="2979400" y="3139200"/>
              <a:chExt cx="281610" cy="89409"/>
            </a:xfrm>
          </p:grpSpPr>
          <p:sp>
            <p:nvSpPr>
              <p:cNvPr id="165" name="Google Shape;165;p7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7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7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7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9" name="Google Shape;169;p7"/>
            <p:cNvSpPr/>
            <p:nvPr/>
          </p:nvSpPr>
          <p:spPr>
            <a:xfrm>
              <a:off x="8539525" y="450057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5537750" y="1194900"/>
              <a:ext cx="89400" cy="894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6105700" y="348575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546750" y="4661200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" name="Google Shape;173;p7"/>
          <p:cNvSpPr txBox="1">
            <a:spLocks noGrp="1"/>
          </p:cNvSpPr>
          <p:nvPr>
            <p:ph type="ctrTitle" idx="2"/>
          </p:nvPr>
        </p:nvSpPr>
        <p:spPr>
          <a:xfrm>
            <a:off x="5552575" y="1721636"/>
            <a:ext cx="26424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None/>
              <a:defRPr sz="1800" b="0">
                <a:solidFill>
                  <a:srgbClr val="24232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74" name="Google Shape;174;p7"/>
          <p:cNvSpPr txBox="1">
            <a:spLocks noGrp="1"/>
          </p:cNvSpPr>
          <p:nvPr>
            <p:ph type="subTitle" idx="3"/>
          </p:nvPr>
        </p:nvSpPr>
        <p:spPr>
          <a:xfrm>
            <a:off x="5552575" y="1974875"/>
            <a:ext cx="2871300" cy="56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175" name="Google Shape;175;p7"/>
          <p:cNvSpPr txBox="1">
            <a:spLocks noGrp="1"/>
          </p:cNvSpPr>
          <p:nvPr>
            <p:ph type="ctrTitle" idx="4"/>
          </p:nvPr>
        </p:nvSpPr>
        <p:spPr>
          <a:xfrm>
            <a:off x="1509375" y="3399111"/>
            <a:ext cx="26424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None/>
              <a:defRPr sz="1800" b="0">
                <a:solidFill>
                  <a:srgbClr val="24232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76" name="Google Shape;176;p7"/>
          <p:cNvSpPr txBox="1">
            <a:spLocks noGrp="1"/>
          </p:cNvSpPr>
          <p:nvPr>
            <p:ph type="subTitle" idx="5"/>
          </p:nvPr>
        </p:nvSpPr>
        <p:spPr>
          <a:xfrm>
            <a:off x="1509375" y="3652350"/>
            <a:ext cx="2911200" cy="56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177" name="Google Shape;177;p7"/>
          <p:cNvSpPr txBox="1">
            <a:spLocks noGrp="1"/>
          </p:cNvSpPr>
          <p:nvPr>
            <p:ph type="ctrTitle" idx="6"/>
          </p:nvPr>
        </p:nvSpPr>
        <p:spPr>
          <a:xfrm>
            <a:off x="5552575" y="3399111"/>
            <a:ext cx="26424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None/>
              <a:defRPr sz="1800" b="0">
                <a:solidFill>
                  <a:srgbClr val="24232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78" name="Google Shape;178;p7"/>
          <p:cNvSpPr txBox="1">
            <a:spLocks noGrp="1"/>
          </p:cNvSpPr>
          <p:nvPr>
            <p:ph type="subTitle" idx="7"/>
          </p:nvPr>
        </p:nvSpPr>
        <p:spPr>
          <a:xfrm>
            <a:off x="5552575" y="3652350"/>
            <a:ext cx="2871300" cy="56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179" name="Google Shape;179;p7"/>
          <p:cNvSpPr txBox="1">
            <a:spLocks noGrp="1"/>
          </p:cNvSpPr>
          <p:nvPr>
            <p:ph type="title" idx="8"/>
          </p:nvPr>
        </p:nvSpPr>
        <p:spPr>
          <a:xfrm>
            <a:off x="708750" y="623075"/>
            <a:ext cx="772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TITLE_AND_TWO_COLUMNS_1_1_1">
    <p:bg>
      <p:bgPr>
        <a:solidFill>
          <a:srgbClr val="FFB24F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8"/>
          <p:cNvGrpSpPr/>
          <p:nvPr/>
        </p:nvGrpSpPr>
        <p:grpSpPr>
          <a:xfrm>
            <a:off x="520275" y="306538"/>
            <a:ext cx="8057650" cy="4393063"/>
            <a:chOff x="520275" y="306538"/>
            <a:chExt cx="8057650" cy="4393063"/>
          </a:xfrm>
        </p:grpSpPr>
        <p:grpSp>
          <p:nvGrpSpPr>
            <p:cNvPr id="182" name="Google Shape;182;p8"/>
            <p:cNvGrpSpPr/>
            <p:nvPr/>
          </p:nvGrpSpPr>
          <p:grpSpPr>
            <a:xfrm>
              <a:off x="3351475" y="673487"/>
              <a:ext cx="281610" cy="89409"/>
              <a:chOff x="2979400" y="3139200"/>
              <a:chExt cx="281610" cy="89409"/>
            </a:xfrm>
          </p:grpSpPr>
          <p:sp>
            <p:nvSpPr>
              <p:cNvPr id="183" name="Google Shape;183;p8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8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8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8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7" name="Google Shape;187;p8"/>
            <p:cNvSpPr/>
            <p:nvPr/>
          </p:nvSpPr>
          <p:spPr>
            <a:xfrm>
              <a:off x="7997400" y="990475"/>
              <a:ext cx="89400" cy="894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614500" y="229532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5802925" y="409327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0" name="Google Shape;190;p8"/>
            <p:cNvGrpSpPr/>
            <p:nvPr/>
          </p:nvGrpSpPr>
          <p:grpSpPr>
            <a:xfrm>
              <a:off x="1466426" y="1540126"/>
              <a:ext cx="433199" cy="89400"/>
              <a:chOff x="1466426" y="1540126"/>
              <a:chExt cx="433199" cy="89400"/>
            </a:xfrm>
          </p:grpSpPr>
          <p:sp>
            <p:nvSpPr>
              <p:cNvPr id="191" name="Google Shape;191;p8"/>
              <p:cNvSpPr/>
              <p:nvPr/>
            </p:nvSpPr>
            <p:spPr>
              <a:xfrm>
                <a:off x="1466426" y="1540126"/>
                <a:ext cx="433199" cy="2179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0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1"/>
                      <a:pt x="1046" y="527"/>
                    </a:cubicBezTo>
                    <a:cubicBezTo>
                      <a:pt x="1332" y="653"/>
                      <a:pt x="1633" y="780"/>
                      <a:pt x="2214" y="780"/>
                    </a:cubicBezTo>
                    <a:cubicBezTo>
                      <a:pt x="2799" y="780"/>
                      <a:pt x="3099" y="653"/>
                      <a:pt x="3385" y="527"/>
                    </a:cubicBezTo>
                    <a:cubicBezTo>
                      <a:pt x="3651" y="411"/>
                      <a:pt x="3908" y="300"/>
                      <a:pt x="4430" y="300"/>
                    </a:cubicBezTo>
                    <a:cubicBezTo>
                      <a:pt x="4953" y="300"/>
                      <a:pt x="5210" y="411"/>
                      <a:pt x="5476" y="527"/>
                    </a:cubicBezTo>
                    <a:cubicBezTo>
                      <a:pt x="5762" y="653"/>
                      <a:pt x="6061" y="780"/>
                      <a:pt x="6642" y="780"/>
                    </a:cubicBezTo>
                    <a:cubicBezTo>
                      <a:pt x="7228" y="780"/>
                      <a:pt x="7523" y="653"/>
                      <a:pt x="7813" y="527"/>
                    </a:cubicBezTo>
                    <a:cubicBezTo>
                      <a:pt x="8081" y="411"/>
                      <a:pt x="8336" y="300"/>
                      <a:pt x="8859" y="300"/>
                    </a:cubicBezTo>
                    <a:cubicBezTo>
                      <a:pt x="9382" y="300"/>
                      <a:pt x="9639" y="411"/>
                      <a:pt x="9905" y="527"/>
                    </a:cubicBezTo>
                    <a:cubicBezTo>
                      <a:pt x="10190" y="653"/>
                      <a:pt x="10491" y="780"/>
                      <a:pt x="11072" y="780"/>
                    </a:cubicBezTo>
                    <a:cubicBezTo>
                      <a:pt x="11658" y="780"/>
                      <a:pt x="11958" y="653"/>
                      <a:pt x="12243" y="527"/>
                    </a:cubicBezTo>
                    <a:cubicBezTo>
                      <a:pt x="12509" y="411"/>
                      <a:pt x="12766" y="300"/>
                      <a:pt x="13289" y="300"/>
                    </a:cubicBezTo>
                    <a:cubicBezTo>
                      <a:pt x="13812" y="300"/>
                      <a:pt x="14068" y="411"/>
                      <a:pt x="14339" y="527"/>
                    </a:cubicBezTo>
                    <a:cubicBezTo>
                      <a:pt x="14625" y="653"/>
                      <a:pt x="14920" y="780"/>
                      <a:pt x="15506" y="780"/>
                    </a:cubicBezTo>
                    <a:lnTo>
                      <a:pt x="15506" y="479"/>
                    </a:lnTo>
                    <a:cubicBezTo>
                      <a:pt x="14983" y="479"/>
                      <a:pt x="14726" y="367"/>
                      <a:pt x="14455" y="251"/>
                    </a:cubicBezTo>
                    <a:cubicBezTo>
                      <a:pt x="14170" y="125"/>
                      <a:pt x="13874" y="0"/>
                      <a:pt x="13289" y="0"/>
                    </a:cubicBezTo>
                    <a:cubicBezTo>
                      <a:pt x="12703" y="0"/>
                      <a:pt x="12408" y="125"/>
                      <a:pt x="12122" y="251"/>
                    </a:cubicBezTo>
                    <a:cubicBezTo>
                      <a:pt x="11851" y="367"/>
                      <a:pt x="11595" y="479"/>
                      <a:pt x="11072" y="479"/>
                    </a:cubicBezTo>
                    <a:cubicBezTo>
                      <a:pt x="10554" y="479"/>
                      <a:pt x="10297" y="367"/>
                      <a:pt x="10027" y="251"/>
                    </a:cubicBezTo>
                    <a:cubicBezTo>
                      <a:pt x="9741" y="125"/>
                      <a:pt x="9446" y="0"/>
                      <a:pt x="8859" y="0"/>
                    </a:cubicBezTo>
                    <a:cubicBezTo>
                      <a:pt x="8273" y="0"/>
                      <a:pt x="7978" y="125"/>
                      <a:pt x="7693" y="251"/>
                    </a:cubicBezTo>
                    <a:cubicBezTo>
                      <a:pt x="7422" y="367"/>
                      <a:pt x="7165" y="479"/>
                      <a:pt x="6642" y="479"/>
                    </a:cubicBezTo>
                    <a:cubicBezTo>
                      <a:pt x="6124" y="479"/>
                      <a:pt x="5867" y="367"/>
                      <a:pt x="5597" y="251"/>
                    </a:cubicBezTo>
                    <a:cubicBezTo>
                      <a:pt x="5311" y="125"/>
                      <a:pt x="5016" y="0"/>
                      <a:pt x="4430" y="0"/>
                    </a:cubicBezTo>
                    <a:cubicBezTo>
                      <a:pt x="3845" y="0"/>
                      <a:pt x="3550" y="125"/>
                      <a:pt x="3264" y="251"/>
                    </a:cubicBezTo>
                    <a:cubicBezTo>
                      <a:pt x="2992" y="367"/>
                      <a:pt x="2736" y="479"/>
                      <a:pt x="2214" y="479"/>
                    </a:cubicBezTo>
                    <a:cubicBezTo>
                      <a:pt x="1695" y="479"/>
                      <a:pt x="1439" y="367"/>
                      <a:pt x="1168" y="251"/>
                    </a:cubicBezTo>
                    <a:cubicBezTo>
                      <a:pt x="882" y="125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8"/>
              <p:cNvSpPr/>
              <p:nvPr/>
            </p:nvSpPr>
            <p:spPr>
              <a:xfrm>
                <a:off x="1466426" y="1607595"/>
                <a:ext cx="433199" cy="2193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5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2"/>
                      <a:pt x="1046" y="528"/>
                    </a:cubicBezTo>
                    <a:cubicBezTo>
                      <a:pt x="1332" y="653"/>
                      <a:pt x="1633" y="785"/>
                      <a:pt x="2214" y="785"/>
                    </a:cubicBezTo>
                    <a:cubicBezTo>
                      <a:pt x="2799" y="785"/>
                      <a:pt x="3099" y="653"/>
                      <a:pt x="3385" y="528"/>
                    </a:cubicBezTo>
                    <a:cubicBezTo>
                      <a:pt x="3651" y="412"/>
                      <a:pt x="3908" y="300"/>
                      <a:pt x="4430" y="300"/>
                    </a:cubicBezTo>
                    <a:cubicBezTo>
                      <a:pt x="4953" y="300"/>
                      <a:pt x="5210" y="412"/>
                      <a:pt x="5476" y="528"/>
                    </a:cubicBezTo>
                    <a:cubicBezTo>
                      <a:pt x="5762" y="653"/>
                      <a:pt x="6061" y="785"/>
                      <a:pt x="6642" y="785"/>
                    </a:cubicBezTo>
                    <a:cubicBezTo>
                      <a:pt x="7228" y="785"/>
                      <a:pt x="7523" y="653"/>
                      <a:pt x="7813" y="528"/>
                    </a:cubicBezTo>
                    <a:cubicBezTo>
                      <a:pt x="8081" y="412"/>
                      <a:pt x="8336" y="300"/>
                      <a:pt x="8859" y="300"/>
                    </a:cubicBezTo>
                    <a:cubicBezTo>
                      <a:pt x="9382" y="300"/>
                      <a:pt x="9639" y="412"/>
                      <a:pt x="9905" y="528"/>
                    </a:cubicBezTo>
                    <a:cubicBezTo>
                      <a:pt x="10190" y="653"/>
                      <a:pt x="10491" y="785"/>
                      <a:pt x="11072" y="785"/>
                    </a:cubicBezTo>
                    <a:cubicBezTo>
                      <a:pt x="11658" y="785"/>
                      <a:pt x="11958" y="653"/>
                      <a:pt x="12243" y="528"/>
                    </a:cubicBezTo>
                    <a:cubicBezTo>
                      <a:pt x="12509" y="412"/>
                      <a:pt x="12766" y="300"/>
                      <a:pt x="13289" y="300"/>
                    </a:cubicBezTo>
                    <a:cubicBezTo>
                      <a:pt x="13812" y="300"/>
                      <a:pt x="14068" y="412"/>
                      <a:pt x="14339" y="528"/>
                    </a:cubicBezTo>
                    <a:cubicBezTo>
                      <a:pt x="14625" y="653"/>
                      <a:pt x="14920" y="785"/>
                      <a:pt x="15506" y="785"/>
                    </a:cubicBezTo>
                    <a:lnTo>
                      <a:pt x="15506" y="485"/>
                    </a:lnTo>
                    <a:cubicBezTo>
                      <a:pt x="14983" y="485"/>
                      <a:pt x="14726" y="373"/>
                      <a:pt x="14455" y="252"/>
                    </a:cubicBezTo>
                    <a:cubicBezTo>
                      <a:pt x="14170" y="130"/>
                      <a:pt x="13874" y="0"/>
                      <a:pt x="13289" y="0"/>
                    </a:cubicBezTo>
                    <a:cubicBezTo>
                      <a:pt x="12703" y="0"/>
                      <a:pt x="12408" y="130"/>
                      <a:pt x="12122" y="252"/>
                    </a:cubicBezTo>
                    <a:cubicBezTo>
                      <a:pt x="11851" y="373"/>
                      <a:pt x="11595" y="485"/>
                      <a:pt x="11072" y="485"/>
                    </a:cubicBezTo>
                    <a:cubicBezTo>
                      <a:pt x="10554" y="485"/>
                      <a:pt x="10297" y="373"/>
                      <a:pt x="10027" y="252"/>
                    </a:cubicBezTo>
                    <a:cubicBezTo>
                      <a:pt x="9741" y="130"/>
                      <a:pt x="9446" y="0"/>
                      <a:pt x="8859" y="0"/>
                    </a:cubicBezTo>
                    <a:cubicBezTo>
                      <a:pt x="8273" y="0"/>
                      <a:pt x="7978" y="130"/>
                      <a:pt x="7693" y="252"/>
                    </a:cubicBezTo>
                    <a:cubicBezTo>
                      <a:pt x="7422" y="373"/>
                      <a:pt x="7165" y="485"/>
                      <a:pt x="6642" y="485"/>
                    </a:cubicBezTo>
                    <a:cubicBezTo>
                      <a:pt x="6124" y="485"/>
                      <a:pt x="5867" y="373"/>
                      <a:pt x="5597" y="252"/>
                    </a:cubicBezTo>
                    <a:cubicBezTo>
                      <a:pt x="5311" y="130"/>
                      <a:pt x="5016" y="0"/>
                      <a:pt x="4430" y="0"/>
                    </a:cubicBezTo>
                    <a:cubicBezTo>
                      <a:pt x="3845" y="0"/>
                      <a:pt x="3550" y="130"/>
                      <a:pt x="3264" y="252"/>
                    </a:cubicBezTo>
                    <a:cubicBezTo>
                      <a:pt x="2992" y="373"/>
                      <a:pt x="2736" y="485"/>
                      <a:pt x="2214" y="485"/>
                    </a:cubicBezTo>
                    <a:cubicBezTo>
                      <a:pt x="1695" y="485"/>
                      <a:pt x="1439" y="373"/>
                      <a:pt x="1168" y="252"/>
                    </a:cubicBezTo>
                    <a:cubicBezTo>
                      <a:pt x="882" y="130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3" name="Google Shape;193;p8"/>
            <p:cNvGrpSpPr/>
            <p:nvPr/>
          </p:nvGrpSpPr>
          <p:grpSpPr>
            <a:xfrm>
              <a:off x="520275" y="306537"/>
              <a:ext cx="281610" cy="89409"/>
              <a:chOff x="2979400" y="3139200"/>
              <a:chExt cx="281610" cy="89409"/>
            </a:xfrm>
          </p:grpSpPr>
          <p:sp>
            <p:nvSpPr>
              <p:cNvPr id="194" name="Google Shape;194;p8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8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8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8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8" name="Google Shape;198;p8"/>
            <p:cNvSpPr/>
            <p:nvPr/>
          </p:nvSpPr>
          <p:spPr>
            <a:xfrm>
              <a:off x="8539525" y="450057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5537750" y="1194900"/>
              <a:ext cx="89400" cy="894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105700" y="348575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546750" y="4661200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" name="Google Shape;202;p8"/>
          <p:cNvSpPr txBox="1">
            <a:spLocks noGrp="1"/>
          </p:cNvSpPr>
          <p:nvPr>
            <p:ph type="title"/>
          </p:nvPr>
        </p:nvSpPr>
        <p:spPr>
          <a:xfrm>
            <a:off x="1361922" y="1998165"/>
            <a:ext cx="10518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03" name="Google Shape;203;p8"/>
          <p:cNvSpPr txBox="1">
            <a:spLocks noGrp="1"/>
          </p:cNvSpPr>
          <p:nvPr>
            <p:ph type="subTitle" idx="1"/>
          </p:nvPr>
        </p:nvSpPr>
        <p:spPr>
          <a:xfrm>
            <a:off x="730200" y="2437350"/>
            <a:ext cx="23172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8"/>
          <p:cNvSpPr txBox="1">
            <a:spLocks noGrp="1"/>
          </p:cNvSpPr>
          <p:nvPr>
            <p:ph type="title" idx="2"/>
          </p:nvPr>
        </p:nvSpPr>
        <p:spPr>
          <a:xfrm>
            <a:off x="6731724" y="1998165"/>
            <a:ext cx="10518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05" name="Google Shape;205;p8"/>
          <p:cNvSpPr txBox="1">
            <a:spLocks noGrp="1"/>
          </p:cNvSpPr>
          <p:nvPr>
            <p:ph type="subTitle" idx="3"/>
          </p:nvPr>
        </p:nvSpPr>
        <p:spPr>
          <a:xfrm>
            <a:off x="6099775" y="2437350"/>
            <a:ext cx="23172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8"/>
          <p:cNvSpPr txBox="1">
            <a:spLocks noGrp="1"/>
          </p:cNvSpPr>
          <p:nvPr>
            <p:ph type="title" idx="4"/>
          </p:nvPr>
        </p:nvSpPr>
        <p:spPr>
          <a:xfrm>
            <a:off x="4046538" y="3401820"/>
            <a:ext cx="10518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07" name="Google Shape;207;p8"/>
          <p:cNvSpPr txBox="1">
            <a:spLocks noGrp="1"/>
          </p:cNvSpPr>
          <p:nvPr>
            <p:ph type="subTitle" idx="5"/>
          </p:nvPr>
        </p:nvSpPr>
        <p:spPr>
          <a:xfrm>
            <a:off x="3413775" y="3837925"/>
            <a:ext cx="23172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8"/>
          <p:cNvSpPr txBox="1">
            <a:spLocks noGrp="1"/>
          </p:cNvSpPr>
          <p:nvPr>
            <p:ph type="title" idx="6"/>
          </p:nvPr>
        </p:nvSpPr>
        <p:spPr>
          <a:xfrm>
            <a:off x="4046538" y="1998165"/>
            <a:ext cx="10518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09" name="Google Shape;209;p8"/>
          <p:cNvSpPr txBox="1">
            <a:spLocks noGrp="1"/>
          </p:cNvSpPr>
          <p:nvPr>
            <p:ph type="subTitle" idx="7"/>
          </p:nvPr>
        </p:nvSpPr>
        <p:spPr>
          <a:xfrm>
            <a:off x="3413775" y="2437350"/>
            <a:ext cx="23172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8"/>
          <p:cNvSpPr txBox="1">
            <a:spLocks noGrp="1"/>
          </p:cNvSpPr>
          <p:nvPr>
            <p:ph type="title" idx="8"/>
          </p:nvPr>
        </p:nvSpPr>
        <p:spPr>
          <a:xfrm>
            <a:off x="1361673" y="3401820"/>
            <a:ext cx="10518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11" name="Google Shape;211;p8"/>
          <p:cNvSpPr txBox="1">
            <a:spLocks noGrp="1"/>
          </p:cNvSpPr>
          <p:nvPr>
            <p:ph type="subTitle" idx="9"/>
          </p:nvPr>
        </p:nvSpPr>
        <p:spPr>
          <a:xfrm>
            <a:off x="729675" y="3837925"/>
            <a:ext cx="23172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8"/>
          <p:cNvSpPr txBox="1">
            <a:spLocks noGrp="1"/>
          </p:cNvSpPr>
          <p:nvPr>
            <p:ph type="title" idx="13"/>
          </p:nvPr>
        </p:nvSpPr>
        <p:spPr>
          <a:xfrm>
            <a:off x="6731724" y="3401820"/>
            <a:ext cx="10518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13" name="Google Shape;213;p8"/>
          <p:cNvSpPr txBox="1">
            <a:spLocks noGrp="1"/>
          </p:cNvSpPr>
          <p:nvPr>
            <p:ph type="subTitle" idx="14"/>
          </p:nvPr>
        </p:nvSpPr>
        <p:spPr>
          <a:xfrm>
            <a:off x="6099025" y="3837925"/>
            <a:ext cx="23172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8"/>
          <p:cNvSpPr txBox="1">
            <a:spLocks noGrp="1"/>
          </p:cNvSpPr>
          <p:nvPr>
            <p:ph type="title" idx="15"/>
          </p:nvPr>
        </p:nvSpPr>
        <p:spPr>
          <a:xfrm>
            <a:off x="708750" y="623075"/>
            <a:ext cx="772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rgbClr val="FFB24F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9"/>
          <p:cNvGrpSpPr/>
          <p:nvPr/>
        </p:nvGrpSpPr>
        <p:grpSpPr>
          <a:xfrm>
            <a:off x="520275" y="306538"/>
            <a:ext cx="8057650" cy="4393063"/>
            <a:chOff x="520275" y="306538"/>
            <a:chExt cx="8057650" cy="4393063"/>
          </a:xfrm>
        </p:grpSpPr>
        <p:grpSp>
          <p:nvGrpSpPr>
            <p:cNvPr id="217" name="Google Shape;217;p9"/>
            <p:cNvGrpSpPr/>
            <p:nvPr/>
          </p:nvGrpSpPr>
          <p:grpSpPr>
            <a:xfrm>
              <a:off x="520275" y="306537"/>
              <a:ext cx="281610" cy="89409"/>
              <a:chOff x="2979400" y="3139200"/>
              <a:chExt cx="281610" cy="89409"/>
            </a:xfrm>
          </p:grpSpPr>
          <p:sp>
            <p:nvSpPr>
              <p:cNvPr id="218" name="Google Shape;218;p9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9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9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9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2" name="Google Shape;222;p9"/>
            <p:cNvSpPr/>
            <p:nvPr/>
          </p:nvSpPr>
          <p:spPr>
            <a:xfrm>
              <a:off x="6105700" y="348575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3" name="Google Shape;223;p9"/>
            <p:cNvGrpSpPr/>
            <p:nvPr/>
          </p:nvGrpSpPr>
          <p:grpSpPr>
            <a:xfrm>
              <a:off x="3351475" y="673487"/>
              <a:ext cx="281610" cy="89409"/>
              <a:chOff x="2979400" y="3139200"/>
              <a:chExt cx="281610" cy="89409"/>
            </a:xfrm>
          </p:grpSpPr>
          <p:sp>
            <p:nvSpPr>
              <p:cNvPr id="224" name="Google Shape;224;p9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9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9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9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8" name="Google Shape;228;p9"/>
            <p:cNvSpPr/>
            <p:nvPr/>
          </p:nvSpPr>
          <p:spPr>
            <a:xfrm>
              <a:off x="7997400" y="990475"/>
              <a:ext cx="89400" cy="894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5537750" y="1194900"/>
              <a:ext cx="89400" cy="894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0" name="Google Shape;230;p9"/>
            <p:cNvGrpSpPr/>
            <p:nvPr/>
          </p:nvGrpSpPr>
          <p:grpSpPr>
            <a:xfrm>
              <a:off x="1466426" y="1540126"/>
              <a:ext cx="433199" cy="89400"/>
              <a:chOff x="1466426" y="1540126"/>
              <a:chExt cx="433199" cy="89400"/>
            </a:xfrm>
          </p:grpSpPr>
          <p:sp>
            <p:nvSpPr>
              <p:cNvPr id="231" name="Google Shape;231;p9"/>
              <p:cNvSpPr/>
              <p:nvPr/>
            </p:nvSpPr>
            <p:spPr>
              <a:xfrm>
                <a:off x="1466426" y="1540126"/>
                <a:ext cx="433199" cy="2179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0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1"/>
                      <a:pt x="1046" y="527"/>
                    </a:cubicBezTo>
                    <a:cubicBezTo>
                      <a:pt x="1332" y="653"/>
                      <a:pt x="1633" y="780"/>
                      <a:pt x="2214" y="780"/>
                    </a:cubicBezTo>
                    <a:cubicBezTo>
                      <a:pt x="2799" y="780"/>
                      <a:pt x="3099" y="653"/>
                      <a:pt x="3385" y="527"/>
                    </a:cubicBezTo>
                    <a:cubicBezTo>
                      <a:pt x="3651" y="411"/>
                      <a:pt x="3908" y="300"/>
                      <a:pt x="4430" y="300"/>
                    </a:cubicBezTo>
                    <a:cubicBezTo>
                      <a:pt x="4953" y="300"/>
                      <a:pt x="5210" y="411"/>
                      <a:pt x="5476" y="527"/>
                    </a:cubicBezTo>
                    <a:cubicBezTo>
                      <a:pt x="5762" y="653"/>
                      <a:pt x="6061" y="780"/>
                      <a:pt x="6642" y="780"/>
                    </a:cubicBezTo>
                    <a:cubicBezTo>
                      <a:pt x="7228" y="780"/>
                      <a:pt x="7523" y="653"/>
                      <a:pt x="7813" y="527"/>
                    </a:cubicBezTo>
                    <a:cubicBezTo>
                      <a:pt x="8081" y="411"/>
                      <a:pt x="8336" y="300"/>
                      <a:pt x="8859" y="300"/>
                    </a:cubicBezTo>
                    <a:cubicBezTo>
                      <a:pt x="9382" y="300"/>
                      <a:pt x="9639" y="411"/>
                      <a:pt x="9905" y="527"/>
                    </a:cubicBezTo>
                    <a:cubicBezTo>
                      <a:pt x="10190" y="653"/>
                      <a:pt x="10491" y="780"/>
                      <a:pt x="11072" y="780"/>
                    </a:cubicBezTo>
                    <a:cubicBezTo>
                      <a:pt x="11658" y="780"/>
                      <a:pt x="11958" y="653"/>
                      <a:pt x="12243" y="527"/>
                    </a:cubicBezTo>
                    <a:cubicBezTo>
                      <a:pt x="12509" y="411"/>
                      <a:pt x="12766" y="300"/>
                      <a:pt x="13289" y="300"/>
                    </a:cubicBezTo>
                    <a:cubicBezTo>
                      <a:pt x="13812" y="300"/>
                      <a:pt x="14068" y="411"/>
                      <a:pt x="14339" y="527"/>
                    </a:cubicBezTo>
                    <a:cubicBezTo>
                      <a:pt x="14625" y="653"/>
                      <a:pt x="14920" y="780"/>
                      <a:pt x="15506" y="780"/>
                    </a:cubicBezTo>
                    <a:lnTo>
                      <a:pt x="15506" y="479"/>
                    </a:lnTo>
                    <a:cubicBezTo>
                      <a:pt x="14983" y="479"/>
                      <a:pt x="14726" y="367"/>
                      <a:pt x="14455" y="251"/>
                    </a:cubicBezTo>
                    <a:cubicBezTo>
                      <a:pt x="14170" y="125"/>
                      <a:pt x="13874" y="0"/>
                      <a:pt x="13289" y="0"/>
                    </a:cubicBezTo>
                    <a:cubicBezTo>
                      <a:pt x="12703" y="0"/>
                      <a:pt x="12408" y="125"/>
                      <a:pt x="12122" y="251"/>
                    </a:cubicBezTo>
                    <a:cubicBezTo>
                      <a:pt x="11851" y="367"/>
                      <a:pt x="11595" y="479"/>
                      <a:pt x="11072" y="479"/>
                    </a:cubicBezTo>
                    <a:cubicBezTo>
                      <a:pt x="10554" y="479"/>
                      <a:pt x="10297" y="367"/>
                      <a:pt x="10027" y="251"/>
                    </a:cubicBezTo>
                    <a:cubicBezTo>
                      <a:pt x="9741" y="125"/>
                      <a:pt x="9446" y="0"/>
                      <a:pt x="8859" y="0"/>
                    </a:cubicBezTo>
                    <a:cubicBezTo>
                      <a:pt x="8273" y="0"/>
                      <a:pt x="7978" y="125"/>
                      <a:pt x="7693" y="251"/>
                    </a:cubicBezTo>
                    <a:cubicBezTo>
                      <a:pt x="7422" y="367"/>
                      <a:pt x="7165" y="479"/>
                      <a:pt x="6642" y="479"/>
                    </a:cubicBezTo>
                    <a:cubicBezTo>
                      <a:pt x="6124" y="479"/>
                      <a:pt x="5867" y="367"/>
                      <a:pt x="5597" y="251"/>
                    </a:cubicBezTo>
                    <a:cubicBezTo>
                      <a:pt x="5311" y="125"/>
                      <a:pt x="5016" y="0"/>
                      <a:pt x="4430" y="0"/>
                    </a:cubicBezTo>
                    <a:cubicBezTo>
                      <a:pt x="3845" y="0"/>
                      <a:pt x="3550" y="125"/>
                      <a:pt x="3264" y="251"/>
                    </a:cubicBezTo>
                    <a:cubicBezTo>
                      <a:pt x="2992" y="367"/>
                      <a:pt x="2736" y="479"/>
                      <a:pt x="2214" y="479"/>
                    </a:cubicBezTo>
                    <a:cubicBezTo>
                      <a:pt x="1695" y="479"/>
                      <a:pt x="1439" y="367"/>
                      <a:pt x="1168" y="251"/>
                    </a:cubicBezTo>
                    <a:cubicBezTo>
                      <a:pt x="882" y="125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9"/>
              <p:cNvSpPr/>
              <p:nvPr/>
            </p:nvSpPr>
            <p:spPr>
              <a:xfrm>
                <a:off x="1466426" y="1607595"/>
                <a:ext cx="433199" cy="2193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5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2"/>
                      <a:pt x="1046" y="528"/>
                    </a:cubicBezTo>
                    <a:cubicBezTo>
                      <a:pt x="1332" y="653"/>
                      <a:pt x="1633" y="785"/>
                      <a:pt x="2214" y="785"/>
                    </a:cubicBezTo>
                    <a:cubicBezTo>
                      <a:pt x="2799" y="785"/>
                      <a:pt x="3099" y="653"/>
                      <a:pt x="3385" y="528"/>
                    </a:cubicBezTo>
                    <a:cubicBezTo>
                      <a:pt x="3651" y="412"/>
                      <a:pt x="3908" y="300"/>
                      <a:pt x="4430" y="300"/>
                    </a:cubicBezTo>
                    <a:cubicBezTo>
                      <a:pt x="4953" y="300"/>
                      <a:pt x="5210" y="412"/>
                      <a:pt x="5476" y="528"/>
                    </a:cubicBezTo>
                    <a:cubicBezTo>
                      <a:pt x="5762" y="653"/>
                      <a:pt x="6061" y="785"/>
                      <a:pt x="6642" y="785"/>
                    </a:cubicBezTo>
                    <a:cubicBezTo>
                      <a:pt x="7228" y="785"/>
                      <a:pt x="7523" y="653"/>
                      <a:pt x="7813" y="528"/>
                    </a:cubicBezTo>
                    <a:cubicBezTo>
                      <a:pt x="8081" y="412"/>
                      <a:pt x="8336" y="300"/>
                      <a:pt x="8859" y="300"/>
                    </a:cubicBezTo>
                    <a:cubicBezTo>
                      <a:pt x="9382" y="300"/>
                      <a:pt x="9639" y="412"/>
                      <a:pt x="9905" y="528"/>
                    </a:cubicBezTo>
                    <a:cubicBezTo>
                      <a:pt x="10190" y="653"/>
                      <a:pt x="10491" y="785"/>
                      <a:pt x="11072" y="785"/>
                    </a:cubicBezTo>
                    <a:cubicBezTo>
                      <a:pt x="11658" y="785"/>
                      <a:pt x="11958" y="653"/>
                      <a:pt x="12243" y="528"/>
                    </a:cubicBezTo>
                    <a:cubicBezTo>
                      <a:pt x="12509" y="412"/>
                      <a:pt x="12766" y="300"/>
                      <a:pt x="13289" y="300"/>
                    </a:cubicBezTo>
                    <a:cubicBezTo>
                      <a:pt x="13812" y="300"/>
                      <a:pt x="14068" y="412"/>
                      <a:pt x="14339" y="528"/>
                    </a:cubicBezTo>
                    <a:cubicBezTo>
                      <a:pt x="14625" y="653"/>
                      <a:pt x="14920" y="785"/>
                      <a:pt x="15506" y="785"/>
                    </a:cubicBezTo>
                    <a:lnTo>
                      <a:pt x="15506" y="485"/>
                    </a:lnTo>
                    <a:cubicBezTo>
                      <a:pt x="14983" y="485"/>
                      <a:pt x="14726" y="373"/>
                      <a:pt x="14455" y="252"/>
                    </a:cubicBezTo>
                    <a:cubicBezTo>
                      <a:pt x="14170" y="130"/>
                      <a:pt x="13874" y="0"/>
                      <a:pt x="13289" y="0"/>
                    </a:cubicBezTo>
                    <a:cubicBezTo>
                      <a:pt x="12703" y="0"/>
                      <a:pt x="12408" y="130"/>
                      <a:pt x="12122" y="252"/>
                    </a:cubicBezTo>
                    <a:cubicBezTo>
                      <a:pt x="11851" y="373"/>
                      <a:pt x="11595" y="485"/>
                      <a:pt x="11072" y="485"/>
                    </a:cubicBezTo>
                    <a:cubicBezTo>
                      <a:pt x="10554" y="485"/>
                      <a:pt x="10297" y="373"/>
                      <a:pt x="10027" y="252"/>
                    </a:cubicBezTo>
                    <a:cubicBezTo>
                      <a:pt x="9741" y="130"/>
                      <a:pt x="9446" y="0"/>
                      <a:pt x="8859" y="0"/>
                    </a:cubicBezTo>
                    <a:cubicBezTo>
                      <a:pt x="8273" y="0"/>
                      <a:pt x="7978" y="130"/>
                      <a:pt x="7693" y="252"/>
                    </a:cubicBezTo>
                    <a:cubicBezTo>
                      <a:pt x="7422" y="373"/>
                      <a:pt x="7165" y="485"/>
                      <a:pt x="6642" y="485"/>
                    </a:cubicBezTo>
                    <a:cubicBezTo>
                      <a:pt x="6124" y="485"/>
                      <a:pt x="5867" y="373"/>
                      <a:pt x="5597" y="252"/>
                    </a:cubicBezTo>
                    <a:cubicBezTo>
                      <a:pt x="5311" y="130"/>
                      <a:pt x="5016" y="0"/>
                      <a:pt x="4430" y="0"/>
                    </a:cubicBezTo>
                    <a:cubicBezTo>
                      <a:pt x="3845" y="0"/>
                      <a:pt x="3550" y="130"/>
                      <a:pt x="3264" y="252"/>
                    </a:cubicBezTo>
                    <a:cubicBezTo>
                      <a:pt x="2992" y="373"/>
                      <a:pt x="2736" y="485"/>
                      <a:pt x="2214" y="485"/>
                    </a:cubicBezTo>
                    <a:cubicBezTo>
                      <a:pt x="1695" y="485"/>
                      <a:pt x="1439" y="373"/>
                      <a:pt x="1168" y="252"/>
                    </a:cubicBezTo>
                    <a:cubicBezTo>
                      <a:pt x="882" y="130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3" name="Google Shape;233;p9"/>
            <p:cNvSpPr/>
            <p:nvPr/>
          </p:nvSpPr>
          <p:spPr>
            <a:xfrm>
              <a:off x="614500" y="229532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4" name="Google Shape;234;p9"/>
            <p:cNvGrpSpPr/>
            <p:nvPr/>
          </p:nvGrpSpPr>
          <p:grpSpPr>
            <a:xfrm>
              <a:off x="2003975" y="3309913"/>
              <a:ext cx="281610" cy="89409"/>
              <a:chOff x="2979400" y="3139200"/>
              <a:chExt cx="281610" cy="89409"/>
            </a:xfrm>
          </p:grpSpPr>
          <p:sp>
            <p:nvSpPr>
              <p:cNvPr id="235" name="Google Shape;235;p9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9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9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9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9" name="Google Shape;239;p9"/>
            <p:cNvSpPr/>
            <p:nvPr/>
          </p:nvSpPr>
          <p:spPr>
            <a:xfrm>
              <a:off x="1050300" y="4003875"/>
              <a:ext cx="89400" cy="89400"/>
            </a:xfrm>
            <a:prstGeom prst="mathPlus">
              <a:avLst>
                <a:gd name="adj1" fmla="val 2352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5802925" y="409327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6903050" y="4500575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8539525" y="450057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546750" y="4661200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9"/>
          <p:cNvSpPr txBox="1">
            <a:spLocks noGrp="1"/>
          </p:cNvSpPr>
          <p:nvPr>
            <p:ph type="title"/>
          </p:nvPr>
        </p:nvSpPr>
        <p:spPr>
          <a:xfrm>
            <a:off x="708750" y="623075"/>
            <a:ext cx="772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FFB24F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oogle Shape;278;p11"/>
          <p:cNvGrpSpPr/>
          <p:nvPr/>
        </p:nvGrpSpPr>
        <p:grpSpPr>
          <a:xfrm>
            <a:off x="520275" y="306538"/>
            <a:ext cx="8057650" cy="4393063"/>
            <a:chOff x="520275" y="306538"/>
            <a:chExt cx="8057650" cy="4393063"/>
          </a:xfrm>
        </p:grpSpPr>
        <p:grpSp>
          <p:nvGrpSpPr>
            <p:cNvPr id="279" name="Google Shape;279;p11"/>
            <p:cNvGrpSpPr/>
            <p:nvPr/>
          </p:nvGrpSpPr>
          <p:grpSpPr>
            <a:xfrm>
              <a:off x="3351475" y="673487"/>
              <a:ext cx="281610" cy="89409"/>
              <a:chOff x="2979400" y="3139200"/>
              <a:chExt cx="281610" cy="89409"/>
            </a:xfrm>
          </p:grpSpPr>
          <p:sp>
            <p:nvSpPr>
              <p:cNvPr id="280" name="Google Shape;280;p11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1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1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1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4" name="Google Shape;284;p11"/>
            <p:cNvSpPr/>
            <p:nvPr/>
          </p:nvSpPr>
          <p:spPr>
            <a:xfrm>
              <a:off x="7997400" y="990475"/>
              <a:ext cx="89400" cy="894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614500" y="229532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1"/>
            <p:cNvSpPr/>
            <p:nvPr/>
          </p:nvSpPr>
          <p:spPr>
            <a:xfrm>
              <a:off x="5802925" y="409327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1"/>
            <p:cNvSpPr/>
            <p:nvPr/>
          </p:nvSpPr>
          <p:spPr>
            <a:xfrm>
              <a:off x="1050300" y="4003875"/>
              <a:ext cx="89400" cy="89400"/>
            </a:xfrm>
            <a:prstGeom prst="mathPlus">
              <a:avLst>
                <a:gd name="adj1" fmla="val 2352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8" name="Google Shape;288;p11"/>
            <p:cNvGrpSpPr/>
            <p:nvPr/>
          </p:nvGrpSpPr>
          <p:grpSpPr>
            <a:xfrm>
              <a:off x="520275" y="306537"/>
              <a:ext cx="281610" cy="89409"/>
              <a:chOff x="2979400" y="3139200"/>
              <a:chExt cx="281610" cy="89409"/>
            </a:xfrm>
          </p:grpSpPr>
          <p:sp>
            <p:nvSpPr>
              <p:cNvPr id="289" name="Google Shape;289;p11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1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1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1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3" name="Google Shape;293;p11"/>
            <p:cNvSpPr/>
            <p:nvPr/>
          </p:nvSpPr>
          <p:spPr>
            <a:xfrm>
              <a:off x="8539525" y="450057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5537750" y="1194900"/>
              <a:ext cx="89400" cy="894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5" name="Google Shape;295;p11"/>
            <p:cNvGrpSpPr/>
            <p:nvPr/>
          </p:nvGrpSpPr>
          <p:grpSpPr>
            <a:xfrm>
              <a:off x="2003975" y="3309913"/>
              <a:ext cx="281610" cy="89409"/>
              <a:chOff x="2979400" y="3139200"/>
              <a:chExt cx="281610" cy="89409"/>
            </a:xfrm>
          </p:grpSpPr>
          <p:sp>
            <p:nvSpPr>
              <p:cNvPr id="296" name="Google Shape;296;p11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1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1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1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0" name="Google Shape;300;p11"/>
            <p:cNvSpPr/>
            <p:nvPr/>
          </p:nvSpPr>
          <p:spPr>
            <a:xfrm>
              <a:off x="6105700" y="348575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1" name="Google Shape;301;p11"/>
            <p:cNvSpPr/>
            <p:nvPr/>
          </p:nvSpPr>
          <p:spPr>
            <a:xfrm>
              <a:off x="546750" y="4661200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1"/>
            <p:cNvSpPr/>
            <p:nvPr/>
          </p:nvSpPr>
          <p:spPr>
            <a:xfrm>
              <a:off x="6903050" y="4500575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3" name="Google Shape;303;p1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Fjalla One"/>
              <a:buNone/>
              <a:defRPr sz="2800">
                <a:solidFill>
                  <a:srgbClr val="242323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Fjalla One"/>
              <a:buNone/>
              <a:defRPr sz="2800">
                <a:solidFill>
                  <a:srgbClr val="242323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Fjalla One"/>
              <a:buNone/>
              <a:defRPr sz="2800">
                <a:solidFill>
                  <a:srgbClr val="242323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Fjalla One"/>
              <a:buNone/>
              <a:defRPr sz="2800">
                <a:solidFill>
                  <a:srgbClr val="242323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Fjalla One"/>
              <a:buNone/>
              <a:defRPr sz="2800">
                <a:solidFill>
                  <a:srgbClr val="242323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Fjalla One"/>
              <a:buNone/>
              <a:defRPr sz="2800">
                <a:solidFill>
                  <a:srgbClr val="242323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Fjalla One"/>
              <a:buNone/>
              <a:defRPr sz="2800">
                <a:solidFill>
                  <a:srgbClr val="242323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Fjalla One"/>
              <a:buNone/>
              <a:defRPr sz="2800">
                <a:solidFill>
                  <a:srgbClr val="242323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Fjalla One"/>
              <a:buNone/>
              <a:defRPr sz="2800">
                <a:solidFill>
                  <a:srgbClr val="242323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200"/>
              <a:buFont typeface="Kreon Light"/>
              <a:buChar char="●"/>
              <a:defRPr sz="1200">
                <a:solidFill>
                  <a:srgbClr val="242323"/>
                </a:solidFill>
                <a:latin typeface="Kreon Light"/>
                <a:ea typeface="Kreon Light"/>
                <a:cs typeface="Kreon Light"/>
                <a:sym typeface="Kreon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42323"/>
              </a:buClr>
              <a:buSzPts val="1200"/>
              <a:buFont typeface="Kreon Light"/>
              <a:buChar char="○"/>
              <a:defRPr sz="1200">
                <a:solidFill>
                  <a:srgbClr val="242323"/>
                </a:solidFill>
                <a:latin typeface="Kreon Light"/>
                <a:ea typeface="Kreon Light"/>
                <a:cs typeface="Kreon Light"/>
                <a:sym typeface="Kreon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42323"/>
              </a:buClr>
              <a:buSzPts val="1200"/>
              <a:buFont typeface="Kreon Light"/>
              <a:buChar char="■"/>
              <a:defRPr sz="1200">
                <a:solidFill>
                  <a:srgbClr val="242323"/>
                </a:solidFill>
                <a:latin typeface="Kreon Light"/>
                <a:ea typeface="Kreon Light"/>
                <a:cs typeface="Kreon Light"/>
                <a:sym typeface="Kreon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42323"/>
              </a:buClr>
              <a:buSzPts val="1200"/>
              <a:buFont typeface="Kreon Light"/>
              <a:buChar char="●"/>
              <a:defRPr sz="1200">
                <a:solidFill>
                  <a:srgbClr val="242323"/>
                </a:solidFill>
                <a:latin typeface="Kreon Light"/>
                <a:ea typeface="Kreon Light"/>
                <a:cs typeface="Kreon Light"/>
                <a:sym typeface="Kreon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42323"/>
              </a:buClr>
              <a:buSzPts val="1200"/>
              <a:buFont typeface="Kreon Light"/>
              <a:buChar char="○"/>
              <a:defRPr sz="1200">
                <a:solidFill>
                  <a:srgbClr val="242323"/>
                </a:solidFill>
                <a:latin typeface="Kreon Light"/>
                <a:ea typeface="Kreon Light"/>
                <a:cs typeface="Kreon Light"/>
                <a:sym typeface="Kreon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42323"/>
              </a:buClr>
              <a:buSzPts val="1200"/>
              <a:buFont typeface="Kreon Light"/>
              <a:buChar char="■"/>
              <a:defRPr sz="1200">
                <a:solidFill>
                  <a:srgbClr val="242323"/>
                </a:solidFill>
                <a:latin typeface="Kreon Light"/>
                <a:ea typeface="Kreon Light"/>
                <a:cs typeface="Kreon Light"/>
                <a:sym typeface="Kreon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42323"/>
              </a:buClr>
              <a:buSzPts val="1200"/>
              <a:buFont typeface="Kreon Light"/>
              <a:buChar char="●"/>
              <a:defRPr sz="1200">
                <a:solidFill>
                  <a:srgbClr val="242323"/>
                </a:solidFill>
                <a:latin typeface="Kreon Light"/>
                <a:ea typeface="Kreon Light"/>
                <a:cs typeface="Kreon Light"/>
                <a:sym typeface="Kreon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42323"/>
              </a:buClr>
              <a:buSzPts val="1200"/>
              <a:buFont typeface="Kreon Light"/>
              <a:buChar char="○"/>
              <a:defRPr sz="1200">
                <a:solidFill>
                  <a:srgbClr val="242323"/>
                </a:solidFill>
                <a:latin typeface="Kreon Light"/>
                <a:ea typeface="Kreon Light"/>
                <a:cs typeface="Kreon Light"/>
                <a:sym typeface="Kreon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42323"/>
              </a:buClr>
              <a:buSzPts val="1200"/>
              <a:buFont typeface="Kreon Light"/>
              <a:buChar char="■"/>
              <a:defRPr sz="1200">
                <a:solidFill>
                  <a:srgbClr val="242323"/>
                </a:solidFill>
                <a:latin typeface="Kreon Light"/>
                <a:ea typeface="Kreon Light"/>
                <a:cs typeface="Kreon Light"/>
                <a:sym typeface="Kreo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2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9Gwwjdvz95a7vMUVkk4DfHLSwg2WG0b4Z1CtTENb3mo/copy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jfif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jfif"/><Relationship Id="rId4" Type="http://schemas.openxmlformats.org/officeDocument/2006/relationships/image" Target="../media/image5.jfi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2.jfif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2.jf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png"/><Relationship Id="rId4" Type="http://schemas.openxmlformats.org/officeDocument/2006/relationships/image" Target="../media/image2.jf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724;p31">
            <a:extLst>
              <a:ext uri="{FF2B5EF4-FFF2-40B4-BE49-F238E27FC236}">
                <a16:creationId xmlns:a16="http://schemas.microsoft.com/office/drawing/2014/main" id="{902DA999-1B15-4F0E-8F34-5C1C6834C9AD}"/>
              </a:ext>
            </a:extLst>
          </p:cNvPr>
          <p:cNvSpPr/>
          <p:nvPr/>
        </p:nvSpPr>
        <p:spPr>
          <a:xfrm>
            <a:off x="3175000" y="2962715"/>
            <a:ext cx="3008052" cy="146958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0"/>
          <p:cNvSpPr/>
          <p:nvPr/>
        </p:nvSpPr>
        <p:spPr>
          <a:xfrm>
            <a:off x="1708150" y="1981575"/>
            <a:ext cx="1252800" cy="1252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0"/>
          <p:cNvSpPr txBox="1">
            <a:spLocks noGrp="1"/>
          </p:cNvSpPr>
          <p:nvPr>
            <p:ph type="ctrTitle"/>
          </p:nvPr>
        </p:nvSpPr>
        <p:spPr>
          <a:xfrm>
            <a:off x="311700" y="1766508"/>
            <a:ext cx="8520600" cy="120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SIGN LANGUAGE</a:t>
            </a:r>
            <a:endParaRPr dirty="0"/>
          </a:p>
        </p:txBody>
      </p:sp>
      <p:sp>
        <p:nvSpPr>
          <p:cNvPr id="460" name="Google Shape;460;p20"/>
          <p:cNvSpPr txBox="1">
            <a:spLocks noGrp="1"/>
          </p:cNvSpPr>
          <p:nvPr>
            <p:ph type="subTitle" idx="1"/>
          </p:nvPr>
        </p:nvSpPr>
        <p:spPr>
          <a:xfrm>
            <a:off x="2960950" y="2962716"/>
            <a:ext cx="3293400" cy="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Eng. Musa Ghazwani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Abdulaziz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Abuhaimed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supervised by </a:t>
            </a:r>
          </a:p>
          <a:p>
            <a:pPr marL="0" indent="0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Mohamed Al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Moghalis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1" name="Google Shape;461;p20"/>
          <p:cNvSpPr/>
          <p:nvPr/>
        </p:nvSpPr>
        <p:spPr>
          <a:xfrm>
            <a:off x="1477350" y="4149025"/>
            <a:ext cx="595500" cy="595500"/>
          </a:xfrm>
          <a:prstGeom prst="ellipse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0"/>
          <p:cNvSpPr/>
          <p:nvPr/>
        </p:nvSpPr>
        <p:spPr>
          <a:xfrm rot="-5400000">
            <a:off x="8270150" y="3168975"/>
            <a:ext cx="1956000" cy="1956000"/>
          </a:xfrm>
          <a:prstGeom prst="blockArc">
            <a:avLst>
              <a:gd name="adj1" fmla="val 10800000"/>
              <a:gd name="adj2" fmla="val 216678"/>
              <a:gd name="adj3" fmla="val 3491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24F"/>
        </a:solidFill>
        <a:effectLst/>
      </p:bgPr>
    </p:bg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28"/>
          <p:cNvSpPr txBox="1">
            <a:spLocks noGrp="1"/>
          </p:cNvSpPr>
          <p:nvPr>
            <p:ph type="title"/>
          </p:nvPr>
        </p:nvSpPr>
        <p:spPr>
          <a:xfrm>
            <a:off x="2565399" y="700598"/>
            <a:ext cx="379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in Real Time</a:t>
            </a:r>
          </a:p>
        </p:txBody>
      </p:sp>
      <p:pic>
        <p:nvPicPr>
          <p:cNvPr id="653" name="Google Shape;653;p28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l="10642" t="2642" r="10642" b="2642"/>
          <a:stretch/>
        </p:blipFill>
        <p:spPr>
          <a:xfrm>
            <a:off x="3406775" y="1707875"/>
            <a:ext cx="2330449" cy="2341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صورة 15">
            <a:extLst>
              <a:ext uri="{FF2B5EF4-FFF2-40B4-BE49-F238E27FC236}">
                <a16:creationId xmlns:a16="http://schemas.microsoft.com/office/drawing/2014/main" id="{3BB01B18-9D0E-4447-BEAA-557367AB54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5400" y="1"/>
            <a:ext cx="1498600" cy="1498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24F"/>
        </a:solidFill>
        <a:effectLst/>
      </p:bgPr>
    </p:bg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9" name="Google Shape;669;p29"/>
          <p:cNvCxnSpPr>
            <a:cxnSpLocks/>
          </p:cNvCxnSpPr>
          <p:nvPr/>
        </p:nvCxnSpPr>
        <p:spPr>
          <a:xfrm flipH="1">
            <a:off x="6990663" y="2200296"/>
            <a:ext cx="6162" cy="129878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8" name="Google Shape;668;p29"/>
          <p:cNvCxnSpPr/>
          <p:nvPr/>
        </p:nvCxnSpPr>
        <p:spPr>
          <a:xfrm>
            <a:off x="4572000" y="2200296"/>
            <a:ext cx="0" cy="2203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672;p29">
            <a:extLst>
              <a:ext uri="{FF2B5EF4-FFF2-40B4-BE49-F238E27FC236}">
                <a16:creationId xmlns:a16="http://schemas.microsoft.com/office/drawing/2014/main" id="{5FB26BD0-78ED-4841-A5AB-A39BBEE36B28}"/>
              </a:ext>
            </a:extLst>
          </p:cNvPr>
          <p:cNvSpPr/>
          <p:nvPr/>
        </p:nvSpPr>
        <p:spPr>
          <a:xfrm rot="-5400000">
            <a:off x="6374601" y="-371255"/>
            <a:ext cx="5511000" cy="5511000"/>
          </a:xfrm>
          <a:prstGeom prst="pie">
            <a:avLst>
              <a:gd name="adj1" fmla="val 10779971"/>
              <a:gd name="adj2" fmla="val 1620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672;p29">
            <a:extLst>
              <a:ext uri="{FF2B5EF4-FFF2-40B4-BE49-F238E27FC236}">
                <a16:creationId xmlns:a16="http://schemas.microsoft.com/office/drawing/2014/main" id="{AA684D8E-3620-43F9-8F3C-5A48327456BD}"/>
              </a:ext>
            </a:extLst>
          </p:cNvPr>
          <p:cNvSpPr/>
          <p:nvPr/>
        </p:nvSpPr>
        <p:spPr>
          <a:xfrm rot="-5400000">
            <a:off x="3350873" y="-371255"/>
            <a:ext cx="5511000" cy="5511000"/>
          </a:xfrm>
          <a:prstGeom prst="pie">
            <a:avLst>
              <a:gd name="adj1" fmla="val 10779971"/>
              <a:gd name="adj2" fmla="val 1620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70" name="Google Shape;670;p29"/>
          <p:cNvCxnSpPr>
            <a:stCxn id="671" idx="4"/>
          </p:cNvCxnSpPr>
          <p:nvPr/>
        </p:nvCxnSpPr>
        <p:spPr>
          <a:xfrm>
            <a:off x="2147172" y="2200296"/>
            <a:ext cx="0" cy="2203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2" name="Google Shape;672;p29"/>
          <p:cNvSpPr/>
          <p:nvPr/>
        </p:nvSpPr>
        <p:spPr>
          <a:xfrm rot="-5400000">
            <a:off x="13900" y="-367500"/>
            <a:ext cx="5511000" cy="5511000"/>
          </a:xfrm>
          <a:prstGeom prst="pie">
            <a:avLst>
              <a:gd name="adj1" fmla="val 10779971"/>
              <a:gd name="adj2" fmla="val 1620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29"/>
          <p:cNvSpPr txBox="1">
            <a:spLocks noGrp="1"/>
          </p:cNvSpPr>
          <p:nvPr>
            <p:ph type="title"/>
          </p:nvPr>
        </p:nvSpPr>
        <p:spPr>
          <a:xfrm>
            <a:off x="708750" y="623075"/>
            <a:ext cx="772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Kreon Light"/>
              </a:rPr>
              <a:t>Challenges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1" name="Google Shape;671;p29"/>
          <p:cNvSpPr/>
          <p:nvPr/>
        </p:nvSpPr>
        <p:spPr>
          <a:xfrm>
            <a:off x="1793172" y="1492296"/>
            <a:ext cx="708000" cy="708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29"/>
          <p:cNvSpPr/>
          <p:nvPr/>
        </p:nvSpPr>
        <p:spPr>
          <a:xfrm>
            <a:off x="4217997" y="1492296"/>
            <a:ext cx="708000" cy="708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29"/>
          <p:cNvSpPr/>
          <p:nvPr/>
        </p:nvSpPr>
        <p:spPr>
          <a:xfrm>
            <a:off x="6642822" y="1492296"/>
            <a:ext cx="708000" cy="708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29"/>
          <p:cNvSpPr txBox="1">
            <a:spLocks noGrp="1"/>
          </p:cNvSpPr>
          <p:nvPr>
            <p:ph type="subTitle" idx="4294967295"/>
          </p:nvPr>
        </p:nvSpPr>
        <p:spPr>
          <a:xfrm>
            <a:off x="3724217" y="2595060"/>
            <a:ext cx="1890998" cy="572700"/>
          </a:xfrm>
          <a:prstGeom prst="rect">
            <a:avLst/>
          </a:prstGeom>
        </p:spPr>
        <p:txBody>
          <a:bodyPr spcFirstLastPara="1" wrap="square" lIns="91425" tIns="457200" rIns="91425" bIns="0" anchor="b" anchorCtr="0">
            <a:noAutofit/>
          </a:bodyPr>
          <a:lstStyle/>
          <a:p>
            <a:pPr marL="0" indent="0" algn="ctr">
              <a:spcAft>
                <a:spcPts val="1600"/>
              </a:spcAft>
              <a:buNone/>
            </a:pPr>
            <a:r>
              <a:rPr lang="en-US" sz="2000" dirty="0">
                <a:solidFill>
                  <a:srgbClr val="202124"/>
                </a:solidFill>
                <a:latin typeface="Roboto" panose="02000000000000000000" pitchFamily="2" charset="0"/>
              </a:rPr>
              <a:t>libraries</a:t>
            </a:r>
            <a:endParaRPr sz="2000" dirty="0">
              <a:solidFill>
                <a:srgbClr val="202124"/>
              </a:solidFill>
              <a:latin typeface="Roboto" panose="02000000000000000000" pitchFamily="2" charset="0"/>
            </a:endParaRPr>
          </a:p>
        </p:txBody>
      </p:sp>
      <p:sp>
        <p:nvSpPr>
          <p:cNvPr id="678" name="Google Shape;678;p29"/>
          <p:cNvSpPr txBox="1">
            <a:spLocks noGrp="1"/>
          </p:cNvSpPr>
          <p:nvPr>
            <p:ph type="subTitle" idx="4294967295"/>
          </p:nvPr>
        </p:nvSpPr>
        <p:spPr>
          <a:xfrm>
            <a:off x="7282850" y="2589205"/>
            <a:ext cx="1170681" cy="708000"/>
          </a:xfrm>
          <a:prstGeom prst="rect">
            <a:avLst/>
          </a:prstGeom>
        </p:spPr>
        <p:txBody>
          <a:bodyPr spcFirstLastPara="1" wrap="square" lIns="91425" tIns="45720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dirty="0">
                <a:solidFill>
                  <a:srgbClr val="202124"/>
                </a:solidFill>
                <a:latin typeface="Roboto" panose="02000000000000000000" pitchFamily="2" charset="0"/>
              </a:rPr>
              <a:t>Time</a:t>
            </a:r>
            <a:endParaRPr sz="2000" dirty="0">
              <a:solidFill>
                <a:srgbClr val="202124"/>
              </a:solidFill>
              <a:latin typeface="Roboto" panose="02000000000000000000" pitchFamily="2" charset="0"/>
            </a:endParaRPr>
          </a:p>
        </p:txBody>
      </p:sp>
      <p:sp>
        <p:nvSpPr>
          <p:cNvPr id="679" name="Google Shape;679;p29"/>
          <p:cNvSpPr txBox="1">
            <a:spLocks noGrp="1"/>
          </p:cNvSpPr>
          <p:nvPr>
            <p:ph type="subTitle" idx="4294967295"/>
          </p:nvPr>
        </p:nvSpPr>
        <p:spPr>
          <a:xfrm>
            <a:off x="703993" y="2587610"/>
            <a:ext cx="1536600" cy="659400"/>
          </a:xfrm>
          <a:prstGeom prst="rect">
            <a:avLst/>
          </a:prstGeom>
        </p:spPr>
        <p:txBody>
          <a:bodyPr spcFirstLastPara="1" wrap="square" lIns="91425" tIns="45720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dirty="0">
                <a:solidFill>
                  <a:srgbClr val="202124"/>
                </a:solidFill>
                <a:latin typeface="Roboto" panose="02000000000000000000" pitchFamily="2" charset="0"/>
              </a:rPr>
              <a:t>Dataset</a:t>
            </a:r>
            <a:r>
              <a:rPr lang="en-US" sz="2400" dirty="0"/>
              <a:t> </a:t>
            </a:r>
            <a:endParaRPr sz="2400" dirty="0"/>
          </a:p>
        </p:txBody>
      </p:sp>
      <p:sp>
        <p:nvSpPr>
          <p:cNvPr id="680" name="Google Shape;680;p29"/>
          <p:cNvSpPr txBox="1">
            <a:spLocks noGrp="1"/>
          </p:cNvSpPr>
          <p:nvPr>
            <p:ph type="title" idx="4294967295"/>
          </p:nvPr>
        </p:nvSpPr>
        <p:spPr>
          <a:xfrm>
            <a:off x="1615113" y="1676245"/>
            <a:ext cx="10518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01</a:t>
            </a:r>
            <a:endParaRPr sz="2400"/>
          </a:p>
        </p:txBody>
      </p:sp>
      <p:sp>
        <p:nvSpPr>
          <p:cNvPr id="681" name="Google Shape;681;p29"/>
          <p:cNvSpPr txBox="1">
            <a:spLocks noGrp="1"/>
          </p:cNvSpPr>
          <p:nvPr>
            <p:ph type="title" idx="4294967295"/>
          </p:nvPr>
        </p:nvSpPr>
        <p:spPr>
          <a:xfrm>
            <a:off x="4039938" y="1676245"/>
            <a:ext cx="10518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02</a:t>
            </a:r>
            <a:endParaRPr sz="2400" dirty="0"/>
          </a:p>
        </p:txBody>
      </p:sp>
      <p:sp>
        <p:nvSpPr>
          <p:cNvPr id="682" name="Google Shape;682;p29"/>
          <p:cNvSpPr txBox="1">
            <a:spLocks noGrp="1"/>
          </p:cNvSpPr>
          <p:nvPr>
            <p:ph type="title" idx="4294967295"/>
          </p:nvPr>
        </p:nvSpPr>
        <p:spPr>
          <a:xfrm>
            <a:off x="6464763" y="1676245"/>
            <a:ext cx="10518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03</a:t>
            </a:r>
            <a:endParaRPr sz="2400"/>
          </a:p>
        </p:txBody>
      </p:sp>
      <p:pic>
        <p:nvPicPr>
          <p:cNvPr id="21" name="صورة 20">
            <a:extLst>
              <a:ext uri="{FF2B5EF4-FFF2-40B4-BE49-F238E27FC236}">
                <a16:creationId xmlns:a16="http://schemas.microsoft.com/office/drawing/2014/main" id="{810FCE3F-9F1A-4579-9A65-11428F430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400" y="1"/>
            <a:ext cx="1498600" cy="1498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24F"/>
        </a:solidFill>
        <a:effectLst/>
      </p:bgPr>
    </p:bg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7" name="Google Shape;687;p30"/>
          <p:cNvGrpSpPr/>
          <p:nvPr/>
        </p:nvGrpSpPr>
        <p:grpSpPr>
          <a:xfrm>
            <a:off x="-2773700" y="-2757113"/>
            <a:ext cx="12665799" cy="7147736"/>
            <a:chOff x="-2773700" y="-2762538"/>
            <a:chExt cx="12665799" cy="7147736"/>
          </a:xfrm>
        </p:grpSpPr>
        <p:sp>
          <p:nvSpPr>
            <p:cNvPr id="688" name="Google Shape;688;p30"/>
            <p:cNvSpPr/>
            <p:nvPr/>
          </p:nvSpPr>
          <p:spPr>
            <a:xfrm rot="5400000" flipH="1">
              <a:off x="-2773700" y="-2762538"/>
              <a:ext cx="5511000" cy="5511000"/>
            </a:xfrm>
            <a:prstGeom prst="pie">
              <a:avLst>
                <a:gd name="adj1" fmla="val 10779971"/>
                <a:gd name="adj2" fmla="val 1620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9" name="Google Shape;689;p30"/>
            <p:cNvGrpSpPr/>
            <p:nvPr/>
          </p:nvGrpSpPr>
          <p:grpSpPr>
            <a:xfrm>
              <a:off x="520275" y="306538"/>
              <a:ext cx="1379350" cy="2027188"/>
              <a:chOff x="520275" y="306538"/>
              <a:chExt cx="1379350" cy="2027188"/>
            </a:xfrm>
          </p:grpSpPr>
          <p:sp>
            <p:nvSpPr>
              <p:cNvPr id="690" name="Google Shape;690;p30"/>
              <p:cNvSpPr/>
              <p:nvPr/>
            </p:nvSpPr>
            <p:spPr>
              <a:xfrm>
                <a:off x="614500" y="2295325"/>
                <a:ext cx="38400" cy="38400"/>
              </a:xfrm>
              <a:prstGeom prst="ellipse">
                <a:avLst/>
              </a:prstGeom>
              <a:solidFill>
                <a:srgbClr val="2423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91" name="Google Shape;691;p30"/>
              <p:cNvGrpSpPr/>
              <p:nvPr/>
            </p:nvGrpSpPr>
            <p:grpSpPr>
              <a:xfrm>
                <a:off x="1466426" y="1540126"/>
                <a:ext cx="433199" cy="89400"/>
                <a:chOff x="1466426" y="1540126"/>
                <a:chExt cx="433199" cy="89400"/>
              </a:xfrm>
            </p:grpSpPr>
            <p:sp>
              <p:nvSpPr>
                <p:cNvPr id="692" name="Google Shape;692;p30"/>
                <p:cNvSpPr/>
                <p:nvPr/>
              </p:nvSpPr>
              <p:spPr>
                <a:xfrm>
                  <a:off x="1466426" y="1540126"/>
                  <a:ext cx="433199" cy="217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06" h="780" extrusionOk="0">
                      <a:moveTo>
                        <a:pt x="0" y="0"/>
                      </a:moveTo>
                      <a:lnTo>
                        <a:pt x="0" y="300"/>
                      </a:lnTo>
                      <a:cubicBezTo>
                        <a:pt x="523" y="300"/>
                        <a:pt x="780" y="411"/>
                        <a:pt x="1046" y="527"/>
                      </a:cubicBezTo>
                      <a:cubicBezTo>
                        <a:pt x="1332" y="653"/>
                        <a:pt x="1633" y="780"/>
                        <a:pt x="2214" y="780"/>
                      </a:cubicBezTo>
                      <a:cubicBezTo>
                        <a:pt x="2799" y="780"/>
                        <a:pt x="3099" y="653"/>
                        <a:pt x="3385" y="527"/>
                      </a:cubicBezTo>
                      <a:cubicBezTo>
                        <a:pt x="3651" y="411"/>
                        <a:pt x="3908" y="300"/>
                        <a:pt x="4430" y="300"/>
                      </a:cubicBezTo>
                      <a:cubicBezTo>
                        <a:pt x="4953" y="300"/>
                        <a:pt x="5210" y="411"/>
                        <a:pt x="5476" y="527"/>
                      </a:cubicBezTo>
                      <a:cubicBezTo>
                        <a:pt x="5762" y="653"/>
                        <a:pt x="6061" y="780"/>
                        <a:pt x="6642" y="780"/>
                      </a:cubicBezTo>
                      <a:cubicBezTo>
                        <a:pt x="7228" y="780"/>
                        <a:pt x="7523" y="653"/>
                        <a:pt x="7813" y="527"/>
                      </a:cubicBezTo>
                      <a:cubicBezTo>
                        <a:pt x="8081" y="411"/>
                        <a:pt x="8336" y="300"/>
                        <a:pt x="8859" y="300"/>
                      </a:cubicBezTo>
                      <a:cubicBezTo>
                        <a:pt x="9382" y="300"/>
                        <a:pt x="9639" y="411"/>
                        <a:pt x="9905" y="527"/>
                      </a:cubicBezTo>
                      <a:cubicBezTo>
                        <a:pt x="10190" y="653"/>
                        <a:pt x="10491" y="780"/>
                        <a:pt x="11072" y="780"/>
                      </a:cubicBezTo>
                      <a:cubicBezTo>
                        <a:pt x="11658" y="780"/>
                        <a:pt x="11958" y="653"/>
                        <a:pt x="12243" y="527"/>
                      </a:cubicBezTo>
                      <a:cubicBezTo>
                        <a:pt x="12509" y="411"/>
                        <a:pt x="12766" y="300"/>
                        <a:pt x="13289" y="300"/>
                      </a:cubicBezTo>
                      <a:cubicBezTo>
                        <a:pt x="13812" y="300"/>
                        <a:pt x="14068" y="411"/>
                        <a:pt x="14339" y="527"/>
                      </a:cubicBezTo>
                      <a:cubicBezTo>
                        <a:pt x="14625" y="653"/>
                        <a:pt x="14920" y="780"/>
                        <a:pt x="15506" y="780"/>
                      </a:cubicBezTo>
                      <a:lnTo>
                        <a:pt x="15506" y="479"/>
                      </a:lnTo>
                      <a:cubicBezTo>
                        <a:pt x="14983" y="479"/>
                        <a:pt x="14726" y="367"/>
                        <a:pt x="14455" y="251"/>
                      </a:cubicBezTo>
                      <a:cubicBezTo>
                        <a:pt x="14170" y="125"/>
                        <a:pt x="13874" y="0"/>
                        <a:pt x="13289" y="0"/>
                      </a:cubicBezTo>
                      <a:cubicBezTo>
                        <a:pt x="12703" y="0"/>
                        <a:pt x="12408" y="125"/>
                        <a:pt x="12122" y="251"/>
                      </a:cubicBezTo>
                      <a:cubicBezTo>
                        <a:pt x="11851" y="367"/>
                        <a:pt x="11595" y="479"/>
                        <a:pt x="11072" y="479"/>
                      </a:cubicBezTo>
                      <a:cubicBezTo>
                        <a:pt x="10554" y="479"/>
                        <a:pt x="10297" y="367"/>
                        <a:pt x="10027" y="251"/>
                      </a:cubicBezTo>
                      <a:cubicBezTo>
                        <a:pt x="9741" y="125"/>
                        <a:pt x="9446" y="0"/>
                        <a:pt x="8859" y="0"/>
                      </a:cubicBezTo>
                      <a:cubicBezTo>
                        <a:pt x="8273" y="0"/>
                        <a:pt x="7978" y="125"/>
                        <a:pt x="7693" y="251"/>
                      </a:cubicBezTo>
                      <a:cubicBezTo>
                        <a:pt x="7422" y="367"/>
                        <a:pt x="7165" y="479"/>
                        <a:pt x="6642" y="479"/>
                      </a:cubicBezTo>
                      <a:cubicBezTo>
                        <a:pt x="6124" y="479"/>
                        <a:pt x="5867" y="367"/>
                        <a:pt x="5597" y="251"/>
                      </a:cubicBezTo>
                      <a:cubicBezTo>
                        <a:pt x="5311" y="125"/>
                        <a:pt x="5016" y="0"/>
                        <a:pt x="4430" y="0"/>
                      </a:cubicBezTo>
                      <a:cubicBezTo>
                        <a:pt x="3845" y="0"/>
                        <a:pt x="3550" y="125"/>
                        <a:pt x="3264" y="251"/>
                      </a:cubicBezTo>
                      <a:cubicBezTo>
                        <a:pt x="2992" y="367"/>
                        <a:pt x="2736" y="479"/>
                        <a:pt x="2214" y="479"/>
                      </a:cubicBezTo>
                      <a:cubicBezTo>
                        <a:pt x="1695" y="479"/>
                        <a:pt x="1439" y="367"/>
                        <a:pt x="1168" y="251"/>
                      </a:cubicBezTo>
                      <a:cubicBezTo>
                        <a:pt x="882" y="125"/>
                        <a:pt x="587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4232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" name="Google Shape;693;p30"/>
                <p:cNvSpPr/>
                <p:nvPr/>
              </p:nvSpPr>
              <p:spPr>
                <a:xfrm>
                  <a:off x="1466426" y="1607595"/>
                  <a:ext cx="433199" cy="21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06" h="785" extrusionOk="0">
                      <a:moveTo>
                        <a:pt x="0" y="0"/>
                      </a:moveTo>
                      <a:lnTo>
                        <a:pt x="0" y="300"/>
                      </a:lnTo>
                      <a:cubicBezTo>
                        <a:pt x="523" y="300"/>
                        <a:pt x="780" y="412"/>
                        <a:pt x="1046" y="528"/>
                      </a:cubicBezTo>
                      <a:cubicBezTo>
                        <a:pt x="1332" y="653"/>
                        <a:pt x="1633" y="785"/>
                        <a:pt x="2214" y="785"/>
                      </a:cubicBezTo>
                      <a:cubicBezTo>
                        <a:pt x="2799" y="785"/>
                        <a:pt x="3099" y="653"/>
                        <a:pt x="3385" y="528"/>
                      </a:cubicBezTo>
                      <a:cubicBezTo>
                        <a:pt x="3651" y="412"/>
                        <a:pt x="3908" y="300"/>
                        <a:pt x="4430" y="300"/>
                      </a:cubicBezTo>
                      <a:cubicBezTo>
                        <a:pt x="4953" y="300"/>
                        <a:pt x="5210" y="412"/>
                        <a:pt x="5476" y="528"/>
                      </a:cubicBezTo>
                      <a:cubicBezTo>
                        <a:pt x="5762" y="653"/>
                        <a:pt x="6061" y="785"/>
                        <a:pt x="6642" y="785"/>
                      </a:cubicBezTo>
                      <a:cubicBezTo>
                        <a:pt x="7228" y="785"/>
                        <a:pt x="7523" y="653"/>
                        <a:pt x="7813" y="528"/>
                      </a:cubicBezTo>
                      <a:cubicBezTo>
                        <a:pt x="8081" y="412"/>
                        <a:pt x="8336" y="300"/>
                        <a:pt x="8859" y="300"/>
                      </a:cubicBezTo>
                      <a:cubicBezTo>
                        <a:pt x="9382" y="300"/>
                        <a:pt x="9639" y="412"/>
                        <a:pt x="9905" y="528"/>
                      </a:cubicBezTo>
                      <a:cubicBezTo>
                        <a:pt x="10190" y="653"/>
                        <a:pt x="10491" y="785"/>
                        <a:pt x="11072" y="785"/>
                      </a:cubicBezTo>
                      <a:cubicBezTo>
                        <a:pt x="11658" y="785"/>
                        <a:pt x="11958" y="653"/>
                        <a:pt x="12243" y="528"/>
                      </a:cubicBezTo>
                      <a:cubicBezTo>
                        <a:pt x="12509" y="412"/>
                        <a:pt x="12766" y="300"/>
                        <a:pt x="13289" y="300"/>
                      </a:cubicBezTo>
                      <a:cubicBezTo>
                        <a:pt x="13812" y="300"/>
                        <a:pt x="14068" y="412"/>
                        <a:pt x="14339" y="528"/>
                      </a:cubicBezTo>
                      <a:cubicBezTo>
                        <a:pt x="14625" y="653"/>
                        <a:pt x="14920" y="785"/>
                        <a:pt x="15506" y="785"/>
                      </a:cubicBezTo>
                      <a:lnTo>
                        <a:pt x="15506" y="485"/>
                      </a:lnTo>
                      <a:cubicBezTo>
                        <a:pt x="14983" y="485"/>
                        <a:pt x="14726" y="373"/>
                        <a:pt x="14455" y="252"/>
                      </a:cubicBezTo>
                      <a:cubicBezTo>
                        <a:pt x="14170" y="130"/>
                        <a:pt x="13874" y="0"/>
                        <a:pt x="13289" y="0"/>
                      </a:cubicBezTo>
                      <a:cubicBezTo>
                        <a:pt x="12703" y="0"/>
                        <a:pt x="12408" y="130"/>
                        <a:pt x="12122" y="252"/>
                      </a:cubicBezTo>
                      <a:cubicBezTo>
                        <a:pt x="11851" y="373"/>
                        <a:pt x="11595" y="485"/>
                        <a:pt x="11072" y="485"/>
                      </a:cubicBezTo>
                      <a:cubicBezTo>
                        <a:pt x="10554" y="485"/>
                        <a:pt x="10297" y="373"/>
                        <a:pt x="10027" y="252"/>
                      </a:cubicBezTo>
                      <a:cubicBezTo>
                        <a:pt x="9741" y="130"/>
                        <a:pt x="9446" y="0"/>
                        <a:pt x="8859" y="0"/>
                      </a:cubicBezTo>
                      <a:cubicBezTo>
                        <a:pt x="8273" y="0"/>
                        <a:pt x="7978" y="130"/>
                        <a:pt x="7693" y="252"/>
                      </a:cubicBezTo>
                      <a:cubicBezTo>
                        <a:pt x="7422" y="373"/>
                        <a:pt x="7165" y="485"/>
                        <a:pt x="6642" y="485"/>
                      </a:cubicBezTo>
                      <a:cubicBezTo>
                        <a:pt x="6124" y="485"/>
                        <a:pt x="5867" y="373"/>
                        <a:pt x="5597" y="252"/>
                      </a:cubicBezTo>
                      <a:cubicBezTo>
                        <a:pt x="5311" y="130"/>
                        <a:pt x="5016" y="0"/>
                        <a:pt x="4430" y="0"/>
                      </a:cubicBezTo>
                      <a:cubicBezTo>
                        <a:pt x="3845" y="0"/>
                        <a:pt x="3550" y="130"/>
                        <a:pt x="3264" y="252"/>
                      </a:cubicBezTo>
                      <a:cubicBezTo>
                        <a:pt x="2992" y="373"/>
                        <a:pt x="2736" y="485"/>
                        <a:pt x="2214" y="485"/>
                      </a:cubicBezTo>
                      <a:cubicBezTo>
                        <a:pt x="1695" y="485"/>
                        <a:pt x="1439" y="373"/>
                        <a:pt x="1168" y="252"/>
                      </a:cubicBezTo>
                      <a:cubicBezTo>
                        <a:pt x="882" y="130"/>
                        <a:pt x="587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4232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94" name="Google Shape;694;p30"/>
              <p:cNvGrpSpPr/>
              <p:nvPr/>
            </p:nvGrpSpPr>
            <p:grpSpPr>
              <a:xfrm>
                <a:off x="520275" y="306537"/>
                <a:ext cx="281610" cy="89409"/>
                <a:chOff x="2979400" y="3139200"/>
                <a:chExt cx="281610" cy="89409"/>
              </a:xfrm>
            </p:grpSpPr>
            <p:sp>
              <p:nvSpPr>
                <p:cNvPr id="695" name="Google Shape;695;p30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6" name="Google Shape;696;p30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9" h="12345" extrusionOk="0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7" name="Google Shape;697;p30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8" name="Google Shape;698;p30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99" name="Google Shape;699;p30"/>
            <p:cNvSpPr/>
            <p:nvPr/>
          </p:nvSpPr>
          <p:spPr>
            <a:xfrm rot="-5628999">
              <a:off x="8515120" y="3008218"/>
              <a:ext cx="1334059" cy="1334059"/>
            </a:xfrm>
            <a:prstGeom prst="blockArc">
              <a:avLst>
                <a:gd name="adj1" fmla="val 10800000"/>
                <a:gd name="adj2" fmla="val 216678"/>
                <a:gd name="adj3" fmla="val 3491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0" name="Google Shape;700;p30"/>
          <p:cNvSpPr/>
          <p:nvPr/>
        </p:nvSpPr>
        <p:spPr>
          <a:xfrm>
            <a:off x="4799512" y="2580840"/>
            <a:ext cx="2676136" cy="572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30"/>
          <p:cNvSpPr/>
          <p:nvPr/>
        </p:nvSpPr>
        <p:spPr>
          <a:xfrm>
            <a:off x="4799804" y="3885246"/>
            <a:ext cx="2676136" cy="572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30"/>
          <p:cNvSpPr/>
          <p:nvPr/>
        </p:nvSpPr>
        <p:spPr>
          <a:xfrm>
            <a:off x="1627956" y="3885246"/>
            <a:ext cx="2676136" cy="572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0"/>
          <p:cNvSpPr/>
          <p:nvPr/>
        </p:nvSpPr>
        <p:spPr>
          <a:xfrm>
            <a:off x="1732331" y="2593211"/>
            <a:ext cx="2477177" cy="572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0"/>
          <p:cNvSpPr txBox="1">
            <a:spLocks noGrp="1"/>
          </p:cNvSpPr>
          <p:nvPr>
            <p:ph type="title" idx="15"/>
          </p:nvPr>
        </p:nvSpPr>
        <p:spPr>
          <a:xfrm>
            <a:off x="307826" y="635449"/>
            <a:ext cx="231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Work</a:t>
            </a:r>
            <a:endParaRPr lang="en-US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Kreon Light"/>
            </a:endParaRPr>
          </a:p>
        </p:txBody>
      </p:sp>
      <p:sp>
        <p:nvSpPr>
          <p:cNvPr id="707" name="Google Shape;707;p30"/>
          <p:cNvSpPr txBox="1">
            <a:spLocks noGrp="1"/>
          </p:cNvSpPr>
          <p:nvPr>
            <p:ph type="title"/>
          </p:nvPr>
        </p:nvSpPr>
        <p:spPr>
          <a:xfrm>
            <a:off x="1703984" y="2577105"/>
            <a:ext cx="2441947" cy="63691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2021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Moor sign language</a:t>
            </a:r>
            <a:endParaRPr sz="1600" dirty="0">
              <a:solidFill>
                <a:srgbClr val="20212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</a:endParaRPr>
          </a:p>
        </p:txBody>
      </p:sp>
      <p:sp>
        <p:nvSpPr>
          <p:cNvPr id="709" name="Google Shape;709;p30"/>
          <p:cNvSpPr txBox="1">
            <a:spLocks noGrp="1"/>
          </p:cNvSpPr>
          <p:nvPr>
            <p:ph type="title" idx="2"/>
          </p:nvPr>
        </p:nvSpPr>
        <p:spPr>
          <a:xfrm>
            <a:off x="5017327" y="3857106"/>
            <a:ext cx="1895461" cy="636915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2021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Reverse</a:t>
            </a:r>
            <a:endParaRPr sz="1600" dirty="0">
              <a:solidFill>
                <a:srgbClr val="20212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</a:endParaRPr>
          </a:p>
        </p:txBody>
      </p:sp>
      <p:sp>
        <p:nvSpPr>
          <p:cNvPr id="713" name="Google Shape;713;p30"/>
          <p:cNvSpPr txBox="1">
            <a:spLocks noGrp="1"/>
          </p:cNvSpPr>
          <p:nvPr>
            <p:ph type="title" idx="6"/>
          </p:nvPr>
        </p:nvSpPr>
        <p:spPr>
          <a:xfrm>
            <a:off x="5015824" y="2552700"/>
            <a:ext cx="1895461" cy="63691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600" dirty="0">
                <a:solidFill>
                  <a:srgbClr val="2021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Voice </a:t>
            </a:r>
            <a:endParaRPr sz="1600" dirty="0">
              <a:solidFill>
                <a:srgbClr val="20212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title" idx="8"/>
          </p:nvPr>
        </p:nvSpPr>
        <p:spPr>
          <a:xfrm>
            <a:off x="2173102" y="3859761"/>
            <a:ext cx="1895461" cy="63691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2021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Arabic</a:t>
            </a:r>
            <a:endParaRPr sz="1600" dirty="0">
              <a:solidFill>
                <a:srgbClr val="20212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 panose="02000000000000000000" pitchFamily="2" charset="0"/>
            </a:endParaRPr>
          </a:p>
        </p:txBody>
      </p:sp>
      <p:grpSp>
        <p:nvGrpSpPr>
          <p:cNvPr id="50" name="Google Shape;1089;p38">
            <a:extLst>
              <a:ext uri="{FF2B5EF4-FFF2-40B4-BE49-F238E27FC236}">
                <a16:creationId xmlns:a16="http://schemas.microsoft.com/office/drawing/2014/main" id="{32F0DC26-484D-4BE9-93F7-D57A5C043F50}"/>
              </a:ext>
            </a:extLst>
          </p:cNvPr>
          <p:cNvGrpSpPr/>
          <p:nvPr/>
        </p:nvGrpSpPr>
        <p:grpSpPr>
          <a:xfrm>
            <a:off x="2973425" y="504958"/>
            <a:ext cx="530100" cy="758025"/>
            <a:chOff x="5507425" y="3660950"/>
            <a:chExt cx="530100" cy="758025"/>
          </a:xfrm>
        </p:grpSpPr>
        <p:sp>
          <p:nvSpPr>
            <p:cNvPr id="51" name="Google Shape;1090;p38">
              <a:extLst>
                <a:ext uri="{FF2B5EF4-FFF2-40B4-BE49-F238E27FC236}">
                  <a16:creationId xmlns:a16="http://schemas.microsoft.com/office/drawing/2014/main" id="{D0103CFB-2515-4F22-BA5C-E237880D37DC}"/>
                </a:ext>
              </a:extLst>
            </p:cNvPr>
            <p:cNvSpPr/>
            <p:nvPr/>
          </p:nvSpPr>
          <p:spPr>
            <a:xfrm>
              <a:off x="5518300" y="3671425"/>
              <a:ext cx="508725" cy="523200"/>
            </a:xfrm>
            <a:custGeom>
              <a:avLst/>
              <a:gdLst/>
              <a:ahLst/>
              <a:cxnLst/>
              <a:rect l="l" t="t" r="r" b="b"/>
              <a:pathLst>
                <a:path w="20349" h="20928" extrusionOk="0">
                  <a:moveTo>
                    <a:pt x="9234" y="1"/>
                  </a:moveTo>
                  <a:cubicBezTo>
                    <a:pt x="8387" y="1"/>
                    <a:pt x="7698" y="687"/>
                    <a:pt x="7698" y="1537"/>
                  </a:cubicBezTo>
                  <a:lnTo>
                    <a:pt x="7698" y="6172"/>
                  </a:lnTo>
                  <a:lnTo>
                    <a:pt x="7403" y="6172"/>
                  </a:lnTo>
                  <a:lnTo>
                    <a:pt x="7403" y="2015"/>
                  </a:lnTo>
                  <a:cubicBezTo>
                    <a:pt x="7403" y="1167"/>
                    <a:pt x="6714" y="478"/>
                    <a:pt x="5862" y="478"/>
                  </a:cubicBezTo>
                  <a:lnTo>
                    <a:pt x="4520" y="478"/>
                  </a:lnTo>
                  <a:cubicBezTo>
                    <a:pt x="3673" y="478"/>
                    <a:pt x="2984" y="1167"/>
                    <a:pt x="2984" y="2015"/>
                  </a:cubicBezTo>
                  <a:lnTo>
                    <a:pt x="2984" y="6707"/>
                  </a:lnTo>
                  <a:cubicBezTo>
                    <a:pt x="2133" y="6707"/>
                    <a:pt x="1386" y="7263"/>
                    <a:pt x="1142" y="8075"/>
                  </a:cubicBezTo>
                  <a:lnTo>
                    <a:pt x="442" y="10398"/>
                  </a:lnTo>
                  <a:cubicBezTo>
                    <a:pt x="0" y="11855"/>
                    <a:pt x="277" y="13435"/>
                    <a:pt x="1185" y="14655"/>
                  </a:cubicBezTo>
                  <a:lnTo>
                    <a:pt x="3870" y="18407"/>
                  </a:lnTo>
                  <a:cubicBezTo>
                    <a:pt x="3963" y="18550"/>
                    <a:pt x="4061" y="18687"/>
                    <a:pt x="4165" y="18816"/>
                  </a:cubicBezTo>
                  <a:lnTo>
                    <a:pt x="4182" y="18841"/>
                  </a:lnTo>
                  <a:cubicBezTo>
                    <a:pt x="4182" y="18845"/>
                    <a:pt x="4187" y="18848"/>
                    <a:pt x="4190" y="18848"/>
                  </a:cubicBezTo>
                  <a:cubicBezTo>
                    <a:pt x="5202" y="20116"/>
                    <a:pt x="6757" y="20927"/>
                    <a:pt x="8505" y="20927"/>
                  </a:cubicBezTo>
                  <a:lnTo>
                    <a:pt x="14827" y="20927"/>
                  </a:lnTo>
                  <a:cubicBezTo>
                    <a:pt x="17878" y="20927"/>
                    <a:pt x="20348" y="18457"/>
                    <a:pt x="20348" y="15405"/>
                  </a:cubicBezTo>
                  <a:lnTo>
                    <a:pt x="20348" y="3192"/>
                  </a:lnTo>
                  <a:cubicBezTo>
                    <a:pt x="20348" y="2532"/>
                    <a:pt x="19813" y="1994"/>
                    <a:pt x="19153" y="1994"/>
                  </a:cubicBezTo>
                  <a:lnTo>
                    <a:pt x="18238" y="1994"/>
                  </a:lnTo>
                  <a:cubicBezTo>
                    <a:pt x="17577" y="1994"/>
                    <a:pt x="17038" y="2532"/>
                    <a:pt x="17038" y="3192"/>
                  </a:cubicBezTo>
                  <a:lnTo>
                    <a:pt x="17038" y="6172"/>
                  </a:lnTo>
                  <a:lnTo>
                    <a:pt x="16831" y="6172"/>
                  </a:lnTo>
                  <a:lnTo>
                    <a:pt x="16831" y="2338"/>
                  </a:lnTo>
                  <a:cubicBezTo>
                    <a:pt x="16831" y="1487"/>
                    <a:pt x="16141" y="798"/>
                    <a:pt x="15290" y="798"/>
                  </a:cubicBezTo>
                  <a:lnTo>
                    <a:pt x="13948" y="798"/>
                  </a:lnTo>
                  <a:cubicBezTo>
                    <a:pt x="13100" y="798"/>
                    <a:pt x="12411" y="1487"/>
                    <a:pt x="12411" y="2338"/>
                  </a:cubicBezTo>
                  <a:lnTo>
                    <a:pt x="12411" y="6172"/>
                  </a:lnTo>
                  <a:lnTo>
                    <a:pt x="12117" y="6172"/>
                  </a:lnTo>
                  <a:lnTo>
                    <a:pt x="12117" y="1537"/>
                  </a:lnTo>
                  <a:cubicBezTo>
                    <a:pt x="12117" y="687"/>
                    <a:pt x="11427" y="1"/>
                    <a:pt x="10576" y="1"/>
                  </a:cubicBezTo>
                  <a:close/>
                </a:path>
              </a:pathLst>
            </a:custGeom>
            <a:solidFill>
              <a:srgbClr val="F0C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91;p38">
              <a:extLst>
                <a:ext uri="{FF2B5EF4-FFF2-40B4-BE49-F238E27FC236}">
                  <a16:creationId xmlns:a16="http://schemas.microsoft.com/office/drawing/2014/main" id="{6E3971BB-6A97-486F-89D7-7868825AAB12}"/>
                </a:ext>
              </a:extLst>
            </p:cNvPr>
            <p:cNvSpPr/>
            <p:nvPr/>
          </p:nvSpPr>
          <p:spPr>
            <a:xfrm>
              <a:off x="5664850" y="4169725"/>
              <a:ext cx="290175" cy="76325"/>
            </a:xfrm>
            <a:custGeom>
              <a:avLst/>
              <a:gdLst/>
              <a:ahLst/>
              <a:cxnLst/>
              <a:rect l="l" t="t" r="r" b="b"/>
              <a:pathLst>
                <a:path w="11607" h="3053" extrusionOk="0">
                  <a:moveTo>
                    <a:pt x="0" y="0"/>
                  </a:moveTo>
                  <a:lnTo>
                    <a:pt x="0" y="3052"/>
                  </a:lnTo>
                  <a:lnTo>
                    <a:pt x="11607" y="3052"/>
                  </a:lnTo>
                  <a:lnTo>
                    <a:pt x="11607" y="0"/>
                  </a:ln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92;p38">
              <a:extLst>
                <a:ext uri="{FF2B5EF4-FFF2-40B4-BE49-F238E27FC236}">
                  <a16:creationId xmlns:a16="http://schemas.microsoft.com/office/drawing/2014/main" id="{803FAECA-2876-4055-BE9B-2BD516DE39AB}"/>
                </a:ext>
              </a:extLst>
            </p:cNvPr>
            <p:cNvSpPr/>
            <p:nvPr/>
          </p:nvSpPr>
          <p:spPr>
            <a:xfrm>
              <a:off x="5635350" y="4246025"/>
              <a:ext cx="349225" cy="162475"/>
            </a:xfrm>
            <a:custGeom>
              <a:avLst/>
              <a:gdLst/>
              <a:ahLst/>
              <a:cxnLst/>
              <a:rect l="l" t="t" r="r" b="b"/>
              <a:pathLst>
                <a:path w="13969" h="6499" extrusionOk="0">
                  <a:moveTo>
                    <a:pt x="0" y="0"/>
                  </a:moveTo>
                  <a:lnTo>
                    <a:pt x="0" y="6498"/>
                  </a:lnTo>
                  <a:lnTo>
                    <a:pt x="13968" y="6498"/>
                  </a:lnTo>
                  <a:lnTo>
                    <a:pt x="139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93;p38">
              <a:extLst>
                <a:ext uri="{FF2B5EF4-FFF2-40B4-BE49-F238E27FC236}">
                  <a16:creationId xmlns:a16="http://schemas.microsoft.com/office/drawing/2014/main" id="{F99AAE5D-883F-4631-955F-BDE3DDA207FC}"/>
                </a:ext>
              </a:extLst>
            </p:cNvPr>
            <p:cNvSpPr/>
            <p:nvPr/>
          </p:nvSpPr>
          <p:spPr>
            <a:xfrm>
              <a:off x="5925475" y="4246025"/>
              <a:ext cx="59100" cy="162475"/>
            </a:xfrm>
            <a:custGeom>
              <a:avLst/>
              <a:gdLst/>
              <a:ahLst/>
              <a:cxnLst/>
              <a:rect l="l" t="t" r="r" b="b"/>
              <a:pathLst>
                <a:path w="2364" h="6499" extrusionOk="0">
                  <a:moveTo>
                    <a:pt x="1" y="0"/>
                  </a:moveTo>
                  <a:lnTo>
                    <a:pt x="1" y="6498"/>
                  </a:lnTo>
                  <a:lnTo>
                    <a:pt x="2363" y="6498"/>
                  </a:lnTo>
                  <a:lnTo>
                    <a:pt x="2363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94;p38">
              <a:extLst>
                <a:ext uri="{FF2B5EF4-FFF2-40B4-BE49-F238E27FC236}">
                  <a16:creationId xmlns:a16="http://schemas.microsoft.com/office/drawing/2014/main" id="{0CA2AFE4-9091-4348-BF91-25AB10668963}"/>
                </a:ext>
              </a:extLst>
            </p:cNvPr>
            <p:cNvSpPr/>
            <p:nvPr/>
          </p:nvSpPr>
          <p:spPr>
            <a:xfrm>
              <a:off x="5853075" y="3721250"/>
              <a:ext cx="173950" cy="473375"/>
            </a:xfrm>
            <a:custGeom>
              <a:avLst/>
              <a:gdLst/>
              <a:ahLst/>
              <a:cxnLst/>
              <a:rect l="l" t="t" r="r" b="b"/>
              <a:pathLst>
                <a:path w="6958" h="18935" extrusionOk="0">
                  <a:moveTo>
                    <a:pt x="4847" y="1"/>
                  </a:moveTo>
                  <a:cubicBezTo>
                    <a:pt x="4757" y="1"/>
                    <a:pt x="4667" y="11"/>
                    <a:pt x="4585" y="33"/>
                  </a:cubicBezTo>
                  <a:cubicBezTo>
                    <a:pt x="5120" y="151"/>
                    <a:pt x="5521" y="629"/>
                    <a:pt x="5521" y="1199"/>
                  </a:cubicBezTo>
                  <a:lnTo>
                    <a:pt x="5521" y="13412"/>
                  </a:lnTo>
                  <a:cubicBezTo>
                    <a:pt x="5521" y="16464"/>
                    <a:pt x="3048" y="18934"/>
                    <a:pt x="0" y="18934"/>
                  </a:cubicBezTo>
                  <a:lnTo>
                    <a:pt x="1436" y="18934"/>
                  </a:lnTo>
                  <a:cubicBezTo>
                    <a:pt x="4487" y="18934"/>
                    <a:pt x="6957" y="16464"/>
                    <a:pt x="6957" y="13412"/>
                  </a:cubicBezTo>
                  <a:lnTo>
                    <a:pt x="6957" y="1199"/>
                  </a:lnTo>
                  <a:cubicBezTo>
                    <a:pt x="6957" y="539"/>
                    <a:pt x="6422" y="1"/>
                    <a:pt x="5762" y="1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95;p38">
              <a:extLst>
                <a:ext uri="{FF2B5EF4-FFF2-40B4-BE49-F238E27FC236}">
                  <a16:creationId xmlns:a16="http://schemas.microsoft.com/office/drawing/2014/main" id="{86F77BF8-C199-4744-A639-DFD09B7FBCC5}"/>
                </a:ext>
              </a:extLst>
            </p:cNvPr>
            <p:cNvSpPr/>
            <p:nvPr/>
          </p:nvSpPr>
          <p:spPr>
            <a:xfrm>
              <a:off x="5537875" y="3839075"/>
              <a:ext cx="55025" cy="127475"/>
            </a:xfrm>
            <a:custGeom>
              <a:avLst/>
              <a:gdLst/>
              <a:ahLst/>
              <a:cxnLst/>
              <a:rect l="l" t="t" r="r" b="b"/>
              <a:pathLst>
                <a:path w="2201" h="5099" extrusionOk="0">
                  <a:moveTo>
                    <a:pt x="2201" y="1"/>
                  </a:moveTo>
                  <a:cubicBezTo>
                    <a:pt x="1350" y="1"/>
                    <a:pt x="603" y="557"/>
                    <a:pt x="359" y="1369"/>
                  </a:cubicBezTo>
                  <a:lnTo>
                    <a:pt x="0" y="2557"/>
                  </a:lnTo>
                  <a:lnTo>
                    <a:pt x="2201" y="5099"/>
                  </a:lnTo>
                  <a:lnTo>
                    <a:pt x="2201" y="1"/>
                  </a:ln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96;p38">
              <a:extLst>
                <a:ext uri="{FF2B5EF4-FFF2-40B4-BE49-F238E27FC236}">
                  <a16:creationId xmlns:a16="http://schemas.microsoft.com/office/drawing/2014/main" id="{02146CEF-95F5-423A-9712-81EED42B420D}"/>
                </a:ext>
              </a:extLst>
            </p:cNvPr>
            <p:cNvSpPr/>
            <p:nvPr/>
          </p:nvSpPr>
          <p:spPr>
            <a:xfrm>
              <a:off x="5507425" y="3660950"/>
              <a:ext cx="530100" cy="758025"/>
            </a:xfrm>
            <a:custGeom>
              <a:avLst/>
              <a:gdLst/>
              <a:ahLst/>
              <a:cxnLst/>
              <a:rect l="l" t="t" r="r" b="b"/>
              <a:pathLst>
                <a:path w="21204" h="30321" extrusionOk="0">
                  <a:moveTo>
                    <a:pt x="11011" y="836"/>
                  </a:moveTo>
                  <a:cubicBezTo>
                    <a:pt x="11629" y="836"/>
                    <a:pt x="12131" y="1339"/>
                    <a:pt x="12131" y="1956"/>
                  </a:cubicBezTo>
                  <a:lnTo>
                    <a:pt x="12131" y="6591"/>
                  </a:lnTo>
                  <a:cubicBezTo>
                    <a:pt x="12131" y="6821"/>
                    <a:pt x="12318" y="7008"/>
                    <a:pt x="12552" y="7008"/>
                  </a:cubicBezTo>
                  <a:lnTo>
                    <a:pt x="12846" y="7008"/>
                  </a:lnTo>
                  <a:cubicBezTo>
                    <a:pt x="13076" y="7008"/>
                    <a:pt x="13263" y="6821"/>
                    <a:pt x="13263" y="6591"/>
                  </a:cubicBezTo>
                  <a:lnTo>
                    <a:pt x="13263" y="2757"/>
                  </a:lnTo>
                  <a:cubicBezTo>
                    <a:pt x="13263" y="2140"/>
                    <a:pt x="13765" y="1637"/>
                    <a:pt x="14383" y="1637"/>
                  </a:cubicBezTo>
                  <a:lnTo>
                    <a:pt x="15725" y="1637"/>
                  </a:lnTo>
                  <a:cubicBezTo>
                    <a:pt x="16343" y="1637"/>
                    <a:pt x="16845" y="2140"/>
                    <a:pt x="16845" y="2757"/>
                  </a:cubicBezTo>
                  <a:lnTo>
                    <a:pt x="16845" y="6591"/>
                  </a:lnTo>
                  <a:cubicBezTo>
                    <a:pt x="16845" y="6821"/>
                    <a:pt x="17032" y="7008"/>
                    <a:pt x="17266" y="7008"/>
                  </a:cubicBezTo>
                  <a:lnTo>
                    <a:pt x="17473" y="7008"/>
                  </a:lnTo>
                  <a:cubicBezTo>
                    <a:pt x="17707" y="7008"/>
                    <a:pt x="17894" y="6821"/>
                    <a:pt x="17894" y="6591"/>
                  </a:cubicBezTo>
                  <a:lnTo>
                    <a:pt x="17894" y="3611"/>
                  </a:lnTo>
                  <a:cubicBezTo>
                    <a:pt x="17894" y="3180"/>
                    <a:pt x="18242" y="2832"/>
                    <a:pt x="18673" y="2832"/>
                  </a:cubicBezTo>
                  <a:lnTo>
                    <a:pt x="19588" y="2832"/>
                  </a:lnTo>
                  <a:cubicBezTo>
                    <a:pt x="20018" y="2832"/>
                    <a:pt x="20367" y="3180"/>
                    <a:pt x="20367" y="3611"/>
                  </a:cubicBezTo>
                  <a:lnTo>
                    <a:pt x="20367" y="15824"/>
                  </a:lnTo>
                  <a:cubicBezTo>
                    <a:pt x="20367" y="17695"/>
                    <a:pt x="19347" y="19411"/>
                    <a:pt x="17703" y="20308"/>
                  </a:cubicBezTo>
                  <a:cubicBezTo>
                    <a:pt x="17571" y="20381"/>
                    <a:pt x="17488" y="20524"/>
                    <a:pt x="17488" y="20674"/>
                  </a:cubicBezTo>
                  <a:lnTo>
                    <a:pt x="17488" y="22987"/>
                  </a:lnTo>
                  <a:lnTo>
                    <a:pt x="6718" y="22987"/>
                  </a:lnTo>
                  <a:lnTo>
                    <a:pt x="6718" y="20674"/>
                  </a:lnTo>
                  <a:cubicBezTo>
                    <a:pt x="6718" y="20524"/>
                    <a:pt x="6632" y="20381"/>
                    <a:pt x="6499" y="20308"/>
                  </a:cubicBezTo>
                  <a:cubicBezTo>
                    <a:pt x="5899" y="19982"/>
                    <a:pt x="5379" y="19544"/>
                    <a:pt x="4952" y="19005"/>
                  </a:cubicBezTo>
                  <a:cubicBezTo>
                    <a:pt x="4948" y="19005"/>
                    <a:pt x="4945" y="18999"/>
                    <a:pt x="4940" y="18994"/>
                  </a:cubicBezTo>
                  <a:cubicBezTo>
                    <a:pt x="4937" y="18987"/>
                    <a:pt x="4930" y="18984"/>
                    <a:pt x="4927" y="18977"/>
                  </a:cubicBezTo>
                  <a:cubicBezTo>
                    <a:pt x="4833" y="18855"/>
                    <a:pt x="4740" y="18729"/>
                    <a:pt x="4657" y="18600"/>
                  </a:cubicBezTo>
                  <a:cubicBezTo>
                    <a:pt x="4653" y="18593"/>
                    <a:pt x="4650" y="18589"/>
                    <a:pt x="4647" y="18582"/>
                  </a:cubicBezTo>
                  <a:lnTo>
                    <a:pt x="1954" y="14827"/>
                  </a:lnTo>
                  <a:cubicBezTo>
                    <a:pt x="1132" y="13713"/>
                    <a:pt x="877" y="12260"/>
                    <a:pt x="1275" y="10935"/>
                  </a:cubicBezTo>
                  <a:lnTo>
                    <a:pt x="1976" y="8616"/>
                  </a:lnTo>
                  <a:cubicBezTo>
                    <a:pt x="2130" y="8113"/>
                    <a:pt x="2518" y="7740"/>
                    <a:pt x="2998" y="7604"/>
                  </a:cubicBezTo>
                  <a:lnTo>
                    <a:pt x="2998" y="12224"/>
                  </a:lnTo>
                  <a:cubicBezTo>
                    <a:pt x="2998" y="12457"/>
                    <a:pt x="3185" y="12644"/>
                    <a:pt x="3419" y="12644"/>
                  </a:cubicBezTo>
                  <a:cubicBezTo>
                    <a:pt x="3648" y="12644"/>
                    <a:pt x="3835" y="12457"/>
                    <a:pt x="3835" y="12224"/>
                  </a:cubicBezTo>
                  <a:lnTo>
                    <a:pt x="3835" y="2434"/>
                  </a:lnTo>
                  <a:cubicBezTo>
                    <a:pt x="3835" y="1816"/>
                    <a:pt x="4337" y="1314"/>
                    <a:pt x="4955" y="1314"/>
                  </a:cubicBezTo>
                  <a:lnTo>
                    <a:pt x="6297" y="1314"/>
                  </a:lnTo>
                  <a:cubicBezTo>
                    <a:pt x="6915" y="1314"/>
                    <a:pt x="7417" y="1816"/>
                    <a:pt x="7417" y="2434"/>
                  </a:cubicBezTo>
                  <a:lnTo>
                    <a:pt x="7417" y="6591"/>
                  </a:lnTo>
                  <a:cubicBezTo>
                    <a:pt x="7417" y="6821"/>
                    <a:pt x="7604" y="7008"/>
                    <a:pt x="7838" y="7008"/>
                  </a:cubicBezTo>
                  <a:lnTo>
                    <a:pt x="8133" y="7008"/>
                  </a:lnTo>
                  <a:cubicBezTo>
                    <a:pt x="8362" y="7008"/>
                    <a:pt x="8549" y="6821"/>
                    <a:pt x="8549" y="6591"/>
                  </a:cubicBezTo>
                  <a:lnTo>
                    <a:pt x="8549" y="1956"/>
                  </a:lnTo>
                  <a:cubicBezTo>
                    <a:pt x="8549" y="1339"/>
                    <a:pt x="9051" y="836"/>
                    <a:pt x="9669" y="836"/>
                  </a:cubicBezTo>
                  <a:close/>
                  <a:moveTo>
                    <a:pt x="18669" y="23824"/>
                  </a:moveTo>
                  <a:lnTo>
                    <a:pt x="18669" y="29484"/>
                  </a:lnTo>
                  <a:lnTo>
                    <a:pt x="5533" y="29484"/>
                  </a:lnTo>
                  <a:lnTo>
                    <a:pt x="5533" y="23824"/>
                  </a:lnTo>
                  <a:close/>
                  <a:moveTo>
                    <a:pt x="9669" y="0"/>
                  </a:moveTo>
                  <a:cubicBezTo>
                    <a:pt x="8843" y="0"/>
                    <a:pt x="8136" y="517"/>
                    <a:pt x="7848" y="1242"/>
                  </a:cubicBezTo>
                  <a:cubicBezTo>
                    <a:pt x="7490" y="779"/>
                    <a:pt x="6930" y="478"/>
                    <a:pt x="6297" y="478"/>
                  </a:cubicBezTo>
                  <a:lnTo>
                    <a:pt x="4955" y="478"/>
                  </a:lnTo>
                  <a:cubicBezTo>
                    <a:pt x="3878" y="478"/>
                    <a:pt x="2998" y="1357"/>
                    <a:pt x="2998" y="2434"/>
                  </a:cubicBezTo>
                  <a:lnTo>
                    <a:pt x="2998" y="6746"/>
                  </a:lnTo>
                  <a:cubicBezTo>
                    <a:pt x="2140" y="6896"/>
                    <a:pt x="1437" y="7513"/>
                    <a:pt x="1175" y="8372"/>
                  </a:cubicBezTo>
                  <a:lnTo>
                    <a:pt x="475" y="10694"/>
                  </a:lnTo>
                  <a:cubicBezTo>
                    <a:pt x="1" y="12270"/>
                    <a:pt x="302" y="14001"/>
                    <a:pt x="1279" y="15319"/>
                  </a:cubicBezTo>
                  <a:lnTo>
                    <a:pt x="3961" y="19063"/>
                  </a:lnTo>
                  <a:cubicBezTo>
                    <a:pt x="4054" y="19206"/>
                    <a:pt x="4158" y="19350"/>
                    <a:pt x="4266" y="19486"/>
                  </a:cubicBezTo>
                  <a:lnTo>
                    <a:pt x="4277" y="19504"/>
                  </a:lnTo>
                  <a:cubicBezTo>
                    <a:pt x="4287" y="19519"/>
                    <a:pt x="4299" y="19533"/>
                    <a:pt x="4312" y="19547"/>
                  </a:cubicBezTo>
                  <a:cubicBezTo>
                    <a:pt x="4754" y="20097"/>
                    <a:pt x="5282" y="20556"/>
                    <a:pt x="5881" y="20919"/>
                  </a:cubicBezTo>
                  <a:lnTo>
                    <a:pt x="5881" y="22987"/>
                  </a:lnTo>
                  <a:lnTo>
                    <a:pt x="5117" y="22987"/>
                  </a:lnTo>
                  <a:cubicBezTo>
                    <a:pt x="4887" y="22987"/>
                    <a:pt x="4697" y="23173"/>
                    <a:pt x="4697" y="23403"/>
                  </a:cubicBezTo>
                  <a:lnTo>
                    <a:pt x="4697" y="29901"/>
                  </a:lnTo>
                  <a:cubicBezTo>
                    <a:pt x="4697" y="30135"/>
                    <a:pt x="4887" y="30321"/>
                    <a:pt x="5117" y="30321"/>
                  </a:cubicBezTo>
                  <a:lnTo>
                    <a:pt x="19085" y="30321"/>
                  </a:lnTo>
                  <a:cubicBezTo>
                    <a:pt x="19319" y="30321"/>
                    <a:pt x="19506" y="30135"/>
                    <a:pt x="19506" y="29901"/>
                  </a:cubicBezTo>
                  <a:lnTo>
                    <a:pt x="19506" y="23403"/>
                  </a:lnTo>
                  <a:cubicBezTo>
                    <a:pt x="19506" y="23173"/>
                    <a:pt x="19319" y="22987"/>
                    <a:pt x="19085" y="22987"/>
                  </a:cubicBezTo>
                  <a:lnTo>
                    <a:pt x="18324" y="22987"/>
                  </a:lnTo>
                  <a:lnTo>
                    <a:pt x="18324" y="20919"/>
                  </a:lnTo>
                  <a:cubicBezTo>
                    <a:pt x="20105" y="19845"/>
                    <a:pt x="21203" y="17917"/>
                    <a:pt x="21203" y="15824"/>
                  </a:cubicBezTo>
                  <a:lnTo>
                    <a:pt x="21203" y="3611"/>
                  </a:lnTo>
                  <a:cubicBezTo>
                    <a:pt x="21203" y="2721"/>
                    <a:pt x="20478" y="1996"/>
                    <a:pt x="19588" y="1996"/>
                  </a:cubicBezTo>
                  <a:lnTo>
                    <a:pt x="18673" y="1996"/>
                  </a:lnTo>
                  <a:cubicBezTo>
                    <a:pt x="18281" y="1996"/>
                    <a:pt x="17922" y="2136"/>
                    <a:pt x="17642" y="2365"/>
                  </a:cubicBezTo>
                  <a:cubicBezTo>
                    <a:pt x="17463" y="1472"/>
                    <a:pt x="16673" y="801"/>
                    <a:pt x="15725" y="801"/>
                  </a:cubicBezTo>
                  <a:lnTo>
                    <a:pt x="14383" y="801"/>
                  </a:lnTo>
                  <a:cubicBezTo>
                    <a:pt x="13793" y="801"/>
                    <a:pt x="13266" y="1059"/>
                    <a:pt x="12907" y="1472"/>
                  </a:cubicBezTo>
                  <a:cubicBezTo>
                    <a:pt x="12691" y="628"/>
                    <a:pt x="11924" y="0"/>
                    <a:pt x="11011" y="0"/>
                  </a:cubicBezTo>
                  <a:close/>
                </a:path>
              </a:pathLst>
            </a:custGeom>
            <a:solidFill>
              <a:srgbClr val="24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1097;p38">
            <a:extLst>
              <a:ext uri="{FF2B5EF4-FFF2-40B4-BE49-F238E27FC236}">
                <a16:creationId xmlns:a16="http://schemas.microsoft.com/office/drawing/2014/main" id="{44F5CEE2-CC66-4452-BC42-9DD9CBCEE78D}"/>
              </a:ext>
            </a:extLst>
          </p:cNvPr>
          <p:cNvGrpSpPr/>
          <p:nvPr/>
        </p:nvGrpSpPr>
        <p:grpSpPr>
          <a:xfrm>
            <a:off x="181660" y="2451930"/>
            <a:ext cx="620225" cy="964575"/>
            <a:chOff x="6501125" y="1554050"/>
            <a:chExt cx="620225" cy="964575"/>
          </a:xfrm>
        </p:grpSpPr>
        <p:sp>
          <p:nvSpPr>
            <p:cNvPr id="59" name="Google Shape;1098;p38">
              <a:extLst>
                <a:ext uri="{FF2B5EF4-FFF2-40B4-BE49-F238E27FC236}">
                  <a16:creationId xmlns:a16="http://schemas.microsoft.com/office/drawing/2014/main" id="{28234EC4-8D30-4F5C-A2C3-B90F10F86196}"/>
                </a:ext>
              </a:extLst>
            </p:cNvPr>
            <p:cNvSpPr/>
            <p:nvPr/>
          </p:nvSpPr>
          <p:spPr>
            <a:xfrm>
              <a:off x="6748675" y="2269350"/>
              <a:ext cx="290200" cy="76400"/>
            </a:xfrm>
            <a:custGeom>
              <a:avLst/>
              <a:gdLst/>
              <a:ahLst/>
              <a:cxnLst/>
              <a:rect l="l" t="t" r="r" b="b"/>
              <a:pathLst>
                <a:path w="11608" h="3056" extrusionOk="0">
                  <a:moveTo>
                    <a:pt x="0" y="0"/>
                  </a:moveTo>
                  <a:lnTo>
                    <a:pt x="0" y="3056"/>
                  </a:lnTo>
                  <a:lnTo>
                    <a:pt x="11607" y="3056"/>
                  </a:lnTo>
                  <a:lnTo>
                    <a:pt x="11607" y="0"/>
                  </a:ln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99;p38">
              <a:extLst>
                <a:ext uri="{FF2B5EF4-FFF2-40B4-BE49-F238E27FC236}">
                  <a16:creationId xmlns:a16="http://schemas.microsoft.com/office/drawing/2014/main" id="{0C8E72BA-52D2-48B4-B955-0A65C17F5487}"/>
                </a:ext>
              </a:extLst>
            </p:cNvPr>
            <p:cNvSpPr/>
            <p:nvPr/>
          </p:nvSpPr>
          <p:spPr>
            <a:xfrm>
              <a:off x="6512550" y="1564550"/>
              <a:ext cx="598300" cy="729800"/>
            </a:xfrm>
            <a:custGeom>
              <a:avLst/>
              <a:gdLst/>
              <a:ahLst/>
              <a:cxnLst/>
              <a:rect l="l" t="t" r="r" b="b"/>
              <a:pathLst>
                <a:path w="23932" h="29192" extrusionOk="0">
                  <a:moveTo>
                    <a:pt x="12950" y="1"/>
                  </a:moveTo>
                  <a:cubicBezTo>
                    <a:pt x="12027" y="1"/>
                    <a:pt x="11280" y="747"/>
                    <a:pt x="11280" y="1670"/>
                  </a:cubicBezTo>
                  <a:lnTo>
                    <a:pt x="11280" y="14433"/>
                  </a:lnTo>
                  <a:lnTo>
                    <a:pt x="10986" y="14433"/>
                  </a:lnTo>
                  <a:lnTo>
                    <a:pt x="10986" y="3116"/>
                  </a:lnTo>
                  <a:cubicBezTo>
                    <a:pt x="10986" y="2194"/>
                    <a:pt x="10239" y="1448"/>
                    <a:pt x="9316" y="1448"/>
                  </a:cubicBezTo>
                  <a:lnTo>
                    <a:pt x="8236" y="1448"/>
                  </a:lnTo>
                  <a:cubicBezTo>
                    <a:pt x="7313" y="1448"/>
                    <a:pt x="6566" y="2194"/>
                    <a:pt x="6566" y="3116"/>
                  </a:cubicBezTo>
                  <a:lnTo>
                    <a:pt x="6566" y="14433"/>
                  </a:lnTo>
                  <a:lnTo>
                    <a:pt x="6566" y="18194"/>
                  </a:lnTo>
                  <a:lnTo>
                    <a:pt x="5881" y="17513"/>
                  </a:lnTo>
                  <a:cubicBezTo>
                    <a:pt x="5218" y="16849"/>
                    <a:pt x="4350" y="16517"/>
                    <a:pt x="3482" y="16517"/>
                  </a:cubicBezTo>
                  <a:cubicBezTo>
                    <a:pt x="2614" y="16517"/>
                    <a:pt x="1747" y="16849"/>
                    <a:pt x="1085" y="17513"/>
                  </a:cubicBezTo>
                  <a:lnTo>
                    <a:pt x="499" y="18095"/>
                  </a:lnTo>
                  <a:cubicBezTo>
                    <a:pt x="1" y="18593"/>
                    <a:pt x="1" y="19401"/>
                    <a:pt x="499" y="19896"/>
                  </a:cubicBezTo>
                  <a:lnTo>
                    <a:pt x="8347" y="27748"/>
                  </a:lnTo>
                  <a:cubicBezTo>
                    <a:pt x="8720" y="28118"/>
                    <a:pt x="9147" y="28401"/>
                    <a:pt x="9603" y="28598"/>
                  </a:cubicBezTo>
                  <a:cubicBezTo>
                    <a:pt x="10350" y="28976"/>
                    <a:pt x="11194" y="29191"/>
                    <a:pt x="12088" y="29191"/>
                  </a:cubicBezTo>
                  <a:lnTo>
                    <a:pt x="18410" y="29191"/>
                  </a:lnTo>
                  <a:cubicBezTo>
                    <a:pt x="21461" y="29191"/>
                    <a:pt x="23932" y="26717"/>
                    <a:pt x="23932" y="23669"/>
                  </a:cubicBezTo>
                  <a:lnTo>
                    <a:pt x="23932" y="14433"/>
                  </a:lnTo>
                  <a:lnTo>
                    <a:pt x="23932" y="7156"/>
                  </a:lnTo>
                  <a:cubicBezTo>
                    <a:pt x="23932" y="6495"/>
                    <a:pt x="23396" y="5960"/>
                    <a:pt x="22736" y="5960"/>
                  </a:cubicBezTo>
                  <a:lnTo>
                    <a:pt x="21821" y="5960"/>
                  </a:lnTo>
                  <a:cubicBezTo>
                    <a:pt x="21160" y="5960"/>
                    <a:pt x="20621" y="6495"/>
                    <a:pt x="20621" y="7156"/>
                  </a:cubicBezTo>
                  <a:lnTo>
                    <a:pt x="20621" y="14433"/>
                  </a:lnTo>
                  <a:lnTo>
                    <a:pt x="20413" y="14433"/>
                  </a:lnTo>
                  <a:lnTo>
                    <a:pt x="20413" y="3795"/>
                  </a:lnTo>
                  <a:cubicBezTo>
                    <a:pt x="20413" y="2873"/>
                    <a:pt x="19667" y="2126"/>
                    <a:pt x="18744" y="2126"/>
                  </a:cubicBezTo>
                  <a:lnTo>
                    <a:pt x="17663" y="2126"/>
                  </a:lnTo>
                  <a:cubicBezTo>
                    <a:pt x="16741" y="2126"/>
                    <a:pt x="15994" y="2873"/>
                    <a:pt x="15994" y="3795"/>
                  </a:cubicBezTo>
                  <a:lnTo>
                    <a:pt x="15994" y="14433"/>
                  </a:lnTo>
                  <a:lnTo>
                    <a:pt x="15699" y="14433"/>
                  </a:lnTo>
                  <a:lnTo>
                    <a:pt x="15699" y="1670"/>
                  </a:lnTo>
                  <a:cubicBezTo>
                    <a:pt x="15699" y="747"/>
                    <a:pt x="14953" y="1"/>
                    <a:pt x="14030" y="1"/>
                  </a:cubicBezTo>
                  <a:close/>
                </a:path>
              </a:pathLst>
            </a:custGeom>
            <a:solidFill>
              <a:srgbClr val="F0C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100;p38">
              <a:extLst>
                <a:ext uri="{FF2B5EF4-FFF2-40B4-BE49-F238E27FC236}">
                  <a16:creationId xmlns:a16="http://schemas.microsoft.com/office/drawing/2014/main" id="{D89E270F-E595-45E8-9215-EA419A6CFDA2}"/>
                </a:ext>
              </a:extLst>
            </p:cNvPr>
            <p:cNvSpPr/>
            <p:nvPr/>
          </p:nvSpPr>
          <p:spPr>
            <a:xfrm>
              <a:off x="6719150" y="2345725"/>
              <a:ext cx="349250" cy="162475"/>
            </a:xfrm>
            <a:custGeom>
              <a:avLst/>
              <a:gdLst/>
              <a:ahLst/>
              <a:cxnLst/>
              <a:rect l="l" t="t" r="r" b="b"/>
              <a:pathLst>
                <a:path w="13970" h="6499" extrusionOk="0">
                  <a:moveTo>
                    <a:pt x="0" y="1"/>
                  </a:moveTo>
                  <a:lnTo>
                    <a:pt x="0" y="6499"/>
                  </a:lnTo>
                  <a:lnTo>
                    <a:pt x="13969" y="6499"/>
                  </a:lnTo>
                  <a:lnTo>
                    <a:pt x="139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101;p38">
              <a:extLst>
                <a:ext uri="{FF2B5EF4-FFF2-40B4-BE49-F238E27FC236}">
                  <a16:creationId xmlns:a16="http://schemas.microsoft.com/office/drawing/2014/main" id="{4ECF236E-7F49-433B-92EF-C1E91822E33A}"/>
                </a:ext>
              </a:extLst>
            </p:cNvPr>
            <p:cNvSpPr/>
            <p:nvPr/>
          </p:nvSpPr>
          <p:spPr>
            <a:xfrm>
              <a:off x="7009300" y="2345725"/>
              <a:ext cx="59100" cy="162475"/>
            </a:xfrm>
            <a:custGeom>
              <a:avLst/>
              <a:gdLst/>
              <a:ahLst/>
              <a:cxnLst/>
              <a:rect l="l" t="t" r="r" b="b"/>
              <a:pathLst>
                <a:path w="2364" h="6499" extrusionOk="0">
                  <a:moveTo>
                    <a:pt x="1" y="1"/>
                  </a:moveTo>
                  <a:lnTo>
                    <a:pt x="1" y="6499"/>
                  </a:lnTo>
                  <a:lnTo>
                    <a:pt x="2363" y="6499"/>
                  </a:lnTo>
                  <a:lnTo>
                    <a:pt x="2363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102;p38">
              <a:extLst>
                <a:ext uri="{FF2B5EF4-FFF2-40B4-BE49-F238E27FC236}">
                  <a16:creationId xmlns:a16="http://schemas.microsoft.com/office/drawing/2014/main" id="{6A3F35F9-F07E-4032-9C6E-EE148FE3825F}"/>
                </a:ext>
              </a:extLst>
            </p:cNvPr>
            <p:cNvSpPr/>
            <p:nvPr/>
          </p:nvSpPr>
          <p:spPr>
            <a:xfrm>
              <a:off x="6559125" y="1977500"/>
              <a:ext cx="117575" cy="102325"/>
            </a:xfrm>
            <a:custGeom>
              <a:avLst/>
              <a:gdLst/>
              <a:ahLst/>
              <a:cxnLst/>
              <a:rect l="l" t="t" r="r" b="b"/>
              <a:pathLst>
                <a:path w="4703" h="4093" extrusionOk="0">
                  <a:moveTo>
                    <a:pt x="1618" y="1"/>
                  </a:moveTo>
                  <a:cubicBezTo>
                    <a:pt x="1061" y="1"/>
                    <a:pt x="504" y="137"/>
                    <a:pt x="0" y="409"/>
                  </a:cubicBezTo>
                  <a:cubicBezTo>
                    <a:pt x="729" y="500"/>
                    <a:pt x="1429" y="818"/>
                    <a:pt x="1986" y="1375"/>
                  </a:cubicBezTo>
                  <a:lnTo>
                    <a:pt x="4703" y="4092"/>
                  </a:lnTo>
                  <a:lnTo>
                    <a:pt x="4703" y="1676"/>
                  </a:lnTo>
                  <a:lnTo>
                    <a:pt x="4018" y="995"/>
                  </a:lnTo>
                  <a:cubicBezTo>
                    <a:pt x="3355" y="332"/>
                    <a:pt x="2487" y="1"/>
                    <a:pt x="1618" y="1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103;p38">
              <a:extLst>
                <a:ext uri="{FF2B5EF4-FFF2-40B4-BE49-F238E27FC236}">
                  <a16:creationId xmlns:a16="http://schemas.microsoft.com/office/drawing/2014/main" id="{AFC936C2-392C-492C-8076-D2B57139D903}"/>
                </a:ext>
              </a:extLst>
            </p:cNvPr>
            <p:cNvSpPr/>
            <p:nvPr/>
          </p:nvSpPr>
          <p:spPr>
            <a:xfrm>
              <a:off x="6936900" y="1713525"/>
              <a:ext cx="173950" cy="580825"/>
            </a:xfrm>
            <a:custGeom>
              <a:avLst/>
              <a:gdLst/>
              <a:ahLst/>
              <a:cxnLst/>
              <a:rect l="l" t="t" r="r" b="b"/>
              <a:pathLst>
                <a:path w="6958" h="23233" extrusionOk="0">
                  <a:moveTo>
                    <a:pt x="4847" y="1"/>
                  </a:moveTo>
                  <a:cubicBezTo>
                    <a:pt x="4756" y="1"/>
                    <a:pt x="4667" y="12"/>
                    <a:pt x="4584" y="30"/>
                  </a:cubicBezTo>
                  <a:cubicBezTo>
                    <a:pt x="5119" y="148"/>
                    <a:pt x="5521" y="625"/>
                    <a:pt x="5521" y="1197"/>
                  </a:cubicBezTo>
                  <a:lnTo>
                    <a:pt x="5521" y="8474"/>
                  </a:lnTo>
                  <a:lnTo>
                    <a:pt x="5521" y="17710"/>
                  </a:lnTo>
                  <a:cubicBezTo>
                    <a:pt x="5521" y="20758"/>
                    <a:pt x="3048" y="23232"/>
                    <a:pt x="0" y="23232"/>
                  </a:cubicBezTo>
                  <a:lnTo>
                    <a:pt x="1436" y="23232"/>
                  </a:lnTo>
                  <a:cubicBezTo>
                    <a:pt x="4487" y="23232"/>
                    <a:pt x="6958" y="20758"/>
                    <a:pt x="6958" y="17710"/>
                  </a:cubicBezTo>
                  <a:lnTo>
                    <a:pt x="6958" y="8474"/>
                  </a:lnTo>
                  <a:lnTo>
                    <a:pt x="6958" y="1197"/>
                  </a:lnTo>
                  <a:cubicBezTo>
                    <a:pt x="6958" y="536"/>
                    <a:pt x="6422" y="1"/>
                    <a:pt x="5762" y="1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104;p38">
              <a:extLst>
                <a:ext uri="{FF2B5EF4-FFF2-40B4-BE49-F238E27FC236}">
                  <a16:creationId xmlns:a16="http://schemas.microsoft.com/office/drawing/2014/main" id="{B23D29DC-E37E-4C52-82CC-18ED6BBEF7C3}"/>
                </a:ext>
              </a:extLst>
            </p:cNvPr>
            <p:cNvSpPr/>
            <p:nvPr/>
          </p:nvSpPr>
          <p:spPr>
            <a:xfrm>
              <a:off x="6501125" y="1554050"/>
              <a:ext cx="620225" cy="964575"/>
            </a:xfrm>
            <a:custGeom>
              <a:avLst/>
              <a:gdLst/>
              <a:ahLst/>
              <a:cxnLst/>
              <a:rect l="l" t="t" r="r" b="b"/>
              <a:pathLst>
                <a:path w="24809" h="38583" extrusionOk="0">
                  <a:moveTo>
                    <a:pt x="14487" y="837"/>
                  </a:moveTo>
                  <a:cubicBezTo>
                    <a:pt x="15176" y="837"/>
                    <a:pt x="15736" y="1397"/>
                    <a:pt x="15736" y="2090"/>
                  </a:cubicBezTo>
                  <a:lnTo>
                    <a:pt x="15736" y="14853"/>
                  </a:lnTo>
                  <a:cubicBezTo>
                    <a:pt x="15736" y="15082"/>
                    <a:pt x="15923" y="15272"/>
                    <a:pt x="16156" y="15272"/>
                  </a:cubicBezTo>
                  <a:lnTo>
                    <a:pt x="16451" y="15272"/>
                  </a:lnTo>
                  <a:cubicBezTo>
                    <a:pt x="16681" y="15272"/>
                    <a:pt x="16867" y="15082"/>
                    <a:pt x="16867" y="14853"/>
                  </a:cubicBezTo>
                  <a:lnTo>
                    <a:pt x="16867" y="4215"/>
                  </a:lnTo>
                  <a:cubicBezTo>
                    <a:pt x="16867" y="3526"/>
                    <a:pt x="17427" y="2966"/>
                    <a:pt x="18120" y="2966"/>
                  </a:cubicBezTo>
                  <a:lnTo>
                    <a:pt x="19201" y="2966"/>
                  </a:lnTo>
                  <a:cubicBezTo>
                    <a:pt x="19890" y="2966"/>
                    <a:pt x="20450" y="3526"/>
                    <a:pt x="20450" y="4215"/>
                  </a:cubicBezTo>
                  <a:lnTo>
                    <a:pt x="20450" y="14853"/>
                  </a:lnTo>
                  <a:cubicBezTo>
                    <a:pt x="20450" y="15082"/>
                    <a:pt x="20636" y="15272"/>
                    <a:pt x="20870" y="15272"/>
                  </a:cubicBezTo>
                  <a:lnTo>
                    <a:pt x="21078" y="15272"/>
                  </a:lnTo>
                  <a:cubicBezTo>
                    <a:pt x="21312" y="15272"/>
                    <a:pt x="21498" y="15082"/>
                    <a:pt x="21498" y="14853"/>
                  </a:cubicBezTo>
                  <a:lnTo>
                    <a:pt x="21498" y="7576"/>
                  </a:lnTo>
                  <a:cubicBezTo>
                    <a:pt x="21498" y="7145"/>
                    <a:pt x="21847" y="6797"/>
                    <a:pt x="22278" y="6797"/>
                  </a:cubicBezTo>
                  <a:lnTo>
                    <a:pt x="23193" y="6797"/>
                  </a:lnTo>
                  <a:cubicBezTo>
                    <a:pt x="23620" y="6797"/>
                    <a:pt x="23971" y="7145"/>
                    <a:pt x="23971" y="7576"/>
                  </a:cubicBezTo>
                  <a:lnTo>
                    <a:pt x="23971" y="24089"/>
                  </a:lnTo>
                  <a:cubicBezTo>
                    <a:pt x="23971" y="25956"/>
                    <a:pt x="22952" y="27676"/>
                    <a:pt x="21308" y="28569"/>
                  </a:cubicBezTo>
                  <a:cubicBezTo>
                    <a:pt x="21175" y="28645"/>
                    <a:pt x="21093" y="28785"/>
                    <a:pt x="21093" y="28940"/>
                  </a:cubicBezTo>
                  <a:lnTo>
                    <a:pt x="21093" y="31248"/>
                  </a:lnTo>
                  <a:lnTo>
                    <a:pt x="10323" y="31248"/>
                  </a:lnTo>
                  <a:lnTo>
                    <a:pt x="10323" y="28947"/>
                  </a:lnTo>
                  <a:cubicBezTo>
                    <a:pt x="10323" y="28785"/>
                    <a:pt x="10229" y="28642"/>
                    <a:pt x="10086" y="28569"/>
                  </a:cubicBezTo>
                  <a:cubicBezTo>
                    <a:pt x="9720" y="28394"/>
                    <a:pt x="9389" y="28157"/>
                    <a:pt x="9102" y="27870"/>
                  </a:cubicBezTo>
                  <a:lnTo>
                    <a:pt x="1250" y="20022"/>
                  </a:lnTo>
                  <a:cubicBezTo>
                    <a:pt x="917" y="19688"/>
                    <a:pt x="917" y="19146"/>
                    <a:pt x="1250" y="18812"/>
                  </a:cubicBezTo>
                  <a:lnTo>
                    <a:pt x="1836" y="18227"/>
                  </a:lnTo>
                  <a:cubicBezTo>
                    <a:pt x="2400" y="17663"/>
                    <a:pt x="3146" y="17355"/>
                    <a:pt x="3939" y="17355"/>
                  </a:cubicBezTo>
                  <a:cubicBezTo>
                    <a:pt x="4733" y="17355"/>
                    <a:pt x="5483" y="17663"/>
                    <a:pt x="6043" y="18227"/>
                  </a:cubicBezTo>
                  <a:lnTo>
                    <a:pt x="6603" y="18787"/>
                  </a:lnTo>
                  <a:lnTo>
                    <a:pt x="6603" y="21393"/>
                  </a:lnTo>
                  <a:cubicBezTo>
                    <a:pt x="6603" y="21627"/>
                    <a:pt x="6790" y="21814"/>
                    <a:pt x="7023" y="21814"/>
                  </a:cubicBezTo>
                  <a:cubicBezTo>
                    <a:pt x="7253" y="21814"/>
                    <a:pt x="7440" y="21627"/>
                    <a:pt x="7440" y="21393"/>
                  </a:cubicBezTo>
                  <a:lnTo>
                    <a:pt x="7440" y="18614"/>
                  </a:lnTo>
                  <a:lnTo>
                    <a:pt x="7440" y="3536"/>
                  </a:lnTo>
                  <a:cubicBezTo>
                    <a:pt x="7440" y="2847"/>
                    <a:pt x="8003" y="2287"/>
                    <a:pt x="8693" y="2287"/>
                  </a:cubicBezTo>
                  <a:lnTo>
                    <a:pt x="9773" y="2287"/>
                  </a:lnTo>
                  <a:cubicBezTo>
                    <a:pt x="10462" y="2287"/>
                    <a:pt x="11023" y="2847"/>
                    <a:pt x="11023" y="3536"/>
                  </a:cubicBezTo>
                  <a:lnTo>
                    <a:pt x="11023" y="14853"/>
                  </a:lnTo>
                  <a:cubicBezTo>
                    <a:pt x="11023" y="15082"/>
                    <a:pt x="11210" y="15272"/>
                    <a:pt x="11443" y="15272"/>
                  </a:cubicBezTo>
                  <a:lnTo>
                    <a:pt x="11737" y="15272"/>
                  </a:lnTo>
                  <a:cubicBezTo>
                    <a:pt x="11967" y="15272"/>
                    <a:pt x="12154" y="15082"/>
                    <a:pt x="12154" y="14853"/>
                  </a:cubicBezTo>
                  <a:lnTo>
                    <a:pt x="12154" y="2090"/>
                  </a:lnTo>
                  <a:cubicBezTo>
                    <a:pt x="12154" y="1397"/>
                    <a:pt x="12717" y="837"/>
                    <a:pt x="13407" y="837"/>
                  </a:cubicBezTo>
                  <a:close/>
                  <a:moveTo>
                    <a:pt x="22273" y="32085"/>
                  </a:moveTo>
                  <a:lnTo>
                    <a:pt x="22273" y="37745"/>
                  </a:lnTo>
                  <a:lnTo>
                    <a:pt x="9138" y="37745"/>
                  </a:lnTo>
                  <a:lnTo>
                    <a:pt x="9138" y="32085"/>
                  </a:lnTo>
                  <a:close/>
                  <a:moveTo>
                    <a:pt x="13407" y="0"/>
                  </a:moveTo>
                  <a:cubicBezTo>
                    <a:pt x="12254" y="0"/>
                    <a:pt x="11317" y="938"/>
                    <a:pt x="11317" y="2090"/>
                  </a:cubicBezTo>
                  <a:lnTo>
                    <a:pt x="11317" y="2136"/>
                  </a:lnTo>
                  <a:cubicBezTo>
                    <a:pt x="10936" y="1713"/>
                    <a:pt x="10383" y="1451"/>
                    <a:pt x="9773" y="1451"/>
                  </a:cubicBezTo>
                  <a:lnTo>
                    <a:pt x="8693" y="1451"/>
                  </a:lnTo>
                  <a:cubicBezTo>
                    <a:pt x="7540" y="1451"/>
                    <a:pt x="6603" y="2384"/>
                    <a:pt x="6603" y="3536"/>
                  </a:cubicBezTo>
                  <a:lnTo>
                    <a:pt x="6603" y="17606"/>
                  </a:lnTo>
                  <a:cubicBezTo>
                    <a:pt x="5889" y="16906"/>
                    <a:pt x="4945" y="16518"/>
                    <a:pt x="3939" y="16518"/>
                  </a:cubicBezTo>
                  <a:cubicBezTo>
                    <a:pt x="2920" y="16518"/>
                    <a:pt x="1965" y="16916"/>
                    <a:pt x="1243" y="17635"/>
                  </a:cubicBezTo>
                  <a:lnTo>
                    <a:pt x="662" y="18220"/>
                  </a:lnTo>
                  <a:cubicBezTo>
                    <a:pt x="1" y="18881"/>
                    <a:pt x="1" y="19953"/>
                    <a:pt x="662" y="20614"/>
                  </a:cubicBezTo>
                  <a:lnTo>
                    <a:pt x="8509" y="28462"/>
                  </a:lnTo>
                  <a:cubicBezTo>
                    <a:pt x="8800" y="28753"/>
                    <a:pt x="9127" y="29000"/>
                    <a:pt x="9486" y="29202"/>
                  </a:cubicBezTo>
                  <a:lnTo>
                    <a:pt x="9486" y="31248"/>
                  </a:lnTo>
                  <a:lnTo>
                    <a:pt x="8721" y="31248"/>
                  </a:lnTo>
                  <a:cubicBezTo>
                    <a:pt x="8492" y="31248"/>
                    <a:pt x="8302" y="31434"/>
                    <a:pt x="8302" y="31668"/>
                  </a:cubicBezTo>
                  <a:lnTo>
                    <a:pt x="8302" y="38166"/>
                  </a:lnTo>
                  <a:cubicBezTo>
                    <a:pt x="8302" y="38396"/>
                    <a:pt x="8492" y="38582"/>
                    <a:pt x="8721" y="38582"/>
                  </a:cubicBezTo>
                  <a:lnTo>
                    <a:pt x="22690" y="38582"/>
                  </a:lnTo>
                  <a:cubicBezTo>
                    <a:pt x="22924" y="38582"/>
                    <a:pt x="23110" y="38396"/>
                    <a:pt x="23110" y="38166"/>
                  </a:cubicBezTo>
                  <a:lnTo>
                    <a:pt x="23110" y="31668"/>
                  </a:lnTo>
                  <a:cubicBezTo>
                    <a:pt x="23110" y="31434"/>
                    <a:pt x="22924" y="31248"/>
                    <a:pt x="22690" y="31248"/>
                  </a:cubicBezTo>
                  <a:lnTo>
                    <a:pt x="21929" y="31248"/>
                  </a:lnTo>
                  <a:lnTo>
                    <a:pt x="21929" y="29180"/>
                  </a:lnTo>
                  <a:cubicBezTo>
                    <a:pt x="23710" y="28107"/>
                    <a:pt x="24808" y="26178"/>
                    <a:pt x="24808" y="24089"/>
                  </a:cubicBezTo>
                  <a:lnTo>
                    <a:pt x="24808" y="7576"/>
                  </a:lnTo>
                  <a:cubicBezTo>
                    <a:pt x="24808" y="6685"/>
                    <a:pt x="24083" y="5960"/>
                    <a:pt x="23193" y="5960"/>
                  </a:cubicBezTo>
                  <a:lnTo>
                    <a:pt x="22278" y="5960"/>
                  </a:lnTo>
                  <a:cubicBezTo>
                    <a:pt x="21904" y="5960"/>
                    <a:pt x="21559" y="6086"/>
                    <a:pt x="21287" y="6297"/>
                  </a:cubicBezTo>
                  <a:lnTo>
                    <a:pt x="21287" y="4215"/>
                  </a:lnTo>
                  <a:cubicBezTo>
                    <a:pt x="21287" y="3066"/>
                    <a:pt x="20349" y="2129"/>
                    <a:pt x="19201" y="2129"/>
                  </a:cubicBezTo>
                  <a:lnTo>
                    <a:pt x="18120" y="2129"/>
                  </a:lnTo>
                  <a:cubicBezTo>
                    <a:pt x="17506" y="2129"/>
                    <a:pt x="16957" y="2395"/>
                    <a:pt x="16573" y="2815"/>
                  </a:cubicBezTo>
                  <a:lnTo>
                    <a:pt x="16573" y="2090"/>
                  </a:lnTo>
                  <a:cubicBezTo>
                    <a:pt x="16573" y="938"/>
                    <a:pt x="15636" y="0"/>
                    <a:pt x="14487" y="0"/>
                  </a:cubicBezTo>
                  <a:close/>
                </a:path>
              </a:pathLst>
            </a:custGeom>
            <a:solidFill>
              <a:srgbClr val="24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" name="Google Shape;1105;p38">
            <a:extLst>
              <a:ext uri="{FF2B5EF4-FFF2-40B4-BE49-F238E27FC236}">
                <a16:creationId xmlns:a16="http://schemas.microsoft.com/office/drawing/2014/main" id="{AC520500-26A4-4106-9F3E-7CA3AF9B833A}"/>
              </a:ext>
            </a:extLst>
          </p:cNvPr>
          <p:cNvGrpSpPr/>
          <p:nvPr/>
        </p:nvGrpSpPr>
        <p:grpSpPr>
          <a:xfrm>
            <a:off x="3999380" y="393171"/>
            <a:ext cx="620175" cy="964550"/>
            <a:chOff x="6470100" y="3454425"/>
            <a:chExt cx="620175" cy="964550"/>
          </a:xfrm>
        </p:grpSpPr>
        <p:sp>
          <p:nvSpPr>
            <p:cNvPr id="67" name="Google Shape;1106;p38">
              <a:extLst>
                <a:ext uri="{FF2B5EF4-FFF2-40B4-BE49-F238E27FC236}">
                  <a16:creationId xmlns:a16="http://schemas.microsoft.com/office/drawing/2014/main" id="{CA835C8B-5197-42FC-9C6B-742CE77E20E0}"/>
                </a:ext>
              </a:extLst>
            </p:cNvPr>
            <p:cNvSpPr/>
            <p:nvPr/>
          </p:nvSpPr>
          <p:spPr>
            <a:xfrm>
              <a:off x="6481500" y="3464825"/>
              <a:ext cx="598300" cy="729800"/>
            </a:xfrm>
            <a:custGeom>
              <a:avLst/>
              <a:gdLst/>
              <a:ahLst/>
              <a:cxnLst/>
              <a:rect l="l" t="t" r="r" b="b"/>
              <a:pathLst>
                <a:path w="23932" h="29192" extrusionOk="0">
                  <a:moveTo>
                    <a:pt x="12946" y="0"/>
                  </a:moveTo>
                  <a:cubicBezTo>
                    <a:pt x="12026" y="0"/>
                    <a:pt x="11280" y="747"/>
                    <a:pt x="11280" y="1670"/>
                  </a:cubicBezTo>
                  <a:lnTo>
                    <a:pt x="11280" y="14436"/>
                  </a:lnTo>
                  <a:lnTo>
                    <a:pt x="10986" y="14436"/>
                  </a:lnTo>
                  <a:lnTo>
                    <a:pt x="10986" y="3120"/>
                  </a:lnTo>
                  <a:cubicBezTo>
                    <a:pt x="10986" y="2197"/>
                    <a:pt x="10235" y="1451"/>
                    <a:pt x="9316" y="1451"/>
                  </a:cubicBezTo>
                  <a:lnTo>
                    <a:pt x="8235" y="1451"/>
                  </a:lnTo>
                  <a:cubicBezTo>
                    <a:pt x="7313" y="1451"/>
                    <a:pt x="6566" y="2197"/>
                    <a:pt x="6566" y="3120"/>
                  </a:cubicBezTo>
                  <a:lnTo>
                    <a:pt x="6566" y="14436"/>
                  </a:lnTo>
                  <a:lnTo>
                    <a:pt x="6566" y="18198"/>
                  </a:lnTo>
                  <a:lnTo>
                    <a:pt x="5881" y="17512"/>
                  </a:lnTo>
                  <a:cubicBezTo>
                    <a:pt x="5218" y="16850"/>
                    <a:pt x="4350" y="16519"/>
                    <a:pt x="3482" y="16519"/>
                  </a:cubicBezTo>
                  <a:cubicBezTo>
                    <a:pt x="2614" y="16519"/>
                    <a:pt x="1747" y="16850"/>
                    <a:pt x="1084" y="17512"/>
                  </a:cubicBezTo>
                  <a:lnTo>
                    <a:pt x="499" y="18098"/>
                  </a:lnTo>
                  <a:cubicBezTo>
                    <a:pt x="0" y="18597"/>
                    <a:pt x="0" y="19401"/>
                    <a:pt x="499" y="19900"/>
                  </a:cubicBezTo>
                  <a:lnTo>
                    <a:pt x="8346" y="27748"/>
                  </a:lnTo>
                  <a:cubicBezTo>
                    <a:pt x="8720" y="28121"/>
                    <a:pt x="9148" y="28405"/>
                    <a:pt x="9604" y="28602"/>
                  </a:cubicBezTo>
                  <a:cubicBezTo>
                    <a:pt x="10350" y="28979"/>
                    <a:pt x="11194" y="29191"/>
                    <a:pt x="12088" y="29191"/>
                  </a:cubicBezTo>
                  <a:lnTo>
                    <a:pt x="18410" y="29191"/>
                  </a:lnTo>
                  <a:cubicBezTo>
                    <a:pt x="21461" y="29191"/>
                    <a:pt x="23931" y="26721"/>
                    <a:pt x="23931" y="23669"/>
                  </a:cubicBezTo>
                  <a:lnTo>
                    <a:pt x="23931" y="14436"/>
                  </a:lnTo>
                  <a:lnTo>
                    <a:pt x="23931" y="11456"/>
                  </a:lnTo>
                  <a:cubicBezTo>
                    <a:pt x="23931" y="10796"/>
                    <a:pt x="23396" y="10258"/>
                    <a:pt x="22735" y="10258"/>
                  </a:cubicBezTo>
                  <a:lnTo>
                    <a:pt x="21820" y="10258"/>
                  </a:lnTo>
                  <a:cubicBezTo>
                    <a:pt x="21156" y="10258"/>
                    <a:pt x="20621" y="10796"/>
                    <a:pt x="20621" y="11456"/>
                  </a:cubicBezTo>
                  <a:lnTo>
                    <a:pt x="20621" y="14436"/>
                  </a:lnTo>
                  <a:lnTo>
                    <a:pt x="20413" y="14436"/>
                  </a:lnTo>
                  <a:lnTo>
                    <a:pt x="20413" y="9920"/>
                  </a:lnTo>
                  <a:cubicBezTo>
                    <a:pt x="20413" y="8997"/>
                    <a:pt x="19663" y="8250"/>
                    <a:pt x="18743" y="8250"/>
                  </a:cubicBezTo>
                  <a:lnTo>
                    <a:pt x="17660" y="8250"/>
                  </a:lnTo>
                  <a:cubicBezTo>
                    <a:pt x="16740" y="8250"/>
                    <a:pt x="15993" y="8997"/>
                    <a:pt x="15993" y="9920"/>
                  </a:cubicBezTo>
                  <a:lnTo>
                    <a:pt x="15993" y="14436"/>
                  </a:lnTo>
                  <a:lnTo>
                    <a:pt x="15699" y="14436"/>
                  </a:lnTo>
                  <a:lnTo>
                    <a:pt x="15699" y="1670"/>
                  </a:lnTo>
                  <a:cubicBezTo>
                    <a:pt x="15699" y="747"/>
                    <a:pt x="14949" y="0"/>
                    <a:pt x="14030" y="0"/>
                  </a:cubicBezTo>
                  <a:close/>
                </a:path>
              </a:pathLst>
            </a:custGeom>
            <a:solidFill>
              <a:srgbClr val="F0C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107;p38">
              <a:extLst>
                <a:ext uri="{FF2B5EF4-FFF2-40B4-BE49-F238E27FC236}">
                  <a16:creationId xmlns:a16="http://schemas.microsoft.com/office/drawing/2014/main" id="{227242AF-8C84-4A72-9746-21B824ED1485}"/>
                </a:ext>
              </a:extLst>
            </p:cNvPr>
            <p:cNvSpPr/>
            <p:nvPr/>
          </p:nvSpPr>
          <p:spPr>
            <a:xfrm>
              <a:off x="6717625" y="4169725"/>
              <a:ext cx="290175" cy="76325"/>
            </a:xfrm>
            <a:custGeom>
              <a:avLst/>
              <a:gdLst/>
              <a:ahLst/>
              <a:cxnLst/>
              <a:rect l="l" t="t" r="r" b="b"/>
              <a:pathLst>
                <a:path w="11607" h="3053" extrusionOk="0">
                  <a:moveTo>
                    <a:pt x="0" y="0"/>
                  </a:moveTo>
                  <a:lnTo>
                    <a:pt x="0" y="3052"/>
                  </a:lnTo>
                  <a:lnTo>
                    <a:pt x="11607" y="3052"/>
                  </a:lnTo>
                  <a:lnTo>
                    <a:pt x="11607" y="0"/>
                  </a:ln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108;p38">
              <a:extLst>
                <a:ext uri="{FF2B5EF4-FFF2-40B4-BE49-F238E27FC236}">
                  <a16:creationId xmlns:a16="http://schemas.microsoft.com/office/drawing/2014/main" id="{E6858617-B2BB-42BD-9CB3-47B643423C80}"/>
                </a:ext>
              </a:extLst>
            </p:cNvPr>
            <p:cNvSpPr/>
            <p:nvPr/>
          </p:nvSpPr>
          <p:spPr>
            <a:xfrm>
              <a:off x="6688100" y="4246025"/>
              <a:ext cx="349225" cy="162475"/>
            </a:xfrm>
            <a:custGeom>
              <a:avLst/>
              <a:gdLst/>
              <a:ahLst/>
              <a:cxnLst/>
              <a:rect l="l" t="t" r="r" b="b"/>
              <a:pathLst>
                <a:path w="13969" h="6499" extrusionOk="0">
                  <a:moveTo>
                    <a:pt x="1" y="0"/>
                  </a:moveTo>
                  <a:lnTo>
                    <a:pt x="1" y="6498"/>
                  </a:lnTo>
                  <a:lnTo>
                    <a:pt x="13969" y="6498"/>
                  </a:lnTo>
                  <a:lnTo>
                    <a:pt x="139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109;p38">
              <a:extLst>
                <a:ext uri="{FF2B5EF4-FFF2-40B4-BE49-F238E27FC236}">
                  <a16:creationId xmlns:a16="http://schemas.microsoft.com/office/drawing/2014/main" id="{0E55DAD4-FF86-4398-BA53-972DDE450203}"/>
                </a:ext>
              </a:extLst>
            </p:cNvPr>
            <p:cNvSpPr/>
            <p:nvPr/>
          </p:nvSpPr>
          <p:spPr>
            <a:xfrm>
              <a:off x="6978250" y="4246025"/>
              <a:ext cx="59075" cy="162475"/>
            </a:xfrm>
            <a:custGeom>
              <a:avLst/>
              <a:gdLst/>
              <a:ahLst/>
              <a:cxnLst/>
              <a:rect l="l" t="t" r="r" b="b"/>
              <a:pathLst>
                <a:path w="2363" h="6499" extrusionOk="0">
                  <a:moveTo>
                    <a:pt x="0" y="0"/>
                  </a:moveTo>
                  <a:lnTo>
                    <a:pt x="0" y="6498"/>
                  </a:lnTo>
                  <a:lnTo>
                    <a:pt x="2363" y="6498"/>
                  </a:lnTo>
                  <a:lnTo>
                    <a:pt x="2363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110;p38">
              <a:extLst>
                <a:ext uri="{FF2B5EF4-FFF2-40B4-BE49-F238E27FC236}">
                  <a16:creationId xmlns:a16="http://schemas.microsoft.com/office/drawing/2014/main" id="{A1C3CB8E-7C8F-49B0-860F-ADC50F5147BF}"/>
                </a:ext>
              </a:extLst>
            </p:cNvPr>
            <p:cNvSpPr/>
            <p:nvPr/>
          </p:nvSpPr>
          <p:spPr>
            <a:xfrm>
              <a:off x="6528050" y="3877800"/>
              <a:ext cx="117625" cy="102300"/>
            </a:xfrm>
            <a:custGeom>
              <a:avLst/>
              <a:gdLst/>
              <a:ahLst/>
              <a:cxnLst/>
              <a:rect l="l" t="t" r="r" b="b"/>
              <a:pathLst>
                <a:path w="4705" h="4092" extrusionOk="0">
                  <a:moveTo>
                    <a:pt x="1622" y="1"/>
                  </a:moveTo>
                  <a:cubicBezTo>
                    <a:pt x="1064" y="1"/>
                    <a:pt x="506" y="138"/>
                    <a:pt x="1" y="412"/>
                  </a:cubicBezTo>
                  <a:cubicBezTo>
                    <a:pt x="726" y="502"/>
                    <a:pt x="1430" y="821"/>
                    <a:pt x="1987" y="1378"/>
                  </a:cubicBezTo>
                  <a:lnTo>
                    <a:pt x="4704" y="4092"/>
                  </a:lnTo>
                  <a:lnTo>
                    <a:pt x="4704" y="1679"/>
                  </a:lnTo>
                  <a:lnTo>
                    <a:pt x="4019" y="993"/>
                  </a:lnTo>
                  <a:cubicBezTo>
                    <a:pt x="3356" y="332"/>
                    <a:pt x="2490" y="1"/>
                    <a:pt x="1622" y="1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111;p38">
              <a:extLst>
                <a:ext uri="{FF2B5EF4-FFF2-40B4-BE49-F238E27FC236}">
                  <a16:creationId xmlns:a16="http://schemas.microsoft.com/office/drawing/2014/main" id="{93D1533D-4E3A-44B3-AF6B-851A15BBE393}"/>
                </a:ext>
              </a:extLst>
            </p:cNvPr>
            <p:cNvSpPr/>
            <p:nvPr/>
          </p:nvSpPr>
          <p:spPr>
            <a:xfrm>
              <a:off x="6905825" y="3721250"/>
              <a:ext cx="173975" cy="473375"/>
            </a:xfrm>
            <a:custGeom>
              <a:avLst/>
              <a:gdLst/>
              <a:ahLst/>
              <a:cxnLst/>
              <a:rect l="l" t="t" r="r" b="b"/>
              <a:pathLst>
                <a:path w="6959" h="18935" extrusionOk="0">
                  <a:moveTo>
                    <a:pt x="4847" y="1"/>
                  </a:moveTo>
                  <a:cubicBezTo>
                    <a:pt x="4758" y="1"/>
                    <a:pt x="4668" y="11"/>
                    <a:pt x="4585" y="33"/>
                  </a:cubicBezTo>
                  <a:cubicBezTo>
                    <a:pt x="5120" y="151"/>
                    <a:pt x="5522" y="629"/>
                    <a:pt x="5522" y="1199"/>
                  </a:cubicBezTo>
                  <a:lnTo>
                    <a:pt x="5522" y="4179"/>
                  </a:lnTo>
                  <a:lnTo>
                    <a:pt x="5522" y="13412"/>
                  </a:lnTo>
                  <a:cubicBezTo>
                    <a:pt x="5522" y="16464"/>
                    <a:pt x="3048" y="18934"/>
                    <a:pt x="1" y="18934"/>
                  </a:cubicBezTo>
                  <a:lnTo>
                    <a:pt x="1437" y="18934"/>
                  </a:lnTo>
                  <a:cubicBezTo>
                    <a:pt x="4488" y="18934"/>
                    <a:pt x="6958" y="16464"/>
                    <a:pt x="6958" y="13412"/>
                  </a:cubicBezTo>
                  <a:lnTo>
                    <a:pt x="6958" y="4179"/>
                  </a:lnTo>
                  <a:lnTo>
                    <a:pt x="6958" y="1199"/>
                  </a:lnTo>
                  <a:cubicBezTo>
                    <a:pt x="6958" y="539"/>
                    <a:pt x="6423" y="1"/>
                    <a:pt x="5762" y="1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112;p38">
              <a:extLst>
                <a:ext uri="{FF2B5EF4-FFF2-40B4-BE49-F238E27FC236}">
                  <a16:creationId xmlns:a16="http://schemas.microsoft.com/office/drawing/2014/main" id="{D41116FF-2F3B-46D6-8048-CECD7563C6D7}"/>
                </a:ext>
              </a:extLst>
            </p:cNvPr>
            <p:cNvSpPr/>
            <p:nvPr/>
          </p:nvSpPr>
          <p:spPr>
            <a:xfrm>
              <a:off x="6470100" y="3454425"/>
              <a:ext cx="620175" cy="964550"/>
            </a:xfrm>
            <a:custGeom>
              <a:avLst/>
              <a:gdLst/>
              <a:ahLst/>
              <a:cxnLst/>
              <a:rect l="l" t="t" r="r" b="b"/>
              <a:pathLst>
                <a:path w="24807" h="38582" extrusionOk="0">
                  <a:moveTo>
                    <a:pt x="14486" y="837"/>
                  </a:moveTo>
                  <a:cubicBezTo>
                    <a:pt x="15175" y="837"/>
                    <a:pt x="15735" y="1397"/>
                    <a:pt x="15735" y="2086"/>
                  </a:cubicBezTo>
                  <a:lnTo>
                    <a:pt x="15735" y="14852"/>
                  </a:lnTo>
                  <a:cubicBezTo>
                    <a:pt x="15735" y="15082"/>
                    <a:pt x="15922" y="15269"/>
                    <a:pt x="16155" y="15269"/>
                  </a:cubicBezTo>
                  <a:lnTo>
                    <a:pt x="16449" y="15269"/>
                  </a:lnTo>
                  <a:cubicBezTo>
                    <a:pt x="16679" y="15269"/>
                    <a:pt x="16866" y="15082"/>
                    <a:pt x="16866" y="14852"/>
                  </a:cubicBezTo>
                  <a:lnTo>
                    <a:pt x="16866" y="10336"/>
                  </a:lnTo>
                  <a:cubicBezTo>
                    <a:pt x="16866" y="9647"/>
                    <a:pt x="17426" y="9087"/>
                    <a:pt x="18116" y="9087"/>
                  </a:cubicBezTo>
                  <a:lnTo>
                    <a:pt x="19199" y="9087"/>
                  </a:lnTo>
                  <a:cubicBezTo>
                    <a:pt x="19889" y="9087"/>
                    <a:pt x="20449" y="9647"/>
                    <a:pt x="20449" y="10336"/>
                  </a:cubicBezTo>
                  <a:lnTo>
                    <a:pt x="20449" y="14852"/>
                  </a:lnTo>
                  <a:cubicBezTo>
                    <a:pt x="20449" y="15082"/>
                    <a:pt x="20636" y="15269"/>
                    <a:pt x="20869" y="15269"/>
                  </a:cubicBezTo>
                  <a:lnTo>
                    <a:pt x="21077" y="15269"/>
                  </a:lnTo>
                  <a:cubicBezTo>
                    <a:pt x="21307" y="15269"/>
                    <a:pt x="21497" y="15082"/>
                    <a:pt x="21497" y="14852"/>
                  </a:cubicBezTo>
                  <a:lnTo>
                    <a:pt x="21497" y="11872"/>
                  </a:lnTo>
                  <a:cubicBezTo>
                    <a:pt x="21497" y="11441"/>
                    <a:pt x="21845" y="11093"/>
                    <a:pt x="22276" y="11093"/>
                  </a:cubicBezTo>
                  <a:lnTo>
                    <a:pt x="23191" y="11093"/>
                  </a:lnTo>
                  <a:cubicBezTo>
                    <a:pt x="23619" y="11093"/>
                    <a:pt x="23971" y="11441"/>
                    <a:pt x="23971" y="11872"/>
                  </a:cubicBezTo>
                  <a:lnTo>
                    <a:pt x="23971" y="24085"/>
                  </a:lnTo>
                  <a:cubicBezTo>
                    <a:pt x="23971" y="25956"/>
                    <a:pt x="22951" y="27672"/>
                    <a:pt x="21307" y="28569"/>
                  </a:cubicBezTo>
                  <a:cubicBezTo>
                    <a:pt x="21174" y="28642"/>
                    <a:pt x="21088" y="28785"/>
                    <a:pt x="21088" y="28935"/>
                  </a:cubicBezTo>
                  <a:lnTo>
                    <a:pt x="21088" y="31248"/>
                  </a:lnTo>
                  <a:lnTo>
                    <a:pt x="10318" y="31248"/>
                  </a:lnTo>
                  <a:lnTo>
                    <a:pt x="10318" y="28947"/>
                  </a:lnTo>
                  <a:cubicBezTo>
                    <a:pt x="10318" y="28785"/>
                    <a:pt x="10228" y="28638"/>
                    <a:pt x="10085" y="28569"/>
                  </a:cubicBezTo>
                  <a:cubicBezTo>
                    <a:pt x="9718" y="28390"/>
                    <a:pt x="9388" y="28156"/>
                    <a:pt x="9101" y="27870"/>
                  </a:cubicBezTo>
                  <a:lnTo>
                    <a:pt x="1250" y="20022"/>
                  </a:lnTo>
                  <a:cubicBezTo>
                    <a:pt x="915" y="19688"/>
                    <a:pt x="915" y="19142"/>
                    <a:pt x="1250" y="18808"/>
                  </a:cubicBezTo>
                  <a:lnTo>
                    <a:pt x="1835" y="18227"/>
                  </a:lnTo>
                  <a:cubicBezTo>
                    <a:pt x="2415" y="17647"/>
                    <a:pt x="3176" y="17357"/>
                    <a:pt x="3938" y="17357"/>
                  </a:cubicBezTo>
                  <a:cubicBezTo>
                    <a:pt x="4700" y="17357"/>
                    <a:pt x="5462" y="17647"/>
                    <a:pt x="6042" y="18227"/>
                  </a:cubicBezTo>
                  <a:lnTo>
                    <a:pt x="6602" y="18787"/>
                  </a:lnTo>
                  <a:lnTo>
                    <a:pt x="6602" y="21393"/>
                  </a:lnTo>
                  <a:cubicBezTo>
                    <a:pt x="6602" y="21623"/>
                    <a:pt x="6789" y="21810"/>
                    <a:pt x="7022" y="21810"/>
                  </a:cubicBezTo>
                  <a:cubicBezTo>
                    <a:pt x="7252" y="21810"/>
                    <a:pt x="7439" y="21623"/>
                    <a:pt x="7439" y="21393"/>
                  </a:cubicBezTo>
                  <a:lnTo>
                    <a:pt x="7439" y="18614"/>
                  </a:lnTo>
                  <a:lnTo>
                    <a:pt x="7439" y="3536"/>
                  </a:lnTo>
                  <a:cubicBezTo>
                    <a:pt x="7439" y="2847"/>
                    <a:pt x="7999" y="2283"/>
                    <a:pt x="8688" y="2283"/>
                  </a:cubicBezTo>
                  <a:lnTo>
                    <a:pt x="9772" y="2283"/>
                  </a:lnTo>
                  <a:cubicBezTo>
                    <a:pt x="10461" y="2283"/>
                    <a:pt x="11021" y="2847"/>
                    <a:pt x="11021" y="3536"/>
                  </a:cubicBezTo>
                  <a:lnTo>
                    <a:pt x="11021" y="14852"/>
                  </a:lnTo>
                  <a:cubicBezTo>
                    <a:pt x="11021" y="15082"/>
                    <a:pt x="11208" y="15269"/>
                    <a:pt x="11442" y="15269"/>
                  </a:cubicBezTo>
                  <a:lnTo>
                    <a:pt x="11736" y="15269"/>
                  </a:lnTo>
                  <a:cubicBezTo>
                    <a:pt x="11965" y="15269"/>
                    <a:pt x="12152" y="15082"/>
                    <a:pt x="12152" y="14852"/>
                  </a:cubicBezTo>
                  <a:lnTo>
                    <a:pt x="12152" y="2086"/>
                  </a:lnTo>
                  <a:cubicBezTo>
                    <a:pt x="12152" y="1397"/>
                    <a:pt x="12712" y="837"/>
                    <a:pt x="13402" y="837"/>
                  </a:cubicBezTo>
                  <a:close/>
                  <a:moveTo>
                    <a:pt x="22273" y="32085"/>
                  </a:moveTo>
                  <a:lnTo>
                    <a:pt x="22273" y="37745"/>
                  </a:lnTo>
                  <a:lnTo>
                    <a:pt x="9137" y="37745"/>
                  </a:lnTo>
                  <a:lnTo>
                    <a:pt x="9137" y="32085"/>
                  </a:lnTo>
                  <a:close/>
                  <a:moveTo>
                    <a:pt x="13402" y="0"/>
                  </a:moveTo>
                  <a:cubicBezTo>
                    <a:pt x="12253" y="0"/>
                    <a:pt x="11316" y="938"/>
                    <a:pt x="11316" y="2086"/>
                  </a:cubicBezTo>
                  <a:lnTo>
                    <a:pt x="11316" y="2133"/>
                  </a:lnTo>
                  <a:cubicBezTo>
                    <a:pt x="10935" y="1713"/>
                    <a:pt x="10383" y="1447"/>
                    <a:pt x="9772" y="1447"/>
                  </a:cubicBezTo>
                  <a:lnTo>
                    <a:pt x="8688" y="1447"/>
                  </a:lnTo>
                  <a:cubicBezTo>
                    <a:pt x="7539" y="1447"/>
                    <a:pt x="6602" y="2384"/>
                    <a:pt x="6602" y="3536"/>
                  </a:cubicBezTo>
                  <a:lnTo>
                    <a:pt x="6602" y="17602"/>
                  </a:lnTo>
                  <a:cubicBezTo>
                    <a:pt x="5863" y="16880"/>
                    <a:pt x="4900" y="16520"/>
                    <a:pt x="3938" y="16520"/>
                  </a:cubicBezTo>
                  <a:cubicBezTo>
                    <a:pt x="2962" y="16520"/>
                    <a:pt x="1985" y="16891"/>
                    <a:pt x="1242" y="17635"/>
                  </a:cubicBezTo>
                  <a:lnTo>
                    <a:pt x="657" y="18220"/>
                  </a:lnTo>
                  <a:cubicBezTo>
                    <a:pt x="0" y="18876"/>
                    <a:pt x="0" y="19953"/>
                    <a:pt x="657" y="20611"/>
                  </a:cubicBezTo>
                  <a:lnTo>
                    <a:pt x="8509" y="28461"/>
                  </a:lnTo>
                  <a:cubicBezTo>
                    <a:pt x="8799" y="28753"/>
                    <a:pt x="9126" y="29000"/>
                    <a:pt x="9481" y="29198"/>
                  </a:cubicBezTo>
                  <a:lnTo>
                    <a:pt x="9481" y="31248"/>
                  </a:lnTo>
                  <a:lnTo>
                    <a:pt x="8721" y="31248"/>
                  </a:lnTo>
                  <a:cubicBezTo>
                    <a:pt x="8487" y="31248"/>
                    <a:pt x="8300" y="31434"/>
                    <a:pt x="8300" y="31664"/>
                  </a:cubicBezTo>
                  <a:lnTo>
                    <a:pt x="8300" y="38162"/>
                  </a:lnTo>
                  <a:cubicBezTo>
                    <a:pt x="8300" y="38396"/>
                    <a:pt x="8487" y="38582"/>
                    <a:pt x="8721" y="38582"/>
                  </a:cubicBezTo>
                  <a:lnTo>
                    <a:pt x="22689" y="38582"/>
                  </a:lnTo>
                  <a:cubicBezTo>
                    <a:pt x="22919" y="38582"/>
                    <a:pt x="23109" y="38396"/>
                    <a:pt x="23109" y="38162"/>
                  </a:cubicBezTo>
                  <a:lnTo>
                    <a:pt x="23109" y="31664"/>
                  </a:lnTo>
                  <a:cubicBezTo>
                    <a:pt x="23109" y="31434"/>
                    <a:pt x="22919" y="31248"/>
                    <a:pt x="22689" y="31248"/>
                  </a:cubicBezTo>
                  <a:lnTo>
                    <a:pt x="21925" y="31248"/>
                  </a:lnTo>
                  <a:lnTo>
                    <a:pt x="21925" y="29180"/>
                  </a:lnTo>
                  <a:cubicBezTo>
                    <a:pt x="23708" y="28106"/>
                    <a:pt x="24807" y="26178"/>
                    <a:pt x="24807" y="24085"/>
                  </a:cubicBezTo>
                  <a:lnTo>
                    <a:pt x="24807" y="11872"/>
                  </a:lnTo>
                  <a:cubicBezTo>
                    <a:pt x="24807" y="10982"/>
                    <a:pt x="24082" y="10257"/>
                    <a:pt x="23191" y="10257"/>
                  </a:cubicBezTo>
                  <a:lnTo>
                    <a:pt x="22276" y="10257"/>
                  </a:lnTo>
                  <a:cubicBezTo>
                    <a:pt x="21903" y="10257"/>
                    <a:pt x="21558" y="10382"/>
                    <a:pt x="21285" y="10594"/>
                  </a:cubicBezTo>
                  <a:lnTo>
                    <a:pt x="21285" y="10336"/>
                  </a:lnTo>
                  <a:cubicBezTo>
                    <a:pt x="21285" y="9187"/>
                    <a:pt x="20348" y="8250"/>
                    <a:pt x="19199" y="8250"/>
                  </a:cubicBezTo>
                  <a:lnTo>
                    <a:pt x="18116" y="8250"/>
                  </a:lnTo>
                  <a:cubicBezTo>
                    <a:pt x="17505" y="8250"/>
                    <a:pt x="16956" y="8512"/>
                    <a:pt x="16572" y="8936"/>
                  </a:cubicBezTo>
                  <a:lnTo>
                    <a:pt x="16572" y="2086"/>
                  </a:lnTo>
                  <a:cubicBezTo>
                    <a:pt x="16572" y="938"/>
                    <a:pt x="15635" y="0"/>
                    <a:pt x="14486" y="0"/>
                  </a:cubicBezTo>
                  <a:close/>
                </a:path>
              </a:pathLst>
            </a:custGeom>
            <a:solidFill>
              <a:srgbClr val="24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1113;p38">
            <a:extLst>
              <a:ext uri="{FF2B5EF4-FFF2-40B4-BE49-F238E27FC236}">
                <a16:creationId xmlns:a16="http://schemas.microsoft.com/office/drawing/2014/main" id="{AA2735D5-2B34-4164-89C2-EEB9D8A70805}"/>
              </a:ext>
            </a:extLst>
          </p:cNvPr>
          <p:cNvGrpSpPr/>
          <p:nvPr/>
        </p:nvGrpSpPr>
        <p:grpSpPr>
          <a:xfrm>
            <a:off x="6159405" y="401371"/>
            <a:ext cx="530100" cy="926525"/>
            <a:chOff x="5507425" y="1554050"/>
            <a:chExt cx="530100" cy="926525"/>
          </a:xfrm>
        </p:grpSpPr>
        <p:sp>
          <p:nvSpPr>
            <p:cNvPr id="75" name="Google Shape;1114;p38">
              <a:extLst>
                <a:ext uri="{FF2B5EF4-FFF2-40B4-BE49-F238E27FC236}">
                  <a16:creationId xmlns:a16="http://schemas.microsoft.com/office/drawing/2014/main" id="{2128E014-9D0B-42C2-98E4-35715601EF06}"/>
                </a:ext>
              </a:extLst>
            </p:cNvPr>
            <p:cNvSpPr/>
            <p:nvPr/>
          </p:nvSpPr>
          <p:spPr>
            <a:xfrm>
              <a:off x="5518300" y="1564550"/>
              <a:ext cx="508725" cy="691650"/>
            </a:xfrm>
            <a:custGeom>
              <a:avLst/>
              <a:gdLst/>
              <a:ahLst/>
              <a:cxnLst/>
              <a:rect l="l" t="t" r="r" b="b"/>
              <a:pathLst>
                <a:path w="20349" h="27666" extrusionOk="0">
                  <a:moveTo>
                    <a:pt x="4653" y="1"/>
                  </a:moveTo>
                  <a:cubicBezTo>
                    <a:pt x="3730" y="1"/>
                    <a:pt x="2984" y="747"/>
                    <a:pt x="2984" y="1670"/>
                  </a:cubicBezTo>
                  <a:lnTo>
                    <a:pt x="2984" y="13445"/>
                  </a:lnTo>
                  <a:cubicBezTo>
                    <a:pt x="2133" y="13445"/>
                    <a:pt x="1386" y="13998"/>
                    <a:pt x="1142" y="14813"/>
                  </a:cubicBezTo>
                  <a:lnTo>
                    <a:pt x="442" y="17136"/>
                  </a:lnTo>
                  <a:cubicBezTo>
                    <a:pt x="0" y="18590"/>
                    <a:pt x="277" y="20169"/>
                    <a:pt x="1185" y="21394"/>
                  </a:cubicBezTo>
                  <a:lnTo>
                    <a:pt x="3870" y="25145"/>
                  </a:lnTo>
                  <a:cubicBezTo>
                    <a:pt x="3963" y="25285"/>
                    <a:pt x="4061" y="25422"/>
                    <a:pt x="4165" y="25554"/>
                  </a:cubicBezTo>
                  <a:lnTo>
                    <a:pt x="4182" y="25579"/>
                  </a:lnTo>
                  <a:cubicBezTo>
                    <a:pt x="4182" y="25583"/>
                    <a:pt x="4187" y="25583"/>
                    <a:pt x="4190" y="25586"/>
                  </a:cubicBezTo>
                  <a:cubicBezTo>
                    <a:pt x="5202" y="26854"/>
                    <a:pt x="6757" y="27665"/>
                    <a:pt x="8505" y="27665"/>
                  </a:cubicBezTo>
                  <a:lnTo>
                    <a:pt x="14827" y="27665"/>
                  </a:lnTo>
                  <a:cubicBezTo>
                    <a:pt x="17878" y="27665"/>
                    <a:pt x="20348" y="25192"/>
                    <a:pt x="20348" y="22144"/>
                  </a:cubicBezTo>
                  <a:lnTo>
                    <a:pt x="20348" y="9927"/>
                  </a:lnTo>
                  <a:cubicBezTo>
                    <a:pt x="20348" y="9267"/>
                    <a:pt x="19813" y="8732"/>
                    <a:pt x="19153" y="8732"/>
                  </a:cubicBezTo>
                  <a:lnTo>
                    <a:pt x="18238" y="8732"/>
                  </a:lnTo>
                  <a:cubicBezTo>
                    <a:pt x="17577" y="8732"/>
                    <a:pt x="17038" y="9267"/>
                    <a:pt x="17038" y="9927"/>
                  </a:cubicBezTo>
                  <a:lnTo>
                    <a:pt x="17038" y="12907"/>
                  </a:lnTo>
                  <a:lnTo>
                    <a:pt x="16831" y="12907"/>
                  </a:lnTo>
                  <a:lnTo>
                    <a:pt x="16831" y="9073"/>
                  </a:lnTo>
                  <a:cubicBezTo>
                    <a:pt x="16831" y="8225"/>
                    <a:pt x="16141" y="7536"/>
                    <a:pt x="15290" y="7536"/>
                  </a:cubicBezTo>
                  <a:lnTo>
                    <a:pt x="13948" y="7536"/>
                  </a:lnTo>
                  <a:cubicBezTo>
                    <a:pt x="13100" y="7536"/>
                    <a:pt x="12411" y="8225"/>
                    <a:pt x="12411" y="9073"/>
                  </a:cubicBezTo>
                  <a:lnTo>
                    <a:pt x="12411" y="12907"/>
                  </a:lnTo>
                  <a:lnTo>
                    <a:pt x="12117" y="12907"/>
                  </a:lnTo>
                  <a:lnTo>
                    <a:pt x="12117" y="8276"/>
                  </a:lnTo>
                  <a:cubicBezTo>
                    <a:pt x="12117" y="7424"/>
                    <a:pt x="11427" y="6735"/>
                    <a:pt x="10576" y="6735"/>
                  </a:cubicBezTo>
                  <a:lnTo>
                    <a:pt x="9234" y="6735"/>
                  </a:lnTo>
                  <a:cubicBezTo>
                    <a:pt x="8387" y="6735"/>
                    <a:pt x="7698" y="7424"/>
                    <a:pt x="7698" y="8276"/>
                  </a:cubicBezTo>
                  <a:lnTo>
                    <a:pt x="7698" y="12907"/>
                  </a:lnTo>
                  <a:lnTo>
                    <a:pt x="7403" y="12907"/>
                  </a:lnTo>
                  <a:lnTo>
                    <a:pt x="7403" y="1670"/>
                  </a:lnTo>
                  <a:cubicBezTo>
                    <a:pt x="7403" y="747"/>
                    <a:pt x="6656" y="1"/>
                    <a:pt x="5733" y="1"/>
                  </a:cubicBezTo>
                  <a:close/>
                </a:path>
              </a:pathLst>
            </a:custGeom>
            <a:solidFill>
              <a:srgbClr val="F0C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115;p38">
              <a:extLst>
                <a:ext uri="{FF2B5EF4-FFF2-40B4-BE49-F238E27FC236}">
                  <a16:creationId xmlns:a16="http://schemas.microsoft.com/office/drawing/2014/main" id="{0D223D6C-CBAB-4C05-8822-FA49775642A5}"/>
                </a:ext>
              </a:extLst>
            </p:cNvPr>
            <p:cNvSpPr/>
            <p:nvPr/>
          </p:nvSpPr>
          <p:spPr>
            <a:xfrm>
              <a:off x="5664850" y="2231300"/>
              <a:ext cx="290175" cy="76300"/>
            </a:xfrm>
            <a:custGeom>
              <a:avLst/>
              <a:gdLst/>
              <a:ahLst/>
              <a:cxnLst/>
              <a:rect l="l" t="t" r="r" b="b"/>
              <a:pathLst>
                <a:path w="11607" h="3052" extrusionOk="0">
                  <a:moveTo>
                    <a:pt x="0" y="1"/>
                  </a:moveTo>
                  <a:lnTo>
                    <a:pt x="0" y="3052"/>
                  </a:lnTo>
                  <a:lnTo>
                    <a:pt x="11607" y="3052"/>
                  </a:lnTo>
                  <a:lnTo>
                    <a:pt x="11607" y="1"/>
                  </a:ln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116;p38">
              <a:extLst>
                <a:ext uri="{FF2B5EF4-FFF2-40B4-BE49-F238E27FC236}">
                  <a16:creationId xmlns:a16="http://schemas.microsoft.com/office/drawing/2014/main" id="{E4331C3E-1F32-4FF0-8FFC-7C4B3504C4F3}"/>
                </a:ext>
              </a:extLst>
            </p:cNvPr>
            <p:cNvSpPr/>
            <p:nvPr/>
          </p:nvSpPr>
          <p:spPr>
            <a:xfrm>
              <a:off x="5635350" y="2307575"/>
              <a:ext cx="349225" cy="162500"/>
            </a:xfrm>
            <a:custGeom>
              <a:avLst/>
              <a:gdLst/>
              <a:ahLst/>
              <a:cxnLst/>
              <a:rect l="l" t="t" r="r" b="b"/>
              <a:pathLst>
                <a:path w="13969" h="6500" extrusionOk="0">
                  <a:moveTo>
                    <a:pt x="0" y="1"/>
                  </a:moveTo>
                  <a:lnTo>
                    <a:pt x="0" y="6499"/>
                  </a:lnTo>
                  <a:lnTo>
                    <a:pt x="13968" y="6499"/>
                  </a:lnTo>
                  <a:lnTo>
                    <a:pt x="139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117;p38">
              <a:extLst>
                <a:ext uri="{FF2B5EF4-FFF2-40B4-BE49-F238E27FC236}">
                  <a16:creationId xmlns:a16="http://schemas.microsoft.com/office/drawing/2014/main" id="{87513282-73D3-4971-8268-7C602F716531}"/>
                </a:ext>
              </a:extLst>
            </p:cNvPr>
            <p:cNvSpPr/>
            <p:nvPr/>
          </p:nvSpPr>
          <p:spPr>
            <a:xfrm>
              <a:off x="5925475" y="2307575"/>
              <a:ext cx="59100" cy="162500"/>
            </a:xfrm>
            <a:custGeom>
              <a:avLst/>
              <a:gdLst/>
              <a:ahLst/>
              <a:cxnLst/>
              <a:rect l="l" t="t" r="r" b="b"/>
              <a:pathLst>
                <a:path w="2364" h="6500" extrusionOk="0">
                  <a:moveTo>
                    <a:pt x="1" y="1"/>
                  </a:moveTo>
                  <a:lnTo>
                    <a:pt x="1" y="6499"/>
                  </a:lnTo>
                  <a:lnTo>
                    <a:pt x="2363" y="6499"/>
                  </a:lnTo>
                  <a:lnTo>
                    <a:pt x="2363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118;p38">
              <a:extLst>
                <a:ext uri="{FF2B5EF4-FFF2-40B4-BE49-F238E27FC236}">
                  <a16:creationId xmlns:a16="http://schemas.microsoft.com/office/drawing/2014/main" id="{9543141F-C02B-4D02-BFFB-BBD5E02228C0}"/>
                </a:ext>
              </a:extLst>
            </p:cNvPr>
            <p:cNvSpPr/>
            <p:nvPr/>
          </p:nvSpPr>
          <p:spPr>
            <a:xfrm>
              <a:off x="5853075" y="1782825"/>
              <a:ext cx="173950" cy="473375"/>
            </a:xfrm>
            <a:custGeom>
              <a:avLst/>
              <a:gdLst/>
              <a:ahLst/>
              <a:cxnLst/>
              <a:rect l="l" t="t" r="r" b="b"/>
              <a:pathLst>
                <a:path w="6958" h="18935" extrusionOk="0">
                  <a:moveTo>
                    <a:pt x="4847" y="1"/>
                  </a:moveTo>
                  <a:cubicBezTo>
                    <a:pt x="4757" y="1"/>
                    <a:pt x="4667" y="11"/>
                    <a:pt x="4585" y="29"/>
                  </a:cubicBezTo>
                  <a:cubicBezTo>
                    <a:pt x="5120" y="148"/>
                    <a:pt x="5521" y="625"/>
                    <a:pt x="5521" y="1196"/>
                  </a:cubicBezTo>
                  <a:lnTo>
                    <a:pt x="5521" y="13413"/>
                  </a:lnTo>
                  <a:cubicBezTo>
                    <a:pt x="5521" y="16461"/>
                    <a:pt x="3048" y="18934"/>
                    <a:pt x="0" y="18934"/>
                  </a:cubicBezTo>
                  <a:lnTo>
                    <a:pt x="1436" y="18934"/>
                  </a:lnTo>
                  <a:cubicBezTo>
                    <a:pt x="4487" y="18934"/>
                    <a:pt x="6957" y="16461"/>
                    <a:pt x="6957" y="13413"/>
                  </a:cubicBezTo>
                  <a:lnTo>
                    <a:pt x="6957" y="1196"/>
                  </a:lnTo>
                  <a:cubicBezTo>
                    <a:pt x="6957" y="536"/>
                    <a:pt x="6422" y="1"/>
                    <a:pt x="5762" y="1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119;p38">
              <a:extLst>
                <a:ext uri="{FF2B5EF4-FFF2-40B4-BE49-F238E27FC236}">
                  <a16:creationId xmlns:a16="http://schemas.microsoft.com/office/drawing/2014/main" id="{CC5DB536-3BCB-4E69-94D6-6C94BE81F4A8}"/>
                </a:ext>
              </a:extLst>
            </p:cNvPr>
            <p:cNvSpPr/>
            <p:nvPr/>
          </p:nvSpPr>
          <p:spPr>
            <a:xfrm>
              <a:off x="5537875" y="1900675"/>
              <a:ext cx="55025" cy="127450"/>
            </a:xfrm>
            <a:custGeom>
              <a:avLst/>
              <a:gdLst/>
              <a:ahLst/>
              <a:cxnLst/>
              <a:rect l="l" t="t" r="r" b="b"/>
              <a:pathLst>
                <a:path w="2201" h="5098" extrusionOk="0">
                  <a:moveTo>
                    <a:pt x="2201" y="0"/>
                  </a:moveTo>
                  <a:cubicBezTo>
                    <a:pt x="1350" y="0"/>
                    <a:pt x="603" y="553"/>
                    <a:pt x="359" y="1368"/>
                  </a:cubicBezTo>
                  <a:lnTo>
                    <a:pt x="0" y="2556"/>
                  </a:lnTo>
                  <a:lnTo>
                    <a:pt x="2201" y="5098"/>
                  </a:lnTo>
                  <a:lnTo>
                    <a:pt x="2201" y="0"/>
                  </a:ln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120;p38">
              <a:extLst>
                <a:ext uri="{FF2B5EF4-FFF2-40B4-BE49-F238E27FC236}">
                  <a16:creationId xmlns:a16="http://schemas.microsoft.com/office/drawing/2014/main" id="{B4C79844-8C06-4A9E-A31F-F50E35E3510C}"/>
                </a:ext>
              </a:extLst>
            </p:cNvPr>
            <p:cNvSpPr/>
            <p:nvPr/>
          </p:nvSpPr>
          <p:spPr>
            <a:xfrm>
              <a:off x="5507425" y="1554050"/>
              <a:ext cx="530100" cy="926525"/>
            </a:xfrm>
            <a:custGeom>
              <a:avLst/>
              <a:gdLst/>
              <a:ahLst/>
              <a:cxnLst/>
              <a:rect l="l" t="t" r="r" b="b"/>
              <a:pathLst>
                <a:path w="21204" h="37061" extrusionOk="0">
                  <a:moveTo>
                    <a:pt x="6168" y="837"/>
                  </a:moveTo>
                  <a:cubicBezTo>
                    <a:pt x="6857" y="837"/>
                    <a:pt x="7417" y="1397"/>
                    <a:pt x="7417" y="2090"/>
                  </a:cubicBezTo>
                  <a:lnTo>
                    <a:pt x="7417" y="13327"/>
                  </a:lnTo>
                  <a:cubicBezTo>
                    <a:pt x="7417" y="13560"/>
                    <a:pt x="7604" y="13746"/>
                    <a:pt x="7838" y="13746"/>
                  </a:cubicBezTo>
                  <a:lnTo>
                    <a:pt x="8133" y="13746"/>
                  </a:lnTo>
                  <a:cubicBezTo>
                    <a:pt x="8362" y="13746"/>
                    <a:pt x="8549" y="13560"/>
                    <a:pt x="8549" y="13327"/>
                  </a:cubicBezTo>
                  <a:lnTo>
                    <a:pt x="8549" y="8696"/>
                  </a:lnTo>
                  <a:cubicBezTo>
                    <a:pt x="8549" y="8078"/>
                    <a:pt x="9051" y="7576"/>
                    <a:pt x="9669" y="7576"/>
                  </a:cubicBezTo>
                  <a:lnTo>
                    <a:pt x="11011" y="7576"/>
                  </a:lnTo>
                  <a:cubicBezTo>
                    <a:pt x="11629" y="7576"/>
                    <a:pt x="12131" y="8078"/>
                    <a:pt x="12131" y="8696"/>
                  </a:cubicBezTo>
                  <a:lnTo>
                    <a:pt x="12131" y="13327"/>
                  </a:lnTo>
                  <a:cubicBezTo>
                    <a:pt x="12131" y="13560"/>
                    <a:pt x="12318" y="13746"/>
                    <a:pt x="12552" y="13746"/>
                  </a:cubicBezTo>
                  <a:lnTo>
                    <a:pt x="12846" y="13746"/>
                  </a:lnTo>
                  <a:cubicBezTo>
                    <a:pt x="13076" y="13746"/>
                    <a:pt x="13263" y="13560"/>
                    <a:pt x="13263" y="13327"/>
                  </a:cubicBezTo>
                  <a:lnTo>
                    <a:pt x="13263" y="9493"/>
                  </a:lnTo>
                  <a:cubicBezTo>
                    <a:pt x="13263" y="8875"/>
                    <a:pt x="13765" y="8373"/>
                    <a:pt x="14383" y="8373"/>
                  </a:cubicBezTo>
                  <a:lnTo>
                    <a:pt x="15725" y="8373"/>
                  </a:lnTo>
                  <a:cubicBezTo>
                    <a:pt x="16343" y="8373"/>
                    <a:pt x="16845" y="8875"/>
                    <a:pt x="16845" y="9493"/>
                  </a:cubicBezTo>
                  <a:lnTo>
                    <a:pt x="16845" y="13327"/>
                  </a:lnTo>
                  <a:cubicBezTo>
                    <a:pt x="16845" y="13560"/>
                    <a:pt x="17032" y="13746"/>
                    <a:pt x="17266" y="13746"/>
                  </a:cubicBezTo>
                  <a:lnTo>
                    <a:pt x="17473" y="13746"/>
                  </a:lnTo>
                  <a:cubicBezTo>
                    <a:pt x="17707" y="13746"/>
                    <a:pt x="17894" y="13560"/>
                    <a:pt x="17894" y="13327"/>
                  </a:cubicBezTo>
                  <a:lnTo>
                    <a:pt x="17894" y="10347"/>
                  </a:lnTo>
                  <a:cubicBezTo>
                    <a:pt x="17894" y="9952"/>
                    <a:pt x="18187" y="9622"/>
                    <a:pt x="18575" y="9575"/>
                  </a:cubicBezTo>
                  <a:lnTo>
                    <a:pt x="18593" y="9575"/>
                  </a:lnTo>
                  <a:cubicBezTo>
                    <a:pt x="18618" y="9571"/>
                    <a:pt x="18644" y="9571"/>
                    <a:pt x="18673" y="9571"/>
                  </a:cubicBezTo>
                  <a:lnTo>
                    <a:pt x="19588" y="9571"/>
                  </a:lnTo>
                  <a:cubicBezTo>
                    <a:pt x="20018" y="9571"/>
                    <a:pt x="20367" y="9920"/>
                    <a:pt x="20367" y="10347"/>
                  </a:cubicBezTo>
                  <a:lnTo>
                    <a:pt x="20367" y="22564"/>
                  </a:lnTo>
                  <a:cubicBezTo>
                    <a:pt x="20367" y="24362"/>
                    <a:pt x="19448" y="25992"/>
                    <a:pt x="17907" y="26929"/>
                  </a:cubicBezTo>
                  <a:cubicBezTo>
                    <a:pt x="17843" y="26969"/>
                    <a:pt x="17775" y="27008"/>
                    <a:pt x="17703" y="27048"/>
                  </a:cubicBezTo>
                  <a:cubicBezTo>
                    <a:pt x="17571" y="27119"/>
                    <a:pt x="17488" y="27260"/>
                    <a:pt x="17488" y="27414"/>
                  </a:cubicBezTo>
                  <a:lnTo>
                    <a:pt x="17488" y="29726"/>
                  </a:lnTo>
                  <a:lnTo>
                    <a:pt x="6718" y="29726"/>
                  </a:lnTo>
                  <a:lnTo>
                    <a:pt x="6718" y="27414"/>
                  </a:lnTo>
                  <a:cubicBezTo>
                    <a:pt x="6718" y="27260"/>
                    <a:pt x="6632" y="27119"/>
                    <a:pt x="6499" y="27048"/>
                  </a:cubicBezTo>
                  <a:cubicBezTo>
                    <a:pt x="5899" y="26721"/>
                    <a:pt x="5379" y="26283"/>
                    <a:pt x="4952" y="25744"/>
                  </a:cubicBezTo>
                  <a:cubicBezTo>
                    <a:pt x="4948" y="25741"/>
                    <a:pt x="4945" y="25737"/>
                    <a:pt x="4940" y="25734"/>
                  </a:cubicBezTo>
                  <a:lnTo>
                    <a:pt x="4940" y="25730"/>
                  </a:lnTo>
                  <a:cubicBezTo>
                    <a:pt x="4937" y="25726"/>
                    <a:pt x="4934" y="25723"/>
                    <a:pt x="4927" y="25716"/>
                  </a:cubicBezTo>
                  <a:cubicBezTo>
                    <a:pt x="4833" y="25593"/>
                    <a:pt x="4740" y="25468"/>
                    <a:pt x="4657" y="25335"/>
                  </a:cubicBezTo>
                  <a:cubicBezTo>
                    <a:pt x="4653" y="25332"/>
                    <a:pt x="4650" y="25328"/>
                    <a:pt x="4647" y="25321"/>
                  </a:cubicBezTo>
                  <a:lnTo>
                    <a:pt x="1954" y="21562"/>
                  </a:lnTo>
                  <a:cubicBezTo>
                    <a:pt x="1132" y="20453"/>
                    <a:pt x="877" y="18999"/>
                    <a:pt x="1275" y="17674"/>
                  </a:cubicBezTo>
                  <a:lnTo>
                    <a:pt x="1976" y="15352"/>
                  </a:lnTo>
                  <a:cubicBezTo>
                    <a:pt x="2130" y="14853"/>
                    <a:pt x="2518" y="14479"/>
                    <a:pt x="2998" y="14343"/>
                  </a:cubicBezTo>
                  <a:lnTo>
                    <a:pt x="2998" y="18963"/>
                  </a:lnTo>
                  <a:cubicBezTo>
                    <a:pt x="2998" y="19196"/>
                    <a:pt x="3185" y="19383"/>
                    <a:pt x="3419" y="19383"/>
                  </a:cubicBezTo>
                  <a:cubicBezTo>
                    <a:pt x="3648" y="19383"/>
                    <a:pt x="3835" y="19196"/>
                    <a:pt x="3835" y="18963"/>
                  </a:cubicBezTo>
                  <a:lnTo>
                    <a:pt x="3835" y="2090"/>
                  </a:lnTo>
                  <a:cubicBezTo>
                    <a:pt x="3835" y="1397"/>
                    <a:pt x="4398" y="837"/>
                    <a:pt x="5088" y="837"/>
                  </a:cubicBezTo>
                  <a:close/>
                  <a:moveTo>
                    <a:pt x="18669" y="30562"/>
                  </a:moveTo>
                  <a:lnTo>
                    <a:pt x="18669" y="36224"/>
                  </a:lnTo>
                  <a:lnTo>
                    <a:pt x="5533" y="36224"/>
                  </a:lnTo>
                  <a:lnTo>
                    <a:pt x="5533" y="30562"/>
                  </a:lnTo>
                  <a:close/>
                  <a:moveTo>
                    <a:pt x="5088" y="0"/>
                  </a:moveTo>
                  <a:cubicBezTo>
                    <a:pt x="3936" y="0"/>
                    <a:pt x="2998" y="938"/>
                    <a:pt x="2998" y="2090"/>
                  </a:cubicBezTo>
                  <a:lnTo>
                    <a:pt x="2998" y="13481"/>
                  </a:lnTo>
                  <a:cubicBezTo>
                    <a:pt x="2140" y="13635"/>
                    <a:pt x="1437" y="14250"/>
                    <a:pt x="1175" y="15111"/>
                  </a:cubicBezTo>
                  <a:lnTo>
                    <a:pt x="475" y="17433"/>
                  </a:lnTo>
                  <a:cubicBezTo>
                    <a:pt x="1" y="19010"/>
                    <a:pt x="302" y="20740"/>
                    <a:pt x="1279" y="22057"/>
                  </a:cubicBezTo>
                  <a:lnTo>
                    <a:pt x="3961" y="25802"/>
                  </a:lnTo>
                  <a:cubicBezTo>
                    <a:pt x="4054" y="25946"/>
                    <a:pt x="4158" y="26089"/>
                    <a:pt x="4266" y="26226"/>
                  </a:cubicBezTo>
                  <a:lnTo>
                    <a:pt x="4277" y="26243"/>
                  </a:lnTo>
                  <a:cubicBezTo>
                    <a:pt x="4284" y="26254"/>
                    <a:pt x="4294" y="26269"/>
                    <a:pt x="4309" y="26279"/>
                  </a:cubicBezTo>
                  <a:cubicBezTo>
                    <a:pt x="4751" y="26832"/>
                    <a:pt x="5278" y="27295"/>
                    <a:pt x="5881" y="27654"/>
                  </a:cubicBezTo>
                  <a:lnTo>
                    <a:pt x="5881" y="29726"/>
                  </a:lnTo>
                  <a:lnTo>
                    <a:pt x="5117" y="29726"/>
                  </a:lnTo>
                  <a:cubicBezTo>
                    <a:pt x="4887" y="29726"/>
                    <a:pt x="4697" y="29913"/>
                    <a:pt x="4697" y="30142"/>
                  </a:cubicBezTo>
                  <a:lnTo>
                    <a:pt x="4697" y="36640"/>
                  </a:lnTo>
                  <a:cubicBezTo>
                    <a:pt x="4697" y="36874"/>
                    <a:pt x="4887" y="37060"/>
                    <a:pt x="5117" y="37060"/>
                  </a:cubicBezTo>
                  <a:lnTo>
                    <a:pt x="19085" y="37060"/>
                  </a:lnTo>
                  <a:cubicBezTo>
                    <a:pt x="19319" y="37060"/>
                    <a:pt x="19506" y="36874"/>
                    <a:pt x="19506" y="36640"/>
                  </a:cubicBezTo>
                  <a:lnTo>
                    <a:pt x="19506" y="30142"/>
                  </a:lnTo>
                  <a:cubicBezTo>
                    <a:pt x="19506" y="29913"/>
                    <a:pt x="19319" y="29726"/>
                    <a:pt x="19085" y="29726"/>
                  </a:cubicBezTo>
                  <a:lnTo>
                    <a:pt x="18324" y="29726"/>
                  </a:lnTo>
                  <a:lnTo>
                    <a:pt x="18324" y="27654"/>
                  </a:lnTo>
                  <a:cubicBezTo>
                    <a:pt x="18331" y="27651"/>
                    <a:pt x="18335" y="27648"/>
                    <a:pt x="18343" y="27643"/>
                  </a:cubicBezTo>
                  <a:cubicBezTo>
                    <a:pt x="20134" y="26556"/>
                    <a:pt x="21203" y="24657"/>
                    <a:pt x="21203" y="22564"/>
                  </a:cubicBezTo>
                  <a:lnTo>
                    <a:pt x="21203" y="10347"/>
                  </a:lnTo>
                  <a:cubicBezTo>
                    <a:pt x="21203" y="9457"/>
                    <a:pt x="20478" y="8735"/>
                    <a:pt x="19588" y="8735"/>
                  </a:cubicBezTo>
                  <a:lnTo>
                    <a:pt x="18673" y="8735"/>
                  </a:lnTo>
                  <a:cubicBezTo>
                    <a:pt x="18611" y="8735"/>
                    <a:pt x="18554" y="8739"/>
                    <a:pt x="18497" y="8742"/>
                  </a:cubicBezTo>
                  <a:cubicBezTo>
                    <a:pt x="18493" y="8742"/>
                    <a:pt x="18486" y="8746"/>
                    <a:pt x="18479" y="8746"/>
                  </a:cubicBezTo>
                  <a:cubicBezTo>
                    <a:pt x="18162" y="8782"/>
                    <a:pt x="17876" y="8911"/>
                    <a:pt x="17642" y="9102"/>
                  </a:cubicBezTo>
                  <a:cubicBezTo>
                    <a:pt x="17463" y="8211"/>
                    <a:pt x="16669" y="7536"/>
                    <a:pt x="15725" y="7536"/>
                  </a:cubicBezTo>
                  <a:lnTo>
                    <a:pt x="14383" y="7536"/>
                  </a:lnTo>
                  <a:cubicBezTo>
                    <a:pt x="13793" y="7536"/>
                    <a:pt x="13266" y="7798"/>
                    <a:pt x="12907" y="8211"/>
                  </a:cubicBezTo>
                  <a:cubicBezTo>
                    <a:pt x="12691" y="7364"/>
                    <a:pt x="11924" y="6739"/>
                    <a:pt x="11011" y="6739"/>
                  </a:cubicBezTo>
                  <a:lnTo>
                    <a:pt x="9669" y="6739"/>
                  </a:lnTo>
                  <a:cubicBezTo>
                    <a:pt x="9112" y="6739"/>
                    <a:pt x="8613" y="6973"/>
                    <a:pt x="8254" y="7346"/>
                  </a:cubicBezTo>
                  <a:lnTo>
                    <a:pt x="8254" y="2090"/>
                  </a:lnTo>
                  <a:cubicBezTo>
                    <a:pt x="8254" y="938"/>
                    <a:pt x="7318" y="0"/>
                    <a:pt x="6168" y="0"/>
                  </a:cubicBezTo>
                  <a:close/>
                </a:path>
              </a:pathLst>
            </a:custGeom>
            <a:solidFill>
              <a:srgbClr val="24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1121;p38">
            <a:extLst>
              <a:ext uri="{FF2B5EF4-FFF2-40B4-BE49-F238E27FC236}">
                <a16:creationId xmlns:a16="http://schemas.microsoft.com/office/drawing/2014/main" id="{07E3E85F-BADF-4988-BAAF-2D2BEE4315DC}"/>
              </a:ext>
            </a:extLst>
          </p:cNvPr>
          <p:cNvGrpSpPr/>
          <p:nvPr/>
        </p:nvGrpSpPr>
        <p:grpSpPr>
          <a:xfrm>
            <a:off x="8235051" y="1624679"/>
            <a:ext cx="530100" cy="962800"/>
            <a:chOff x="7582800" y="2562275"/>
            <a:chExt cx="530100" cy="962800"/>
          </a:xfrm>
        </p:grpSpPr>
        <p:sp>
          <p:nvSpPr>
            <p:cNvPr id="83" name="Google Shape;1122;p38">
              <a:extLst>
                <a:ext uri="{FF2B5EF4-FFF2-40B4-BE49-F238E27FC236}">
                  <a16:creationId xmlns:a16="http://schemas.microsoft.com/office/drawing/2014/main" id="{D78BC79F-55D3-43A6-96E7-422BE52E1C86}"/>
                </a:ext>
              </a:extLst>
            </p:cNvPr>
            <p:cNvSpPr/>
            <p:nvPr/>
          </p:nvSpPr>
          <p:spPr>
            <a:xfrm>
              <a:off x="7593675" y="2572700"/>
              <a:ext cx="508725" cy="728100"/>
            </a:xfrm>
            <a:custGeom>
              <a:avLst/>
              <a:gdLst/>
              <a:ahLst/>
              <a:cxnLst/>
              <a:rect l="l" t="t" r="r" b="b"/>
              <a:pathLst>
                <a:path w="20349" h="29124" extrusionOk="0">
                  <a:moveTo>
                    <a:pt x="9684" y="0"/>
                  </a:moveTo>
                  <a:cubicBezTo>
                    <a:pt x="8791" y="0"/>
                    <a:pt x="8049" y="711"/>
                    <a:pt x="8021" y="1613"/>
                  </a:cubicBezTo>
                  <a:lnTo>
                    <a:pt x="7586" y="14365"/>
                  </a:lnTo>
                  <a:lnTo>
                    <a:pt x="7449" y="14365"/>
                  </a:lnTo>
                  <a:cubicBezTo>
                    <a:pt x="7446" y="14304"/>
                    <a:pt x="7439" y="14239"/>
                    <a:pt x="7428" y="14178"/>
                  </a:cubicBezTo>
                  <a:lnTo>
                    <a:pt x="5590" y="2934"/>
                  </a:lnTo>
                  <a:cubicBezTo>
                    <a:pt x="5454" y="2114"/>
                    <a:pt x="4745" y="1534"/>
                    <a:pt x="3943" y="1534"/>
                  </a:cubicBezTo>
                  <a:cubicBezTo>
                    <a:pt x="3854" y="1534"/>
                    <a:pt x="3764" y="1541"/>
                    <a:pt x="3673" y="1556"/>
                  </a:cubicBezTo>
                  <a:lnTo>
                    <a:pt x="2606" y="1731"/>
                  </a:lnTo>
                  <a:cubicBezTo>
                    <a:pt x="1695" y="1879"/>
                    <a:pt x="1077" y="2737"/>
                    <a:pt x="1228" y="3648"/>
                  </a:cubicBezTo>
                  <a:lnTo>
                    <a:pt x="2980" y="14365"/>
                  </a:lnTo>
                  <a:lnTo>
                    <a:pt x="2980" y="14899"/>
                  </a:lnTo>
                  <a:cubicBezTo>
                    <a:pt x="2133" y="14899"/>
                    <a:pt x="1386" y="15456"/>
                    <a:pt x="1142" y="16267"/>
                  </a:cubicBezTo>
                  <a:lnTo>
                    <a:pt x="442" y="18590"/>
                  </a:lnTo>
                  <a:cubicBezTo>
                    <a:pt x="0" y="20047"/>
                    <a:pt x="277" y="21627"/>
                    <a:pt x="1181" y="22848"/>
                  </a:cubicBezTo>
                  <a:lnTo>
                    <a:pt x="3870" y="26600"/>
                  </a:lnTo>
                  <a:cubicBezTo>
                    <a:pt x="3960" y="26743"/>
                    <a:pt x="4061" y="26880"/>
                    <a:pt x="4161" y="27012"/>
                  </a:cubicBezTo>
                  <a:lnTo>
                    <a:pt x="4179" y="27037"/>
                  </a:lnTo>
                  <a:cubicBezTo>
                    <a:pt x="4182" y="27037"/>
                    <a:pt x="4187" y="27041"/>
                    <a:pt x="4187" y="27041"/>
                  </a:cubicBezTo>
                  <a:cubicBezTo>
                    <a:pt x="5199" y="28308"/>
                    <a:pt x="6757" y="29123"/>
                    <a:pt x="8505" y="29123"/>
                  </a:cubicBezTo>
                  <a:lnTo>
                    <a:pt x="14827" y="29123"/>
                  </a:lnTo>
                  <a:cubicBezTo>
                    <a:pt x="17875" y="29123"/>
                    <a:pt x="20348" y="26650"/>
                    <a:pt x="20348" y="23601"/>
                  </a:cubicBezTo>
                  <a:lnTo>
                    <a:pt x="20348" y="11385"/>
                  </a:lnTo>
                  <a:cubicBezTo>
                    <a:pt x="20348" y="10725"/>
                    <a:pt x="19813" y="10190"/>
                    <a:pt x="19153" y="10190"/>
                  </a:cubicBezTo>
                  <a:lnTo>
                    <a:pt x="18234" y="10190"/>
                  </a:lnTo>
                  <a:cubicBezTo>
                    <a:pt x="17573" y="10190"/>
                    <a:pt x="17038" y="10725"/>
                    <a:pt x="17038" y="11385"/>
                  </a:cubicBezTo>
                  <a:lnTo>
                    <a:pt x="17038" y="14365"/>
                  </a:lnTo>
                  <a:lnTo>
                    <a:pt x="16826" y="14365"/>
                  </a:lnTo>
                  <a:lnTo>
                    <a:pt x="16826" y="10531"/>
                  </a:lnTo>
                  <a:cubicBezTo>
                    <a:pt x="16826" y="9680"/>
                    <a:pt x="16141" y="8990"/>
                    <a:pt x="15290" y="8990"/>
                  </a:cubicBezTo>
                  <a:lnTo>
                    <a:pt x="13948" y="8990"/>
                  </a:lnTo>
                  <a:cubicBezTo>
                    <a:pt x="13096" y="8990"/>
                    <a:pt x="12407" y="9680"/>
                    <a:pt x="12407" y="10531"/>
                  </a:cubicBezTo>
                  <a:lnTo>
                    <a:pt x="12407" y="14365"/>
                  </a:lnTo>
                  <a:lnTo>
                    <a:pt x="12006" y="14365"/>
                  </a:lnTo>
                  <a:lnTo>
                    <a:pt x="12436" y="1764"/>
                  </a:lnTo>
                  <a:cubicBezTo>
                    <a:pt x="12468" y="841"/>
                    <a:pt x="11747" y="69"/>
                    <a:pt x="10824" y="37"/>
                  </a:cubicBezTo>
                  <a:lnTo>
                    <a:pt x="9744" y="1"/>
                  </a:lnTo>
                  <a:cubicBezTo>
                    <a:pt x="9724" y="1"/>
                    <a:pt x="9704" y="0"/>
                    <a:pt x="9684" y="0"/>
                  </a:cubicBezTo>
                  <a:close/>
                </a:path>
              </a:pathLst>
            </a:custGeom>
            <a:solidFill>
              <a:srgbClr val="F0C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123;p38">
              <a:extLst>
                <a:ext uri="{FF2B5EF4-FFF2-40B4-BE49-F238E27FC236}">
                  <a16:creationId xmlns:a16="http://schemas.microsoft.com/office/drawing/2014/main" id="{CAAAA896-994D-4ABB-A0AB-FF27D2C6BD68}"/>
                </a:ext>
              </a:extLst>
            </p:cNvPr>
            <p:cNvSpPr/>
            <p:nvPr/>
          </p:nvSpPr>
          <p:spPr>
            <a:xfrm>
              <a:off x="7740225" y="3275800"/>
              <a:ext cx="290175" cy="76425"/>
            </a:xfrm>
            <a:custGeom>
              <a:avLst/>
              <a:gdLst/>
              <a:ahLst/>
              <a:cxnLst/>
              <a:rect l="l" t="t" r="r" b="b"/>
              <a:pathLst>
                <a:path w="11607" h="3057" extrusionOk="0">
                  <a:moveTo>
                    <a:pt x="0" y="1"/>
                  </a:moveTo>
                  <a:lnTo>
                    <a:pt x="0" y="3056"/>
                  </a:lnTo>
                  <a:lnTo>
                    <a:pt x="11607" y="3056"/>
                  </a:lnTo>
                  <a:lnTo>
                    <a:pt x="11607" y="1"/>
                  </a:ln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124;p38">
              <a:extLst>
                <a:ext uri="{FF2B5EF4-FFF2-40B4-BE49-F238E27FC236}">
                  <a16:creationId xmlns:a16="http://schemas.microsoft.com/office/drawing/2014/main" id="{561AEBB6-8889-4B39-8727-517A981A76F1}"/>
                </a:ext>
              </a:extLst>
            </p:cNvPr>
            <p:cNvSpPr/>
            <p:nvPr/>
          </p:nvSpPr>
          <p:spPr>
            <a:xfrm>
              <a:off x="7710725" y="3352200"/>
              <a:ext cx="349225" cy="162475"/>
            </a:xfrm>
            <a:custGeom>
              <a:avLst/>
              <a:gdLst/>
              <a:ahLst/>
              <a:cxnLst/>
              <a:rect l="l" t="t" r="r" b="b"/>
              <a:pathLst>
                <a:path w="13969" h="6499" extrusionOk="0">
                  <a:moveTo>
                    <a:pt x="0" y="0"/>
                  </a:moveTo>
                  <a:lnTo>
                    <a:pt x="0" y="6498"/>
                  </a:lnTo>
                  <a:lnTo>
                    <a:pt x="13968" y="6498"/>
                  </a:lnTo>
                  <a:lnTo>
                    <a:pt x="139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125;p38">
              <a:extLst>
                <a:ext uri="{FF2B5EF4-FFF2-40B4-BE49-F238E27FC236}">
                  <a16:creationId xmlns:a16="http://schemas.microsoft.com/office/drawing/2014/main" id="{EE766329-03B6-4F29-8CB5-E99BAD2F690D}"/>
                </a:ext>
              </a:extLst>
            </p:cNvPr>
            <p:cNvSpPr/>
            <p:nvPr/>
          </p:nvSpPr>
          <p:spPr>
            <a:xfrm>
              <a:off x="8000850" y="3352200"/>
              <a:ext cx="59100" cy="162475"/>
            </a:xfrm>
            <a:custGeom>
              <a:avLst/>
              <a:gdLst/>
              <a:ahLst/>
              <a:cxnLst/>
              <a:rect l="l" t="t" r="r" b="b"/>
              <a:pathLst>
                <a:path w="2364" h="6499" extrusionOk="0">
                  <a:moveTo>
                    <a:pt x="1" y="0"/>
                  </a:moveTo>
                  <a:lnTo>
                    <a:pt x="1" y="6498"/>
                  </a:lnTo>
                  <a:lnTo>
                    <a:pt x="2363" y="6498"/>
                  </a:lnTo>
                  <a:lnTo>
                    <a:pt x="2363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126;p38">
              <a:extLst>
                <a:ext uri="{FF2B5EF4-FFF2-40B4-BE49-F238E27FC236}">
                  <a16:creationId xmlns:a16="http://schemas.microsoft.com/office/drawing/2014/main" id="{A7289C63-D3EA-4C62-BFB5-22D69AE708A6}"/>
                </a:ext>
              </a:extLst>
            </p:cNvPr>
            <p:cNvSpPr/>
            <p:nvPr/>
          </p:nvSpPr>
          <p:spPr>
            <a:xfrm>
              <a:off x="7928350" y="2827425"/>
              <a:ext cx="174050" cy="473375"/>
            </a:xfrm>
            <a:custGeom>
              <a:avLst/>
              <a:gdLst/>
              <a:ahLst/>
              <a:cxnLst/>
              <a:rect l="l" t="t" r="r" b="b"/>
              <a:pathLst>
                <a:path w="6962" h="18935" extrusionOk="0">
                  <a:moveTo>
                    <a:pt x="4847" y="1"/>
                  </a:moveTo>
                  <a:cubicBezTo>
                    <a:pt x="4757" y="1"/>
                    <a:pt x="4671" y="11"/>
                    <a:pt x="4589" y="29"/>
                  </a:cubicBezTo>
                  <a:cubicBezTo>
                    <a:pt x="5124" y="148"/>
                    <a:pt x="5522" y="625"/>
                    <a:pt x="5522" y="1196"/>
                  </a:cubicBezTo>
                  <a:lnTo>
                    <a:pt x="5522" y="13412"/>
                  </a:lnTo>
                  <a:cubicBezTo>
                    <a:pt x="5522" y="16461"/>
                    <a:pt x="3052" y="18934"/>
                    <a:pt x="1" y="18934"/>
                  </a:cubicBezTo>
                  <a:lnTo>
                    <a:pt x="1440" y="18934"/>
                  </a:lnTo>
                  <a:cubicBezTo>
                    <a:pt x="4488" y="18934"/>
                    <a:pt x="6961" y="16461"/>
                    <a:pt x="6961" y="13412"/>
                  </a:cubicBezTo>
                  <a:lnTo>
                    <a:pt x="6961" y="1196"/>
                  </a:lnTo>
                  <a:cubicBezTo>
                    <a:pt x="6961" y="536"/>
                    <a:pt x="6426" y="1"/>
                    <a:pt x="5766" y="1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127;p38">
              <a:extLst>
                <a:ext uri="{FF2B5EF4-FFF2-40B4-BE49-F238E27FC236}">
                  <a16:creationId xmlns:a16="http://schemas.microsoft.com/office/drawing/2014/main" id="{34D69D53-6BB4-4404-8814-27228563F1E9}"/>
                </a:ext>
              </a:extLst>
            </p:cNvPr>
            <p:cNvSpPr/>
            <p:nvPr/>
          </p:nvSpPr>
          <p:spPr>
            <a:xfrm>
              <a:off x="7613250" y="2945175"/>
              <a:ext cx="54950" cy="127550"/>
            </a:xfrm>
            <a:custGeom>
              <a:avLst/>
              <a:gdLst/>
              <a:ahLst/>
              <a:cxnLst/>
              <a:rect l="l" t="t" r="r" b="b"/>
              <a:pathLst>
                <a:path w="2198" h="5102" extrusionOk="0">
                  <a:moveTo>
                    <a:pt x="2197" y="0"/>
                  </a:moveTo>
                  <a:cubicBezTo>
                    <a:pt x="1350" y="0"/>
                    <a:pt x="603" y="557"/>
                    <a:pt x="359" y="1368"/>
                  </a:cubicBezTo>
                  <a:lnTo>
                    <a:pt x="0" y="2560"/>
                  </a:lnTo>
                  <a:lnTo>
                    <a:pt x="2197" y="5102"/>
                  </a:lnTo>
                  <a:lnTo>
                    <a:pt x="2197" y="0"/>
                  </a:ln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128;p38">
              <a:extLst>
                <a:ext uri="{FF2B5EF4-FFF2-40B4-BE49-F238E27FC236}">
                  <a16:creationId xmlns:a16="http://schemas.microsoft.com/office/drawing/2014/main" id="{4FB046B8-A56D-403C-A1ED-A6C1D9ED230C}"/>
                </a:ext>
              </a:extLst>
            </p:cNvPr>
            <p:cNvSpPr/>
            <p:nvPr/>
          </p:nvSpPr>
          <p:spPr>
            <a:xfrm>
              <a:off x="7678300" y="2611025"/>
              <a:ext cx="101075" cy="316150"/>
            </a:xfrm>
            <a:custGeom>
              <a:avLst/>
              <a:gdLst/>
              <a:ahLst/>
              <a:cxnLst/>
              <a:rect l="l" t="t" r="r" b="b"/>
              <a:pathLst>
                <a:path w="4043" h="12646" extrusionOk="0">
                  <a:moveTo>
                    <a:pt x="558" y="1"/>
                  </a:moveTo>
                  <a:cubicBezTo>
                    <a:pt x="469" y="1"/>
                    <a:pt x="379" y="8"/>
                    <a:pt x="288" y="23"/>
                  </a:cubicBezTo>
                  <a:lnTo>
                    <a:pt x="0" y="69"/>
                  </a:lnTo>
                  <a:cubicBezTo>
                    <a:pt x="597" y="245"/>
                    <a:pt x="1070" y="744"/>
                    <a:pt x="1178" y="1401"/>
                  </a:cubicBezTo>
                  <a:lnTo>
                    <a:pt x="2682" y="10592"/>
                  </a:lnTo>
                  <a:cubicBezTo>
                    <a:pt x="2822" y="11439"/>
                    <a:pt x="3317" y="12186"/>
                    <a:pt x="4043" y="12645"/>
                  </a:cubicBezTo>
                  <a:lnTo>
                    <a:pt x="2205" y="1401"/>
                  </a:lnTo>
                  <a:cubicBezTo>
                    <a:pt x="2069" y="581"/>
                    <a:pt x="1360" y="1"/>
                    <a:pt x="558" y="1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129;p38">
              <a:extLst>
                <a:ext uri="{FF2B5EF4-FFF2-40B4-BE49-F238E27FC236}">
                  <a16:creationId xmlns:a16="http://schemas.microsoft.com/office/drawing/2014/main" id="{0D9C8995-6785-4990-AEA9-A50DFEBE6176}"/>
                </a:ext>
              </a:extLst>
            </p:cNvPr>
            <p:cNvSpPr/>
            <p:nvPr/>
          </p:nvSpPr>
          <p:spPr>
            <a:xfrm>
              <a:off x="7582800" y="2562275"/>
              <a:ext cx="530100" cy="962800"/>
            </a:xfrm>
            <a:custGeom>
              <a:avLst/>
              <a:gdLst/>
              <a:ahLst/>
              <a:cxnLst/>
              <a:rect l="l" t="t" r="r" b="b"/>
              <a:pathLst>
                <a:path w="21204" h="38512" extrusionOk="0">
                  <a:moveTo>
                    <a:pt x="10119" y="834"/>
                  </a:moveTo>
                  <a:cubicBezTo>
                    <a:pt x="10134" y="834"/>
                    <a:pt x="10149" y="834"/>
                    <a:pt x="10164" y="834"/>
                  </a:cubicBezTo>
                  <a:lnTo>
                    <a:pt x="11245" y="874"/>
                  </a:lnTo>
                  <a:cubicBezTo>
                    <a:pt x="11934" y="896"/>
                    <a:pt x="12476" y="1477"/>
                    <a:pt x="12454" y="2166"/>
                  </a:cubicBezTo>
                  <a:lnTo>
                    <a:pt x="12024" y="14767"/>
                  </a:lnTo>
                  <a:cubicBezTo>
                    <a:pt x="12020" y="14882"/>
                    <a:pt x="12063" y="14990"/>
                    <a:pt x="12142" y="15072"/>
                  </a:cubicBezTo>
                  <a:cubicBezTo>
                    <a:pt x="12221" y="15155"/>
                    <a:pt x="12329" y="15198"/>
                    <a:pt x="12441" y="15198"/>
                  </a:cubicBezTo>
                  <a:lnTo>
                    <a:pt x="12842" y="15198"/>
                  </a:lnTo>
                  <a:cubicBezTo>
                    <a:pt x="13076" y="15198"/>
                    <a:pt x="13263" y="15011"/>
                    <a:pt x="13263" y="14782"/>
                  </a:cubicBezTo>
                  <a:lnTo>
                    <a:pt x="13263" y="10948"/>
                  </a:lnTo>
                  <a:cubicBezTo>
                    <a:pt x="13263" y="10330"/>
                    <a:pt x="13765" y="9828"/>
                    <a:pt x="14383" y="9828"/>
                  </a:cubicBezTo>
                  <a:lnTo>
                    <a:pt x="15725" y="9828"/>
                  </a:lnTo>
                  <a:cubicBezTo>
                    <a:pt x="16343" y="9828"/>
                    <a:pt x="16845" y="10330"/>
                    <a:pt x="16845" y="10948"/>
                  </a:cubicBezTo>
                  <a:lnTo>
                    <a:pt x="16845" y="14782"/>
                  </a:lnTo>
                  <a:cubicBezTo>
                    <a:pt x="16845" y="15011"/>
                    <a:pt x="17032" y="15198"/>
                    <a:pt x="17261" y="15198"/>
                  </a:cubicBezTo>
                  <a:lnTo>
                    <a:pt x="17473" y="15198"/>
                  </a:lnTo>
                  <a:cubicBezTo>
                    <a:pt x="17703" y="15198"/>
                    <a:pt x="17894" y="15011"/>
                    <a:pt x="17894" y="14782"/>
                  </a:cubicBezTo>
                  <a:lnTo>
                    <a:pt x="17894" y="11802"/>
                  </a:lnTo>
                  <a:cubicBezTo>
                    <a:pt x="17894" y="11439"/>
                    <a:pt x="18149" y="11120"/>
                    <a:pt x="18500" y="11044"/>
                  </a:cubicBezTo>
                  <a:cubicBezTo>
                    <a:pt x="18525" y="11038"/>
                    <a:pt x="18554" y="11034"/>
                    <a:pt x="18579" y="11030"/>
                  </a:cubicBezTo>
                  <a:cubicBezTo>
                    <a:pt x="18583" y="11030"/>
                    <a:pt x="18586" y="11026"/>
                    <a:pt x="18590" y="11026"/>
                  </a:cubicBezTo>
                  <a:cubicBezTo>
                    <a:pt x="18615" y="11026"/>
                    <a:pt x="18644" y="11023"/>
                    <a:pt x="18669" y="11023"/>
                  </a:cubicBezTo>
                  <a:lnTo>
                    <a:pt x="19588" y="11023"/>
                  </a:lnTo>
                  <a:cubicBezTo>
                    <a:pt x="20015" y="11023"/>
                    <a:pt x="20367" y="11371"/>
                    <a:pt x="20367" y="11802"/>
                  </a:cubicBezTo>
                  <a:lnTo>
                    <a:pt x="20367" y="24018"/>
                  </a:lnTo>
                  <a:cubicBezTo>
                    <a:pt x="20367" y="25885"/>
                    <a:pt x="19344" y="27602"/>
                    <a:pt x="17703" y="28499"/>
                  </a:cubicBezTo>
                  <a:cubicBezTo>
                    <a:pt x="17571" y="28575"/>
                    <a:pt x="17484" y="28714"/>
                    <a:pt x="17484" y="28865"/>
                  </a:cubicBezTo>
                  <a:lnTo>
                    <a:pt x="17484" y="31177"/>
                  </a:lnTo>
                  <a:lnTo>
                    <a:pt x="6714" y="31177"/>
                  </a:lnTo>
                  <a:lnTo>
                    <a:pt x="6714" y="28865"/>
                  </a:lnTo>
                  <a:cubicBezTo>
                    <a:pt x="6714" y="28714"/>
                    <a:pt x="6632" y="28575"/>
                    <a:pt x="6499" y="28499"/>
                  </a:cubicBezTo>
                  <a:cubicBezTo>
                    <a:pt x="5899" y="28172"/>
                    <a:pt x="5379" y="27734"/>
                    <a:pt x="4948" y="27199"/>
                  </a:cubicBezTo>
                  <a:cubicBezTo>
                    <a:pt x="4948" y="27196"/>
                    <a:pt x="4945" y="27193"/>
                    <a:pt x="4940" y="27189"/>
                  </a:cubicBezTo>
                  <a:lnTo>
                    <a:pt x="4937" y="27185"/>
                  </a:lnTo>
                  <a:cubicBezTo>
                    <a:pt x="4934" y="27181"/>
                    <a:pt x="4930" y="27174"/>
                    <a:pt x="4927" y="27171"/>
                  </a:cubicBezTo>
                  <a:cubicBezTo>
                    <a:pt x="4829" y="27045"/>
                    <a:pt x="4740" y="26919"/>
                    <a:pt x="4653" y="26790"/>
                  </a:cubicBezTo>
                  <a:cubicBezTo>
                    <a:pt x="4650" y="26787"/>
                    <a:pt x="4647" y="26780"/>
                    <a:pt x="4643" y="26776"/>
                  </a:cubicBezTo>
                  <a:lnTo>
                    <a:pt x="1954" y="23017"/>
                  </a:lnTo>
                  <a:cubicBezTo>
                    <a:pt x="1128" y="21904"/>
                    <a:pt x="877" y="20454"/>
                    <a:pt x="1275" y="19129"/>
                  </a:cubicBezTo>
                  <a:lnTo>
                    <a:pt x="1976" y="16807"/>
                  </a:lnTo>
                  <a:cubicBezTo>
                    <a:pt x="2126" y="16304"/>
                    <a:pt x="2514" y="15934"/>
                    <a:pt x="2998" y="15794"/>
                  </a:cubicBezTo>
                  <a:lnTo>
                    <a:pt x="2998" y="20418"/>
                  </a:lnTo>
                  <a:cubicBezTo>
                    <a:pt x="2998" y="20648"/>
                    <a:pt x="3185" y="20835"/>
                    <a:pt x="3415" y="20835"/>
                  </a:cubicBezTo>
                  <a:cubicBezTo>
                    <a:pt x="3648" y="20835"/>
                    <a:pt x="3835" y="20648"/>
                    <a:pt x="3835" y="20418"/>
                  </a:cubicBezTo>
                  <a:lnTo>
                    <a:pt x="3835" y="14782"/>
                  </a:lnTo>
                  <a:cubicBezTo>
                    <a:pt x="3835" y="14760"/>
                    <a:pt x="3832" y="14735"/>
                    <a:pt x="3828" y="14713"/>
                  </a:cubicBezTo>
                  <a:lnTo>
                    <a:pt x="2076" y="3997"/>
                  </a:lnTo>
                  <a:cubicBezTo>
                    <a:pt x="1964" y="3315"/>
                    <a:pt x="2428" y="2672"/>
                    <a:pt x="3106" y="2561"/>
                  </a:cubicBezTo>
                  <a:lnTo>
                    <a:pt x="4176" y="2385"/>
                  </a:lnTo>
                  <a:cubicBezTo>
                    <a:pt x="4244" y="2374"/>
                    <a:pt x="4311" y="2369"/>
                    <a:pt x="4378" y="2369"/>
                  </a:cubicBezTo>
                  <a:cubicBezTo>
                    <a:pt x="4978" y="2369"/>
                    <a:pt x="5512" y="2805"/>
                    <a:pt x="5612" y="3419"/>
                  </a:cubicBezTo>
                  <a:lnTo>
                    <a:pt x="7450" y="14660"/>
                  </a:lnTo>
                  <a:cubicBezTo>
                    <a:pt x="7461" y="14713"/>
                    <a:pt x="7465" y="14764"/>
                    <a:pt x="7468" y="14814"/>
                  </a:cubicBezTo>
                  <a:cubicBezTo>
                    <a:pt x="7486" y="15033"/>
                    <a:pt x="7666" y="15198"/>
                    <a:pt x="7884" y="15198"/>
                  </a:cubicBezTo>
                  <a:lnTo>
                    <a:pt x="8021" y="15198"/>
                  </a:lnTo>
                  <a:cubicBezTo>
                    <a:pt x="8247" y="15198"/>
                    <a:pt x="8430" y="15022"/>
                    <a:pt x="8438" y="14796"/>
                  </a:cubicBezTo>
                  <a:lnTo>
                    <a:pt x="8872" y="2044"/>
                  </a:lnTo>
                  <a:cubicBezTo>
                    <a:pt x="8896" y="1370"/>
                    <a:pt x="9450" y="834"/>
                    <a:pt x="10119" y="834"/>
                  </a:cubicBezTo>
                  <a:close/>
                  <a:moveTo>
                    <a:pt x="18666" y="32014"/>
                  </a:moveTo>
                  <a:lnTo>
                    <a:pt x="18666" y="37675"/>
                  </a:lnTo>
                  <a:lnTo>
                    <a:pt x="5533" y="37675"/>
                  </a:lnTo>
                  <a:lnTo>
                    <a:pt x="5533" y="32014"/>
                  </a:lnTo>
                  <a:close/>
                  <a:moveTo>
                    <a:pt x="10121" y="0"/>
                  </a:moveTo>
                  <a:cubicBezTo>
                    <a:pt x="9004" y="0"/>
                    <a:pt x="8074" y="887"/>
                    <a:pt x="8035" y="2016"/>
                  </a:cubicBezTo>
                  <a:lnTo>
                    <a:pt x="7727" y="11156"/>
                  </a:lnTo>
                  <a:lnTo>
                    <a:pt x="6438" y="3283"/>
                  </a:lnTo>
                  <a:cubicBezTo>
                    <a:pt x="6270" y="2262"/>
                    <a:pt x="5384" y="1532"/>
                    <a:pt x="4379" y="1532"/>
                  </a:cubicBezTo>
                  <a:cubicBezTo>
                    <a:pt x="4267" y="1532"/>
                    <a:pt x="4154" y="1541"/>
                    <a:pt x="4040" y="1560"/>
                  </a:cubicBezTo>
                  <a:lnTo>
                    <a:pt x="2973" y="1736"/>
                  </a:lnTo>
                  <a:cubicBezTo>
                    <a:pt x="1835" y="1918"/>
                    <a:pt x="1063" y="2995"/>
                    <a:pt x="1250" y="4130"/>
                  </a:cubicBezTo>
                  <a:lnTo>
                    <a:pt x="2998" y="14814"/>
                  </a:lnTo>
                  <a:lnTo>
                    <a:pt x="2998" y="14936"/>
                  </a:lnTo>
                  <a:cubicBezTo>
                    <a:pt x="2140" y="15087"/>
                    <a:pt x="1434" y="15704"/>
                    <a:pt x="1175" y="16566"/>
                  </a:cubicBezTo>
                  <a:lnTo>
                    <a:pt x="475" y="18885"/>
                  </a:lnTo>
                  <a:cubicBezTo>
                    <a:pt x="1" y="20461"/>
                    <a:pt x="302" y="22192"/>
                    <a:pt x="1279" y="23509"/>
                  </a:cubicBezTo>
                  <a:lnTo>
                    <a:pt x="3957" y="27254"/>
                  </a:lnTo>
                  <a:cubicBezTo>
                    <a:pt x="4054" y="27397"/>
                    <a:pt x="4155" y="27541"/>
                    <a:pt x="4262" y="27680"/>
                  </a:cubicBezTo>
                  <a:lnTo>
                    <a:pt x="4277" y="27695"/>
                  </a:lnTo>
                  <a:cubicBezTo>
                    <a:pt x="4284" y="27710"/>
                    <a:pt x="4294" y="27720"/>
                    <a:pt x="4305" y="27734"/>
                  </a:cubicBezTo>
                  <a:cubicBezTo>
                    <a:pt x="4751" y="28288"/>
                    <a:pt x="5278" y="28747"/>
                    <a:pt x="5878" y="29110"/>
                  </a:cubicBezTo>
                  <a:lnTo>
                    <a:pt x="5878" y="31177"/>
                  </a:lnTo>
                  <a:lnTo>
                    <a:pt x="5117" y="31177"/>
                  </a:lnTo>
                  <a:cubicBezTo>
                    <a:pt x="4884" y="31177"/>
                    <a:pt x="4697" y="31364"/>
                    <a:pt x="4697" y="31597"/>
                  </a:cubicBezTo>
                  <a:lnTo>
                    <a:pt x="4697" y="38095"/>
                  </a:lnTo>
                  <a:cubicBezTo>
                    <a:pt x="4697" y="38325"/>
                    <a:pt x="4884" y="38511"/>
                    <a:pt x="5117" y="38511"/>
                  </a:cubicBezTo>
                  <a:lnTo>
                    <a:pt x="19085" y="38511"/>
                  </a:lnTo>
                  <a:cubicBezTo>
                    <a:pt x="19315" y="38511"/>
                    <a:pt x="19501" y="38325"/>
                    <a:pt x="19501" y="38095"/>
                  </a:cubicBezTo>
                  <a:lnTo>
                    <a:pt x="19501" y="31597"/>
                  </a:lnTo>
                  <a:cubicBezTo>
                    <a:pt x="19501" y="31364"/>
                    <a:pt x="19315" y="31177"/>
                    <a:pt x="19085" y="31177"/>
                  </a:cubicBezTo>
                  <a:lnTo>
                    <a:pt x="18321" y="31177"/>
                  </a:lnTo>
                  <a:lnTo>
                    <a:pt x="18321" y="29110"/>
                  </a:lnTo>
                  <a:cubicBezTo>
                    <a:pt x="20105" y="28036"/>
                    <a:pt x="21203" y="26108"/>
                    <a:pt x="21203" y="24018"/>
                  </a:cubicBezTo>
                  <a:lnTo>
                    <a:pt x="21203" y="11802"/>
                  </a:lnTo>
                  <a:cubicBezTo>
                    <a:pt x="21203" y="10912"/>
                    <a:pt x="20478" y="10186"/>
                    <a:pt x="19588" y="10186"/>
                  </a:cubicBezTo>
                  <a:lnTo>
                    <a:pt x="18669" y="10186"/>
                  </a:lnTo>
                  <a:cubicBezTo>
                    <a:pt x="18611" y="10186"/>
                    <a:pt x="18550" y="10190"/>
                    <a:pt x="18493" y="10197"/>
                  </a:cubicBezTo>
                  <a:lnTo>
                    <a:pt x="18479" y="10197"/>
                  </a:lnTo>
                  <a:cubicBezTo>
                    <a:pt x="18424" y="10204"/>
                    <a:pt x="18371" y="10216"/>
                    <a:pt x="18317" y="10226"/>
                  </a:cubicBezTo>
                  <a:cubicBezTo>
                    <a:pt x="18066" y="10284"/>
                    <a:pt x="17836" y="10398"/>
                    <a:pt x="17642" y="10560"/>
                  </a:cubicBezTo>
                  <a:cubicBezTo>
                    <a:pt x="17463" y="9666"/>
                    <a:pt x="16669" y="8991"/>
                    <a:pt x="15725" y="8991"/>
                  </a:cubicBezTo>
                  <a:lnTo>
                    <a:pt x="14383" y="8991"/>
                  </a:lnTo>
                  <a:cubicBezTo>
                    <a:pt x="13862" y="8991"/>
                    <a:pt x="13392" y="9195"/>
                    <a:pt x="13039" y="9526"/>
                  </a:cubicBezTo>
                  <a:lnTo>
                    <a:pt x="13288" y="2195"/>
                  </a:lnTo>
                  <a:cubicBezTo>
                    <a:pt x="13327" y="1043"/>
                    <a:pt x="12426" y="77"/>
                    <a:pt x="11273" y="37"/>
                  </a:cubicBezTo>
                  <a:lnTo>
                    <a:pt x="10193" y="1"/>
                  </a:lnTo>
                  <a:cubicBezTo>
                    <a:pt x="10169" y="0"/>
                    <a:pt x="10145" y="0"/>
                    <a:pt x="10121" y="0"/>
                  </a:cubicBezTo>
                  <a:close/>
                </a:path>
              </a:pathLst>
            </a:custGeom>
            <a:solidFill>
              <a:srgbClr val="24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1130;p38">
            <a:extLst>
              <a:ext uri="{FF2B5EF4-FFF2-40B4-BE49-F238E27FC236}">
                <a16:creationId xmlns:a16="http://schemas.microsoft.com/office/drawing/2014/main" id="{5861851F-8F09-47D2-971C-6566C9EBB747}"/>
              </a:ext>
            </a:extLst>
          </p:cNvPr>
          <p:cNvGrpSpPr/>
          <p:nvPr/>
        </p:nvGrpSpPr>
        <p:grpSpPr>
          <a:xfrm>
            <a:off x="4929625" y="447483"/>
            <a:ext cx="651425" cy="815500"/>
            <a:chOff x="7463625" y="3603475"/>
            <a:chExt cx="651425" cy="815500"/>
          </a:xfrm>
        </p:grpSpPr>
        <p:sp>
          <p:nvSpPr>
            <p:cNvPr id="92" name="Google Shape;1131;p38">
              <a:extLst>
                <a:ext uri="{FF2B5EF4-FFF2-40B4-BE49-F238E27FC236}">
                  <a16:creationId xmlns:a16="http://schemas.microsoft.com/office/drawing/2014/main" id="{BF61C72A-3CEF-4668-B587-48D9AE5E3364}"/>
                </a:ext>
              </a:extLst>
            </p:cNvPr>
            <p:cNvSpPr/>
            <p:nvPr/>
          </p:nvSpPr>
          <p:spPr>
            <a:xfrm>
              <a:off x="7471075" y="3613900"/>
              <a:ext cx="632950" cy="580725"/>
            </a:xfrm>
            <a:custGeom>
              <a:avLst/>
              <a:gdLst/>
              <a:ahLst/>
              <a:cxnLst/>
              <a:rect l="l" t="t" r="r" b="b"/>
              <a:pathLst>
                <a:path w="25318" h="23229" extrusionOk="0">
                  <a:moveTo>
                    <a:pt x="23145" y="1"/>
                  </a:moveTo>
                  <a:cubicBezTo>
                    <a:pt x="22543" y="1"/>
                    <a:pt x="22024" y="454"/>
                    <a:pt x="21957" y="1067"/>
                  </a:cubicBezTo>
                  <a:lnTo>
                    <a:pt x="21135" y="8473"/>
                  </a:lnTo>
                  <a:lnTo>
                    <a:pt x="20905" y="8473"/>
                  </a:lnTo>
                  <a:lnTo>
                    <a:pt x="20905" y="4484"/>
                  </a:lnTo>
                  <a:cubicBezTo>
                    <a:pt x="20905" y="3634"/>
                    <a:pt x="20219" y="2948"/>
                    <a:pt x="19369" y="2948"/>
                  </a:cubicBezTo>
                  <a:lnTo>
                    <a:pt x="18025" y="2948"/>
                  </a:lnTo>
                  <a:cubicBezTo>
                    <a:pt x="17175" y="2948"/>
                    <a:pt x="16486" y="3634"/>
                    <a:pt x="16486" y="4484"/>
                  </a:cubicBezTo>
                  <a:lnTo>
                    <a:pt x="16486" y="8419"/>
                  </a:lnTo>
                  <a:cubicBezTo>
                    <a:pt x="16486" y="8437"/>
                    <a:pt x="16489" y="8455"/>
                    <a:pt x="16489" y="8473"/>
                  </a:cubicBezTo>
                  <a:lnTo>
                    <a:pt x="16191" y="8473"/>
                  </a:lnTo>
                  <a:lnTo>
                    <a:pt x="16191" y="3687"/>
                  </a:lnTo>
                  <a:cubicBezTo>
                    <a:pt x="16191" y="2837"/>
                    <a:pt x="15505" y="2148"/>
                    <a:pt x="14655" y="2148"/>
                  </a:cubicBezTo>
                  <a:lnTo>
                    <a:pt x="13312" y="2148"/>
                  </a:lnTo>
                  <a:cubicBezTo>
                    <a:pt x="12461" y="2148"/>
                    <a:pt x="11772" y="2837"/>
                    <a:pt x="11772" y="3687"/>
                  </a:cubicBezTo>
                  <a:lnTo>
                    <a:pt x="11772" y="8419"/>
                  </a:lnTo>
                  <a:cubicBezTo>
                    <a:pt x="11772" y="8437"/>
                    <a:pt x="11775" y="8455"/>
                    <a:pt x="11775" y="8473"/>
                  </a:cubicBezTo>
                  <a:lnTo>
                    <a:pt x="11520" y="8473"/>
                  </a:lnTo>
                  <a:lnTo>
                    <a:pt x="11520" y="4165"/>
                  </a:lnTo>
                  <a:cubicBezTo>
                    <a:pt x="11520" y="3314"/>
                    <a:pt x="10685" y="2625"/>
                    <a:pt x="9833" y="2625"/>
                  </a:cubicBezTo>
                  <a:lnTo>
                    <a:pt x="8491" y="2625"/>
                  </a:lnTo>
                  <a:cubicBezTo>
                    <a:pt x="7640" y="2625"/>
                    <a:pt x="7101" y="3314"/>
                    <a:pt x="7101" y="4165"/>
                  </a:cubicBezTo>
                  <a:lnTo>
                    <a:pt x="7101" y="8419"/>
                  </a:lnTo>
                  <a:cubicBezTo>
                    <a:pt x="7101" y="8437"/>
                    <a:pt x="7105" y="8455"/>
                    <a:pt x="7105" y="8473"/>
                  </a:cubicBezTo>
                  <a:lnTo>
                    <a:pt x="7101" y="8473"/>
                  </a:lnTo>
                  <a:lnTo>
                    <a:pt x="7101" y="13445"/>
                  </a:lnTo>
                  <a:lnTo>
                    <a:pt x="5701" y="12358"/>
                  </a:lnTo>
                  <a:cubicBezTo>
                    <a:pt x="5082" y="11878"/>
                    <a:pt x="4349" y="11645"/>
                    <a:pt x="3622" y="11645"/>
                  </a:cubicBezTo>
                  <a:cubicBezTo>
                    <a:pt x="2609" y="11645"/>
                    <a:pt x="1606" y="12097"/>
                    <a:pt x="937" y="12961"/>
                  </a:cubicBezTo>
                  <a:lnTo>
                    <a:pt x="432" y="13614"/>
                  </a:lnTo>
                  <a:cubicBezTo>
                    <a:pt x="1" y="14170"/>
                    <a:pt x="104" y="14971"/>
                    <a:pt x="661" y="15402"/>
                  </a:cubicBezTo>
                  <a:lnTo>
                    <a:pt x="8947" y="21824"/>
                  </a:lnTo>
                  <a:cubicBezTo>
                    <a:pt x="9177" y="22032"/>
                    <a:pt x="9427" y="22219"/>
                    <a:pt x="9689" y="22384"/>
                  </a:cubicBezTo>
                  <a:cubicBezTo>
                    <a:pt x="9862" y="22496"/>
                    <a:pt x="10038" y="22596"/>
                    <a:pt x="10218" y="22679"/>
                  </a:cubicBezTo>
                  <a:cubicBezTo>
                    <a:pt x="10943" y="23030"/>
                    <a:pt x="11762" y="23228"/>
                    <a:pt x="12623" y="23228"/>
                  </a:cubicBezTo>
                  <a:lnTo>
                    <a:pt x="18948" y="23228"/>
                  </a:lnTo>
                  <a:cubicBezTo>
                    <a:pt x="21996" y="23228"/>
                    <a:pt x="24470" y="20758"/>
                    <a:pt x="24470" y="17706"/>
                  </a:cubicBezTo>
                  <a:lnTo>
                    <a:pt x="24470" y="8473"/>
                  </a:lnTo>
                  <a:lnTo>
                    <a:pt x="24462" y="8473"/>
                  </a:lnTo>
                  <a:lnTo>
                    <a:pt x="25246" y="1433"/>
                  </a:lnTo>
                  <a:cubicBezTo>
                    <a:pt x="25317" y="776"/>
                    <a:pt x="24843" y="184"/>
                    <a:pt x="24186" y="108"/>
                  </a:cubicBezTo>
                  <a:lnTo>
                    <a:pt x="23278" y="8"/>
                  </a:lnTo>
                  <a:cubicBezTo>
                    <a:pt x="23233" y="3"/>
                    <a:pt x="23189" y="1"/>
                    <a:pt x="23145" y="1"/>
                  </a:cubicBezTo>
                  <a:close/>
                </a:path>
              </a:pathLst>
            </a:custGeom>
            <a:solidFill>
              <a:srgbClr val="F0C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132;p38">
              <a:extLst>
                <a:ext uri="{FF2B5EF4-FFF2-40B4-BE49-F238E27FC236}">
                  <a16:creationId xmlns:a16="http://schemas.microsoft.com/office/drawing/2014/main" id="{82C9AC7C-6C1F-4E8D-AC6E-9F70A52F4CF6}"/>
                </a:ext>
              </a:extLst>
            </p:cNvPr>
            <p:cNvSpPr/>
            <p:nvPr/>
          </p:nvSpPr>
          <p:spPr>
            <a:xfrm>
              <a:off x="7512100" y="3905075"/>
              <a:ext cx="136525" cy="97100"/>
            </a:xfrm>
            <a:custGeom>
              <a:avLst/>
              <a:gdLst/>
              <a:ahLst/>
              <a:cxnLst/>
              <a:rect l="l" t="t" r="r" b="b"/>
              <a:pathLst>
                <a:path w="5461" h="3884" extrusionOk="0">
                  <a:moveTo>
                    <a:pt x="1988" y="0"/>
                  </a:moveTo>
                  <a:cubicBezTo>
                    <a:pt x="1284" y="0"/>
                    <a:pt x="585" y="218"/>
                    <a:pt x="0" y="639"/>
                  </a:cubicBezTo>
                  <a:cubicBezTo>
                    <a:pt x="7" y="639"/>
                    <a:pt x="14" y="639"/>
                    <a:pt x="20" y="639"/>
                  </a:cubicBezTo>
                  <a:cubicBezTo>
                    <a:pt x="746" y="639"/>
                    <a:pt x="1474" y="869"/>
                    <a:pt x="2090" y="1346"/>
                  </a:cubicBezTo>
                  <a:lnTo>
                    <a:pt x="5460" y="3884"/>
                  </a:lnTo>
                  <a:lnTo>
                    <a:pt x="5460" y="1766"/>
                  </a:lnTo>
                  <a:lnTo>
                    <a:pt x="4060" y="711"/>
                  </a:lnTo>
                  <a:cubicBezTo>
                    <a:pt x="3443" y="231"/>
                    <a:pt x="2713" y="0"/>
                    <a:pt x="1988" y="0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133;p38">
              <a:extLst>
                <a:ext uri="{FF2B5EF4-FFF2-40B4-BE49-F238E27FC236}">
                  <a16:creationId xmlns:a16="http://schemas.microsoft.com/office/drawing/2014/main" id="{940D68F2-857A-454C-A65A-0366D9ECA7B0}"/>
                </a:ext>
              </a:extLst>
            </p:cNvPr>
            <p:cNvSpPr/>
            <p:nvPr/>
          </p:nvSpPr>
          <p:spPr>
            <a:xfrm>
              <a:off x="7720575" y="4169725"/>
              <a:ext cx="290200" cy="76325"/>
            </a:xfrm>
            <a:custGeom>
              <a:avLst/>
              <a:gdLst/>
              <a:ahLst/>
              <a:cxnLst/>
              <a:rect l="l" t="t" r="r" b="b"/>
              <a:pathLst>
                <a:path w="11608" h="3053" extrusionOk="0">
                  <a:moveTo>
                    <a:pt x="1" y="0"/>
                  </a:moveTo>
                  <a:lnTo>
                    <a:pt x="1" y="3052"/>
                  </a:lnTo>
                  <a:lnTo>
                    <a:pt x="11607" y="3052"/>
                  </a:lnTo>
                  <a:lnTo>
                    <a:pt x="11607" y="0"/>
                  </a:ln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134;p38">
              <a:extLst>
                <a:ext uri="{FF2B5EF4-FFF2-40B4-BE49-F238E27FC236}">
                  <a16:creationId xmlns:a16="http://schemas.microsoft.com/office/drawing/2014/main" id="{E769F3D6-58AA-4ABF-BBF6-DECA88F4686E}"/>
                </a:ext>
              </a:extLst>
            </p:cNvPr>
            <p:cNvSpPr/>
            <p:nvPr/>
          </p:nvSpPr>
          <p:spPr>
            <a:xfrm>
              <a:off x="7691050" y="4246025"/>
              <a:ext cx="349325" cy="162475"/>
            </a:xfrm>
            <a:custGeom>
              <a:avLst/>
              <a:gdLst/>
              <a:ahLst/>
              <a:cxnLst/>
              <a:rect l="l" t="t" r="r" b="b"/>
              <a:pathLst>
                <a:path w="13973" h="6499" extrusionOk="0">
                  <a:moveTo>
                    <a:pt x="0" y="0"/>
                  </a:moveTo>
                  <a:lnTo>
                    <a:pt x="0" y="6498"/>
                  </a:lnTo>
                  <a:lnTo>
                    <a:pt x="13973" y="6498"/>
                  </a:lnTo>
                  <a:lnTo>
                    <a:pt x="139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135;p38">
              <a:extLst>
                <a:ext uri="{FF2B5EF4-FFF2-40B4-BE49-F238E27FC236}">
                  <a16:creationId xmlns:a16="http://schemas.microsoft.com/office/drawing/2014/main" id="{FB890EDC-3CD2-4316-A557-FE7D2F5DF7CF}"/>
                </a:ext>
              </a:extLst>
            </p:cNvPr>
            <p:cNvSpPr/>
            <p:nvPr/>
          </p:nvSpPr>
          <p:spPr>
            <a:xfrm>
              <a:off x="7981200" y="4246025"/>
              <a:ext cx="59175" cy="162475"/>
            </a:xfrm>
            <a:custGeom>
              <a:avLst/>
              <a:gdLst/>
              <a:ahLst/>
              <a:cxnLst/>
              <a:rect l="l" t="t" r="r" b="b"/>
              <a:pathLst>
                <a:path w="2367" h="6499" extrusionOk="0">
                  <a:moveTo>
                    <a:pt x="1" y="0"/>
                  </a:moveTo>
                  <a:lnTo>
                    <a:pt x="1" y="6498"/>
                  </a:lnTo>
                  <a:lnTo>
                    <a:pt x="2367" y="6498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136;p38">
              <a:extLst>
                <a:ext uri="{FF2B5EF4-FFF2-40B4-BE49-F238E27FC236}">
                  <a16:creationId xmlns:a16="http://schemas.microsoft.com/office/drawing/2014/main" id="{EF08B945-9ADE-49F3-AD18-B2321E989125}"/>
                </a:ext>
              </a:extLst>
            </p:cNvPr>
            <p:cNvSpPr/>
            <p:nvPr/>
          </p:nvSpPr>
          <p:spPr>
            <a:xfrm>
              <a:off x="7907350" y="3613950"/>
              <a:ext cx="196675" cy="580675"/>
            </a:xfrm>
            <a:custGeom>
              <a:avLst/>
              <a:gdLst/>
              <a:ahLst/>
              <a:cxnLst/>
              <a:rect l="l" t="t" r="r" b="b"/>
              <a:pathLst>
                <a:path w="7867" h="23227" extrusionOk="0">
                  <a:moveTo>
                    <a:pt x="5701" y="0"/>
                  </a:moveTo>
                  <a:cubicBezTo>
                    <a:pt x="5527" y="0"/>
                    <a:pt x="5359" y="36"/>
                    <a:pt x="5205" y="103"/>
                  </a:cubicBezTo>
                  <a:lnTo>
                    <a:pt x="5238" y="106"/>
                  </a:lnTo>
                  <a:cubicBezTo>
                    <a:pt x="5895" y="182"/>
                    <a:pt x="6369" y="774"/>
                    <a:pt x="6297" y="1431"/>
                  </a:cubicBezTo>
                  <a:lnTo>
                    <a:pt x="5515" y="8471"/>
                  </a:lnTo>
                  <a:lnTo>
                    <a:pt x="5522" y="8471"/>
                  </a:lnTo>
                  <a:lnTo>
                    <a:pt x="5522" y="17704"/>
                  </a:lnTo>
                  <a:cubicBezTo>
                    <a:pt x="5522" y="20756"/>
                    <a:pt x="3048" y="23226"/>
                    <a:pt x="1" y="23226"/>
                  </a:cubicBezTo>
                  <a:lnTo>
                    <a:pt x="1497" y="23226"/>
                  </a:lnTo>
                  <a:cubicBezTo>
                    <a:pt x="4545" y="23226"/>
                    <a:pt x="7019" y="20756"/>
                    <a:pt x="7019" y="17704"/>
                  </a:cubicBezTo>
                  <a:lnTo>
                    <a:pt x="7019" y="8471"/>
                  </a:lnTo>
                  <a:lnTo>
                    <a:pt x="7011" y="8471"/>
                  </a:lnTo>
                  <a:lnTo>
                    <a:pt x="7795" y="1431"/>
                  </a:lnTo>
                  <a:cubicBezTo>
                    <a:pt x="7866" y="774"/>
                    <a:pt x="7392" y="182"/>
                    <a:pt x="6735" y="106"/>
                  </a:cubicBezTo>
                  <a:lnTo>
                    <a:pt x="5827" y="6"/>
                  </a:lnTo>
                  <a:cubicBezTo>
                    <a:pt x="5785" y="2"/>
                    <a:pt x="5743" y="0"/>
                    <a:pt x="5701" y="0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137;p38">
              <a:extLst>
                <a:ext uri="{FF2B5EF4-FFF2-40B4-BE49-F238E27FC236}">
                  <a16:creationId xmlns:a16="http://schemas.microsoft.com/office/drawing/2014/main" id="{BCF24C91-B291-4E12-A569-F8CCD8557B7C}"/>
                </a:ext>
              </a:extLst>
            </p:cNvPr>
            <p:cNvSpPr/>
            <p:nvPr/>
          </p:nvSpPr>
          <p:spPr>
            <a:xfrm>
              <a:off x="7463625" y="3603475"/>
              <a:ext cx="651425" cy="815500"/>
            </a:xfrm>
            <a:custGeom>
              <a:avLst/>
              <a:gdLst/>
              <a:ahLst/>
              <a:cxnLst/>
              <a:rect l="l" t="t" r="r" b="b"/>
              <a:pathLst>
                <a:path w="26057" h="32620" extrusionOk="0">
                  <a:moveTo>
                    <a:pt x="23444" y="837"/>
                  </a:moveTo>
                  <a:cubicBezTo>
                    <a:pt x="23472" y="837"/>
                    <a:pt x="23501" y="838"/>
                    <a:pt x="23529" y="841"/>
                  </a:cubicBezTo>
                  <a:lnTo>
                    <a:pt x="24441" y="942"/>
                  </a:lnTo>
                  <a:cubicBezTo>
                    <a:pt x="24865" y="989"/>
                    <a:pt x="25173" y="1376"/>
                    <a:pt x="25127" y="1804"/>
                  </a:cubicBezTo>
                  <a:lnTo>
                    <a:pt x="24348" y="8843"/>
                  </a:lnTo>
                  <a:cubicBezTo>
                    <a:pt x="24341" y="8879"/>
                    <a:pt x="24344" y="8915"/>
                    <a:pt x="24348" y="8951"/>
                  </a:cubicBezTo>
                  <a:lnTo>
                    <a:pt x="24348" y="18123"/>
                  </a:lnTo>
                  <a:cubicBezTo>
                    <a:pt x="24348" y="19994"/>
                    <a:pt x="23328" y="21710"/>
                    <a:pt x="21688" y="22607"/>
                  </a:cubicBezTo>
                  <a:cubicBezTo>
                    <a:pt x="21551" y="22680"/>
                    <a:pt x="21468" y="22823"/>
                    <a:pt x="21468" y="22973"/>
                  </a:cubicBezTo>
                  <a:lnTo>
                    <a:pt x="21468" y="25286"/>
                  </a:lnTo>
                  <a:lnTo>
                    <a:pt x="10698" y="25286"/>
                  </a:lnTo>
                  <a:lnTo>
                    <a:pt x="10698" y="22978"/>
                  </a:lnTo>
                  <a:cubicBezTo>
                    <a:pt x="10698" y="22827"/>
                    <a:pt x="10616" y="22683"/>
                    <a:pt x="10479" y="22611"/>
                  </a:cubicBezTo>
                  <a:cubicBezTo>
                    <a:pt x="10397" y="22564"/>
                    <a:pt x="10311" y="22514"/>
                    <a:pt x="10211" y="22449"/>
                  </a:cubicBezTo>
                  <a:cubicBezTo>
                    <a:pt x="9966" y="22295"/>
                    <a:pt x="9737" y="22120"/>
                    <a:pt x="9521" y="21929"/>
                  </a:cubicBezTo>
                  <a:cubicBezTo>
                    <a:pt x="9514" y="21922"/>
                    <a:pt x="9507" y="21918"/>
                    <a:pt x="9500" y="21911"/>
                  </a:cubicBezTo>
                  <a:lnTo>
                    <a:pt x="1214" y="15489"/>
                  </a:lnTo>
                  <a:cubicBezTo>
                    <a:pt x="1035" y="15348"/>
                    <a:pt x="916" y="15147"/>
                    <a:pt x="887" y="14917"/>
                  </a:cubicBezTo>
                  <a:cubicBezTo>
                    <a:pt x="859" y="14692"/>
                    <a:pt x="919" y="14469"/>
                    <a:pt x="1063" y="14286"/>
                  </a:cubicBezTo>
                  <a:lnTo>
                    <a:pt x="1565" y="13633"/>
                  </a:lnTo>
                  <a:cubicBezTo>
                    <a:pt x="2054" y="13008"/>
                    <a:pt x="2758" y="12606"/>
                    <a:pt x="3544" y="12505"/>
                  </a:cubicBezTo>
                  <a:cubicBezTo>
                    <a:pt x="3670" y="12489"/>
                    <a:pt x="3797" y="12481"/>
                    <a:pt x="3922" y="12481"/>
                  </a:cubicBezTo>
                  <a:cubicBezTo>
                    <a:pt x="4580" y="12481"/>
                    <a:pt x="5213" y="12698"/>
                    <a:pt x="5741" y="13105"/>
                  </a:cubicBezTo>
                  <a:lnTo>
                    <a:pt x="6983" y="14067"/>
                  </a:lnTo>
                  <a:lnTo>
                    <a:pt x="6983" y="15431"/>
                  </a:lnTo>
                  <a:cubicBezTo>
                    <a:pt x="6983" y="15661"/>
                    <a:pt x="7170" y="15848"/>
                    <a:pt x="7399" y="15848"/>
                  </a:cubicBezTo>
                  <a:cubicBezTo>
                    <a:pt x="7633" y="15848"/>
                    <a:pt x="7820" y="15661"/>
                    <a:pt x="7820" y="15431"/>
                  </a:cubicBezTo>
                  <a:lnTo>
                    <a:pt x="7820" y="8937"/>
                  </a:lnTo>
                  <a:lnTo>
                    <a:pt x="7820" y="8879"/>
                  </a:lnTo>
                  <a:lnTo>
                    <a:pt x="7820" y="8836"/>
                  </a:lnTo>
                  <a:lnTo>
                    <a:pt x="7820" y="4582"/>
                  </a:lnTo>
                  <a:cubicBezTo>
                    <a:pt x="7820" y="4044"/>
                    <a:pt x="8121" y="3462"/>
                    <a:pt x="8789" y="3462"/>
                  </a:cubicBezTo>
                  <a:lnTo>
                    <a:pt x="10131" y="3462"/>
                  </a:lnTo>
                  <a:cubicBezTo>
                    <a:pt x="10784" y="3462"/>
                    <a:pt x="11402" y="4004"/>
                    <a:pt x="11402" y="4582"/>
                  </a:cubicBezTo>
                  <a:lnTo>
                    <a:pt x="11402" y="8890"/>
                  </a:lnTo>
                  <a:cubicBezTo>
                    <a:pt x="11402" y="9120"/>
                    <a:pt x="11589" y="9307"/>
                    <a:pt x="11818" y="9307"/>
                  </a:cubicBezTo>
                  <a:lnTo>
                    <a:pt x="12073" y="9307"/>
                  </a:lnTo>
                  <a:cubicBezTo>
                    <a:pt x="12189" y="9307"/>
                    <a:pt x="12297" y="9264"/>
                    <a:pt x="12371" y="9181"/>
                  </a:cubicBezTo>
                  <a:cubicBezTo>
                    <a:pt x="12451" y="9102"/>
                    <a:pt x="12494" y="8990"/>
                    <a:pt x="12494" y="8879"/>
                  </a:cubicBezTo>
                  <a:cubicBezTo>
                    <a:pt x="12494" y="8865"/>
                    <a:pt x="12490" y="8851"/>
                    <a:pt x="12490" y="8836"/>
                  </a:cubicBezTo>
                  <a:lnTo>
                    <a:pt x="12490" y="4104"/>
                  </a:lnTo>
                  <a:cubicBezTo>
                    <a:pt x="12490" y="3484"/>
                    <a:pt x="12993" y="2984"/>
                    <a:pt x="13610" y="2984"/>
                  </a:cubicBezTo>
                  <a:lnTo>
                    <a:pt x="14953" y="2984"/>
                  </a:lnTo>
                  <a:cubicBezTo>
                    <a:pt x="15571" y="2984"/>
                    <a:pt x="16073" y="3484"/>
                    <a:pt x="16073" y="4104"/>
                  </a:cubicBezTo>
                  <a:lnTo>
                    <a:pt x="16073" y="8890"/>
                  </a:lnTo>
                  <a:cubicBezTo>
                    <a:pt x="16073" y="9120"/>
                    <a:pt x="16260" y="9307"/>
                    <a:pt x="16489" y="9307"/>
                  </a:cubicBezTo>
                  <a:lnTo>
                    <a:pt x="16787" y="9307"/>
                  </a:lnTo>
                  <a:cubicBezTo>
                    <a:pt x="16898" y="9307"/>
                    <a:pt x="17009" y="9264"/>
                    <a:pt x="17085" y="9181"/>
                  </a:cubicBezTo>
                  <a:cubicBezTo>
                    <a:pt x="17165" y="9102"/>
                    <a:pt x="17208" y="8990"/>
                    <a:pt x="17208" y="8879"/>
                  </a:cubicBezTo>
                  <a:cubicBezTo>
                    <a:pt x="17208" y="8865"/>
                    <a:pt x="17203" y="8851"/>
                    <a:pt x="17203" y="8836"/>
                  </a:cubicBezTo>
                  <a:lnTo>
                    <a:pt x="17203" y="4901"/>
                  </a:lnTo>
                  <a:cubicBezTo>
                    <a:pt x="17203" y="4284"/>
                    <a:pt x="17706" y="3781"/>
                    <a:pt x="18323" y="3781"/>
                  </a:cubicBezTo>
                  <a:lnTo>
                    <a:pt x="19667" y="3781"/>
                  </a:lnTo>
                  <a:cubicBezTo>
                    <a:pt x="20284" y="3781"/>
                    <a:pt x="20787" y="4284"/>
                    <a:pt x="20787" y="4901"/>
                  </a:cubicBezTo>
                  <a:lnTo>
                    <a:pt x="20787" y="8890"/>
                  </a:lnTo>
                  <a:cubicBezTo>
                    <a:pt x="20787" y="9120"/>
                    <a:pt x="20973" y="9307"/>
                    <a:pt x="21203" y="9307"/>
                  </a:cubicBezTo>
                  <a:lnTo>
                    <a:pt x="21433" y="9307"/>
                  </a:lnTo>
                  <a:cubicBezTo>
                    <a:pt x="21645" y="9307"/>
                    <a:pt x="21824" y="9149"/>
                    <a:pt x="21849" y="8937"/>
                  </a:cubicBezTo>
                  <a:lnTo>
                    <a:pt x="22668" y="1531"/>
                  </a:lnTo>
                  <a:cubicBezTo>
                    <a:pt x="22693" y="1322"/>
                    <a:pt x="22793" y="1140"/>
                    <a:pt x="22954" y="1007"/>
                  </a:cubicBezTo>
                  <a:cubicBezTo>
                    <a:pt x="23097" y="895"/>
                    <a:pt x="23266" y="837"/>
                    <a:pt x="23444" y="837"/>
                  </a:cubicBezTo>
                  <a:close/>
                  <a:moveTo>
                    <a:pt x="22649" y="26123"/>
                  </a:moveTo>
                  <a:lnTo>
                    <a:pt x="22649" y="31783"/>
                  </a:lnTo>
                  <a:lnTo>
                    <a:pt x="9518" y="31783"/>
                  </a:lnTo>
                  <a:lnTo>
                    <a:pt x="9518" y="26123"/>
                  </a:lnTo>
                  <a:close/>
                  <a:moveTo>
                    <a:pt x="23434" y="1"/>
                  </a:moveTo>
                  <a:cubicBezTo>
                    <a:pt x="23070" y="1"/>
                    <a:pt x="22722" y="123"/>
                    <a:pt x="22434" y="353"/>
                  </a:cubicBezTo>
                  <a:cubicBezTo>
                    <a:pt x="22097" y="626"/>
                    <a:pt x="21885" y="1010"/>
                    <a:pt x="21839" y="1438"/>
                  </a:cubicBezTo>
                  <a:lnTo>
                    <a:pt x="21522" y="4281"/>
                  </a:lnTo>
                  <a:cubicBezTo>
                    <a:pt x="21264" y="3505"/>
                    <a:pt x="20528" y="2945"/>
                    <a:pt x="19667" y="2945"/>
                  </a:cubicBezTo>
                  <a:lnTo>
                    <a:pt x="18323" y="2945"/>
                  </a:lnTo>
                  <a:cubicBezTo>
                    <a:pt x="17735" y="2945"/>
                    <a:pt x="17208" y="3207"/>
                    <a:pt x="16848" y="3617"/>
                  </a:cubicBezTo>
                  <a:cubicBezTo>
                    <a:pt x="16633" y="2773"/>
                    <a:pt x="15864" y="2144"/>
                    <a:pt x="14953" y="2144"/>
                  </a:cubicBezTo>
                  <a:lnTo>
                    <a:pt x="13610" y="2144"/>
                  </a:lnTo>
                  <a:cubicBezTo>
                    <a:pt x="12777" y="2144"/>
                    <a:pt x="12066" y="2669"/>
                    <a:pt x="11783" y="3401"/>
                  </a:cubicBezTo>
                  <a:cubicBezTo>
                    <a:pt x="11392" y="2934"/>
                    <a:pt x="10784" y="2626"/>
                    <a:pt x="10131" y="2626"/>
                  </a:cubicBezTo>
                  <a:lnTo>
                    <a:pt x="8789" y="2626"/>
                  </a:lnTo>
                  <a:cubicBezTo>
                    <a:pt x="7740" y="2626"/>
                    <a:pt x="6983" y="3448"/>
                    <a:pt x="6983" y="4582"/>
                  </a:cubicBezTo>
                  <a:lnTo>
                    <a:pt x="6983" y="8836"/>
                  </a:lnTo>
                  <a:lnTo>
                    <a:pt x="6983" y="8865"/>
                  </a:lnTo>
                  <a:lnTo>
                    <a:pt x="6983" y="8890"/>
                  </a:lnTo>
                  <a:lnTo>
                    <a:pt x="6983" y="13008"/>
                  </a:lnTo>
                  <a:lnTo>
                    <a:pt x="6254" y="12445"/>
                  </a:lnTo>
                  <a:cubicBezTo>
                    <a:pt x="5581" y="11921"/>
                    <a:pt x="4768" y="11645"/>
                    <a:pt x="3929" y="11645"/>
                  </a:cubicBezTo>
                  <a:cubicBezTo>
                    <a:pt x="3767" y="11645"/>
                    <a:pt x="3603" y="11655"/>
                    <a:pt x="3439" y="11676"/>
                  </a:cubicBezTo>
                  <a:cubicBezTo>
                    <a:pt x="2431" y="11802"/>
                    <a:pt x="1530" y="12319"/>
                    <a:pt x="905" y="13123"/>
                  </a:cubicBezTo>
                  <a:lnTo>
                    <a:pt x="399" y="13776"/>
                  </a:lnTo>
                  <a:cubicBezTo>
                    <a:pt x="122" y="14132"/>
                    <a:pt x="1" y="14577"/>
                    <a:pt x="57" y="15025"/>
                  </a:cubicBezTo>
                  <a:cubicBezTo>
                    <a:pt x="115" y="15474"/>
                    <a:pt x="345" y="15873"/>
                    <a:pt x="700" y="16149"/>
                  </a:cubicBezTo>
                  <a:lnTo>
                    <a:pt x="8975" y="22564"/>
                  </a:lnTo>
                  <a:cubicBezTo>
                    <a:pt x="9220" y="22779"/>
                    <a:pt x="9485" y="22981"/>
                    <a:pt x="9758" y="23153"/>
                  </a:cubicBezTo>
                  <a:cubicBezTo>
                    <a:pt x="9794" y="23175"/>
                    <a:pt x="9830" y="23197"/>
                    <a:pt x="9862" y="23218"/>
                  </a:cubicBezTo>
                  <a:lnTo>
                    <a:pt x="9862" y="25286"/>
                  </a:lnTo>
                  <a:lnTo>
                    <a:pt x="9097" y="25286"/>
                  </a:lnTo>
                  <a:cubicBezTo>
                    <a:pt x="8867" y="25286"/>
                    <a:pt x="8681" y="25472"/>
                    <a:pt x="8681" y="25702"/>
                  </a:cubicBezTo>
                  <a:lnTo>
                    <a:pt x="8681" y="32200"/>
                  </a:lnTo>
                  <a:cubicBezTo>
                    <a:pt x="8681" y="32434"/>
                    <a:pt x="8867" y="32620"/>
                    <a:pt x="9097" y="32620"/>
                  </a:cubicBezTo>
                  <a:lnTo>
                    <a:pt x="23070" y="32620"/>
                  </a:lnTo>
                  <a:cubicBezTo>
                    <a:pt x="23299" y="32620"/>
                    <a:pt x="23486" y="32434"/>
                    <a:pt x="23486" y="32200"/>
                  </a:cubicBezTo>
                  <a:lnTo>
                    <a:pt x="23486" y="25702"/>
                  </a:lnTo>
                  <a:cubicBezTo>
                    <a:pt x="23486" y="25472"/>
                    <a:pt x="23299" y="25286"/>
                    <a:pt x="23070" y="25286"/>
                  </a:cubicBezTo>
                  <a:lnTo>
                    <a:pt x="22305" y="25286"/>
                  </a:lnTo>
                  <a:lnTo>
                    <a:pt x="22305" y="23218"/>
                  </a:lnTo>
                  <a:cubicBezTo>
                    <a:pt x="24089" y="22144"/>
                    <a:pt x="25184" y="20216"/>
                    <a:pt x="25184" y="18123"/>
                  </a:cubicBezTo>
                  <a:lnTo>
                    <a:pt x="25184" y="8890"/>
                  </a:lnTo>
                  <a:lnTo>
                    <a:pt x="25184" y="8872"/>
                  </a:lnTo>
                  <a:lnTo>
                    <a:pt x="25960" y="1893"/>
                  </a:lnTo>
                  <a:cubicBezTo>
                    <a:pt x="26056" y="1010"/>
                    <a:pt x="25418" y="210"/>
                    <a:pt x="24531" y="112"/>
                  </a:cubicBezTo>
                  <a:lnTo>
                    <a:pt x="23622" y="12"/>
                  </a:lnTo>
                  <a:cubicBezTo>
                    <a:pt x="23559" y="4"/>
                    <a:pt x="23496" y="1"/>
                    <a:pt x="23434" y="1"/>
                  </a:cubicBezTo>
                  <a:close/>
                </a:path>
              </a:pathLst>
            </a:custGeom>
            <a:solidFill>
              <a:srgbClr val="24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1138;p38">
            <a:extLst>
              <a:ext uri="{FF2B5EF4-FFF2-40B4-BE49-F238E27FC236}">
                <a16:creationId xmlns:a16="http://schemas.microsoft.com/office/drawing/2014/main" id="{1CEE280F-043F-4862-92BF-D86B90D3C408}"/>
              </a:ext>
            </a:extLst>
          </p:cNvPr>
          <p:cNvGrpSpPr/>
          <p:nvPr/>
        </p:nvGrpSpPr>
        <p:grpSpPr>
          <a:xfrm>
            <a:off x="8211931" y="4114351"/>
            <a:ext cx="761900" cy="644950"/>
            <a:chOff x="6489750" y="2721175"/>
            <a:chExt cx="761900" cy="644950"/>
          </a:xfrm>
        </p:grpSpPr>
        <p:sp>
          <p:nvSpPr>
            <p:cNvPr id="100" name="Google Shape;1139;p38">
              <a:extLst>
                <a:ext uri="{FF2B5EF4-FFF2-40B4-BE49-F238E27FC236}">
                  <a16:creationId xmlns:a16="http://schemas.microsoft.com/office/drawing/2014/main" id="{7F490218-7A9A-490B-89D5-F3E3573443A7}"/>
                </a:ext>
              </a:extLst>
            </p:cNvPr>
            <p:cNvSpPr/>
            <p:nvPr/>
          </p:nvSpPr>
          <p:spPr>
            <a:xfrm>
              <a:off x="6714125" y="2731625"/>
              <a:ext cx="527050" cy="624100"/>
            </a:xfrm>
            <a:custGeom>
              <a:avLst/>
              <a:gdLst/>
              <a:ahLst/>
              <a:cxnLst/>
              <a:rect l="l" t="t" r="r" b="b"/>
              <a:pathLst>
                <a:path w="21082" h="24964" extrusionOk="0">
                  <a:moveTo>
                    <a:pt x="6386" y="0"/>
                  </a:moveTo>
                  <a:cubicBezTo>
                    <a:pt x="5870" y="0"/>
                    <a:pt x="5359" y="369"/>
                    <a:pt x="5127" y="867"/>
                  </a:cubicBezTo>
                  <a:lnTo>
                    <a:pt x="675" y="10474"/>
                  </a:lnTo>
                  <a:cubicBezTo>
                    <a:pt x="244" y="11261"/>
                    <a:pt x="0" y="12158"/>
                    <a:pt x="0" y="13116"/>
                  </a:cubicBezTo>
                  <a:lnTo>
                    <a:pt x="0" y="19441"/>
                  </a:lnTo>
                  <a:cubicBezTo>
                    <a:pt x="0" y="22490"/>
                    <a:pt x="2474" y="24963"/>
                    <a:pt x="5522" y="24963"/>
                  </a:cubicBezTo>
                  <a:lnTo>
                    <a:pt x="17814" y="24963"/>
                  </a:lnTo>
                  <a:cubicBezTo>
                    <a:pt x="18475" y="24963"/>
                    <a:pt x="19009" y="24428"/>
                    <a:pt x="19009" y="23764"/>
                  </a:cubicBezTo>
                  <a:lnTo>
                    <a:pt x="19009" y="22849"/>
                  </a:lnTo>
                  <a:cubicBezTo>
                    <a:pt x="19009" y="22188"/>
                    <a:pt x="18475" y="21653"/>
                    <a:pt x="17814" y="21653"/>
                  </a:cubicBezTo>
                  <a:lnTo>
                    <a:pt x="14759" y="21653"/>
                  </a:lnTo>
                  <a:lnTo>
                    <a:pt x="14759" y="21402"/>
                  </a:lnTo>
                  <a:lnTo>
                    <a:pt x="18744" y="21402"/>
                  </a:lnTo>
                  <a:cubicBezTo>
                    <a:pt x="19595" y="21402"/>
                    <a:pt x="20284" y="20712"/>
                    <a:pt x="20284" y="19862"/>
                  </a:cubicBezTo>
                  <a:lnTo>
                    <a:pt x="20284" y="18520"/>
                  </a:lnTo>
                  <a:cubicBezTo>
                    <a:pt x="20284" y="17668"/>
                    <a:pt x="19595" y="16979"/>
                    <a:pt x="18744" y="16979"/>
                  </a:cubicBezTo>
                  <a:lnTo>
                    <a:pt x="14809" y="16979"/>
                  </a:lnTo>
                  <a:cubicBezTo>
                    <a:pt x="14792" y="16979"/>
                    <a:pt x="14777" y="16982"/>
                    <a:pt x="14759" y="16982"/>
                  </a:cubicBezTo>
                  <a:lnTo>
                    <a:pt x="14759" y="16689"/>
                  </a:lnTo>
                  <a:lnTo>
                    <a:pt x="19544" y="16689"/>
                  </a:lnTo>
                  <a:cubicBezTo>
                    <a:pt x="20392" y="16689"/>
                    <a:pt x="21081" y="15849"/>
                    <a:pt x="21081" y="14997"/>
                  </a:cubicBezTo>
                  <a:lnTo>
                    <a:pt x="21081" y="13655"/>
                  </a:lnTo>
                  <a:cubicBezTo>
                    <a:pt x="21081" y="12807"/>
                    <a:pt x="20392" y="12269"/>
                    <a:pt x="19544" y="12269"/>
                  </a:cubicBezTo>
                  <a:lnTo>
                    <a:pt x="14759" y="12269"/>
                  </a:lnTo>
                  <a:lnTo>
                    <a:pt x="14759" y="12014"/>
                  </a:lnTo>
                  <a:lnTo>
                    <a:pt x="18987" y="12014"/>
                  </a:lnTo>
                  <a:cubicBezTo>
                    <a:pt x="19839" y="12014"/>
                    <a:pt x="20528" y="11178"/>
                    <a:pt x="20528" y="10327"/>
                  </a:cubicBezTo>
                  <a:lnTo>
                    <a:pt x="20528" y="8984"/>
                  </a:lnTo>
                  <a:cubicBezTo>
                    <a:pt x="20528" y="8133"/>
                    <a:pt x="19839" y="7594"/>
                    <a:pt x="18987" y="7594"/>
                  </a:cubicBezTo>
                  <a:lnTo>
                    <a:pt x="8063" y="7594"/>
                  </a:lnTo>
                  <a:lnTo>
                    <a:pt x="9220" y="5100"/>
                  </a:lnTo>
                  <a:cubicBezTo>
                    <a:pt x="10010" y="3398"/>
                    <a:pt x="9270" y="1233"/>
                    <a:pt x="7571" y="443"/>
                  </a:cubicBezTo>
                  <a:lnTo>
                    <a:pt x="6822" y="95"/>
                  </a:lnTo>
                  <a:cubicBezTo>
                    <a:pt x="6680" y="30"/>
                    <a:pt x="6533" y="0"/>
                    <a:pt x="6386" y="0"/>
                  </a:cubicBezTo>
                  <a:close/>
                </a:path>
              </a:pathLst>
            </a:custGeom>
            <a:solidFill>
              <a:srgbClr val="F0C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140;p38">
              <a:extLst>
                <a:ext uri="{FF2B5EF4-FFF2-40B4-BE49-F238E27FC236}">
                  <a16:creationId xmlns:a16="http://schemas.microsoft.com/office/drawing/2014/main" id="{E5848DD7-61C8-4EE2-9F6C-1DAD59130717}"/>
                </a:ext>
              </a:extLst>
            </p:cNvPr>
            <p:cNvSpPr/>
            <p:nvPr/>
          </p:nvSpPr>
          <p:spPr>
            <a:xfrm>
              <a:off x="6662675" y="2993550"/>
              <a:ext cx="76325" cy="290175"/>
            </a:xfrm>
            <a:custGeom>
              <a:avLst/>
              <a:gdLst/>
              <a:ahLst/>
              <a:cxnLst/>
              <a:rect l="l" t="t" r="r" b="b"/>
              <a:pathLst>
                <a:path w="3053" h="11607" extrusionOk="0">
                  <a:moveTo>
                    <a:pt x="1" y="0"/>
                  </a:moveTo>
                  <a:lnTo>
                    <a:pt x="1" y="11607"/>
                  </a:lnTo>
                  <a:lnTo>
                    <a:pt x="3053" y="11607"/>
                  </a:lnTo>
                  <a:lnTo>
                    <a:pt x="3053" y="0"/>
                  </a:ln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141;p38">
              <a:extLst>
                <a:ext uri="{FF2B5EF4-FFF2-40B4-BE49-F238E27FC236}">
                  <a16:creationId xmlns:a16="http://schemas.microsoft.com/office/drawing/2014/main" id="{3C5FDF0A-46A3-4637-99D8-70C65381E11D}"/>
                </a:ext>
              </a:extLst>
            </p:cNvPr>
            <p:cNvSpPr/>
            <p:nvPr/>
          </p:nvSpPr>
          <p:spPr>
            <a:xfrm>
              <a:off x="6500250" y="2963925"/>
              <a:ext cx="162450" cy="349350"/>
            </a:xfrm>
            <a:custGeom>
              <a:avLst/>
              <a:gdLst/>
              <a:ahLst/>
              <a:cxnLst/>
              <a:rect l="l" t="t" r="r" b="b"/>
              <a:pathLst>
                <a:path w="6498" h="13974" extrusionOk="0">
                  <a:moveTo>
                    <a:pt x="1" y="1"/>
                  </a:moveTo>
                  <a:lnTo>
                    <a:pt x="1" y="13973"/>
                  </a:lnTo>
                  <a:lnTo>
                    <a:pt x="6498" y="13973"/>
                  </a:lnTo>
                  <a:lnTo>
                    <a:pt x="64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142;p38">
              <a:extLst>
                <a:ext uri="{FF2B5EF4-FFF2-40B4-BE49-F238E27FC236}">
                  <a16:creationId xmlns:a16="http://schemas.microsoft.com/office/drawing/2014/main" id="{CDA49BD1-C061-419F-A1E9-E59F393CEFE9}"/>
                </a:ext>
              </a:extLst>
            </p:cNvPr>
            <p:cNvSpPr/>
            <p:nvPr/>
          </p:nvSpPr>
          <p:spPr>
            <a:xfrm>
              <a:off x="6500250" y="3254100"/>
              <a:ext cx="162450" cy="59175"/>
            </a:xfrm>
            <a:custGeom>
              <a:avLst/>
              <a:gdLst/>
              <a:ahLst/>
              <a:cxnLst/>
              <a:rect l="l" t="t" r="r" b="b"/>
              <a:pathLst>
                <a:path w="6498" h="2367" extrusionOk="0">
                  <a:moveTo>
                    <a:pt x="1" y="0"/>
                  </a:moveTo>
                  <a:lnTo>
                    <a:pt x="1" y="2366"/>
                  </a:lnTo>
                  <a:lnTo>
                    <a:pt x="6498" y="2366"/>
                  </a:lnTo>
                  <a:lnTo>
                    <a:pt x="649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143;p38">
              <a:extLst>
                <a:ext uri="{FF2B5EF4-FFF2-40B4-BE49-F238E27FC236}">
                  <a16:creationId xmlns:a16="http://schemas.microsoft.com/office/drawing/2014/main" id="{2CF710E1-E4E3-44F6-903E-346A3F228217}"/>
                </a:ext>
              </a:extLst>
            </p:cNvPr>
            <p:cNvSpPr/>
            <p:nvPr/>
          </p:nvSpPr>
          <p:spPr>
            <a:xfrm>
              <a:off x="6869300" y="2759850"/>
              <a:ext cx="91575" cy="161650"/>
            </a:xfrm>
            <a:custGeom>
              <a:avLst/>
              <a:gdLst/>
              <a:ahLst/>
              <a:cxnLst/>
              <a:rect l="l" t="t" r="r" b="b"/>
              <a:pathLst>
                <a:path w="3663" h="6466" extrusionOk="0">
                  <a:moveTo>
                    <a:pt x="2179" y="0"/>
                  </a:moveTo>
                  <a:lnTo>
                    <a:pt x="2179" y="0"/>
                  </a:lnTo>
                  <a:cubicBezTo>
                    <a:pt x="2345" y="711"/>
                    <a:pt x="2287" y="1479"/>
                    <a:pt x="1957" y="2194"/>
                  </a:cubicBezTo>
                  <a:lnTo>
                    <a:pt x="0" y="6465"/>
                  </a:lnTo>
                  <a:lnTo>
                    <a:pt x="1856" y="6465"/>
                  </a:lnTo>
                  <a:lnTo>
                    <a:pt x="3013" y="3971"/>
                  </a:lnTo>
                  <a:cubicBezTo>
                    <a:pt x="3662" y="2574"/>
                    <a:pt x="3278" y="966"/>
                    <a:pt x="2179" y="0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144;p38">
              <a:extLst>
                <a:ext uri="{FF2B5EF4-FFF2-40B4-BE49-F238E27FC236}">
                  <a16:creationId xmlns:a16="http://schemas.microsoft.com/office/drawing/2014/main" id="{1ACD9563-516A-4FAC-9A09-4F229F674519}"/>
                </a:ext>
              </a:extLst>
            </p:cNvPr>
            <p:cNvSpPr/>
            <p:nvPr/>
          </p:nvSpPr>
          <p:spPr>
            <a:xfrm>
              <a:off x="6662675" y="2993550"/>
              <a:ext cx="76325" cy="290175"/>
            </a:xfrm>
            <a:custGeom>
              <a:avLst/>
              <a:gdLst/>
              <a:ahLst/>
              <a:cxnLst/>
              <a:rect l="l" t="t" r="r" b="b"/>
              <a:pathLst>
                <a:path w="3053" h="11607" extrusionOk="0">
                  <a:moveTo>
                    <a:pt x="1" y="0"/>
                  </a:moveTo>
                  <a:lnTo>
                    <a:pt x="1" y="11607"/>
                  </a:lnTo>
                  <a:lnTo>
                    <a:pt x="3053" y="11607"/>
                  </a:lnTo>
                  <a:lnTo>
                    <a:pt x="3053" y="0"/>
                  </a:ln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145;p38">
              <a:extLst>
                <a:ext uri="{FF2B5EF4-FFF2-40B4-BE49-F238E27FC236}">
                  <a16:creationId xmlns:a16="http://schemas.microsoft.com/office/drawing/2014/main" id="{9480462D-C97D-4BAB-B0F7-7F6A97B5766F}"/>
                </a:ext>
              </a:extLst>
            </p:cNvPr>
            <p:cNvSpPr/>
            <p:nvPr/>
          </p:nvSpPr>
          <p:spPr>
            <a:xfrm>
              <a:off x="7141150" y="2921475"/>
              <a:ext cx="86200" cy="110525"/>
            </a:xfrm>
            <a:custGeom>
              <a:avLst/>
              <a:gdLst/>
              <a:ahLst/>
              <a:cxnLst/>
              <a:rect l="l" t="t" r="r" b="b"/>
              <a:pathLst>
                <a:path w="3448" h="4421" extrusionOk="0">
                  <a:moveTo>
                    <a:pt x="1" y="0"/>
                  </a:moveTo>
                  <a:cubicBezTo>
                    <a:pt x="851" y="0"/>
                    <a:pt x="1540" y="539"/>
                    <a:pt x="1540" y="1390"/>
                  </a:cubicBezTo>
                  <a:lnTo>
                    <a:pt x="1540" y="2733"/>
                  </a:lnTo>
                  <a:cubicBezTo>
                    <a:pt x="1540" y="3584"/>
                    <a:pt x="851" y="4420"/>
                    <a:pt x="1" y="4420"/>
                  </a:cubicBezTo>
                  <a:lnTo>
                    <a:pt x="1906" y="4420"/>
                  </a:lnTo>
                  <a:cubicBezTo>
                    <a:pt x="2758" y="4420"/>
                    <a:pt x="3447" y="3584"/>
                    <a:pt x="3447" y="2733"/>
                  </a:cubicBezTo>
                  <a:lnTo>
                    <a:pt x="3447" y="1390"/>
                  </a:lnTo>
                  <a:cubicBezTo>
                    <a:pt x="3447" y="539"/>
                    <a:pt x="2758" y="0"/>
                    <a:pt x="1906" y="0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146;p38">
              <a:extLst>
                <a:ext uri="{FF2B5EF4-FFF2-40B4-BE49-F238E27FC236}">
                  <a16:creationId xmlns:a16="http://schemas.microsoft.com/office/drawing/2014/main" id="{06F0E5C7-11CD-40AE-AC84-E1566CB877BF}"/>
                </a:ext>
              </a:extLst>
            </p:cNvPr>
            <p:cNvSpPr/>
            <p:nvPr/>
          </p:nvSpPr>
          <p:spPr>
            <a:xfrm>
              <a:off x="7135150" y="3156100"/>
              <a:ext cx="86100" cy="110575"/>
            </a:xfrm>
            <a:custGeom>
              <a:avLst/>
              <a:gdLst/>
              <a:ahLst/>
              <a:cxnLst/>
              <a:rect l="l" t="t" r="r" b="b"/>
              <a:pathLst>
                <a:path w="3444" h="4423" extrusionOk="0">
                  <a:moveTo>
                    <a:pt x="0" y="0"/>
                  </a:moveTo>
                  <a:cubicBezTo>
                    <a:pt x="847" y="0"/>
                    <a:pt x="1536" y="689"/>
                    <a:pt x="1536" y="1541"/>
                  </a:cubicBezTo>
                  <a:lnTo>
                    <a:pt x="1536" y="2883"/>
                  </a:lnTo>
                  <a:cubicBezTo>
                    <a:pt x="1536" y="3733"/>
                    <a:pt x="847" y="4423"/>
                    <a:pt x="0" y="4423"/>
                  </a:cubicBezTo>
                  <a:lnTo>
                    <a:pt x="1903" y="4423"/>
                  </a:lnTo>
                  <a:cubicBezTo>
                    <a:pt x="2754" y="4423"/>
                    <a:pt x="3443" y="3733"/>
                    <a:pt x="3443" y="2883"/>
                  </a:cubicBezTo>
                  <a:lnTo>
                    <a:pt x="3443" y="1541"/>
                  </a:lnTo>
                  <a:cubicBezTo>
                    <a:pt x="3443" y="689"/>
                    <a:pt x="2754" y="0"/>
                    <a:pt x="1903" y="0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147;p38">
              <a:extLst>
                <a:ext uri="{FF2B5EF4-FFF2-40B4-BE49-F238E27FC236}">
                  <a16:creationId xmlns:a16="http://schemas.microsoft.com/office/drawing/2014/main" id="{627D5943-1E14-4985-809A-CBDDF29F4F46}"/>
                </a:ext>
              </a:extLst>
            </p:cNvPr>
            <p:cNvSpPr/>
            <p:nvPr/>
          </p:nvSpPr>
          <p:spPr>
            <a:xfrm>
              <a:off x="7155075" y="3038325"/>
              <a:ext cx="86100" cy="110525"/>
            </a:xfrm>
            <a:custGeom>
              <a:avLst/>
              <a:gdLst/>
              <a:ahLst/>
              <a:cxnLst/>
              <a:rect l="l" t="t" r="r" b="b"/>
              <a:pathLst>
                <a:path w="3444" h="4421" extrusionOk="0">
                  <a:moveTo>
                    <a:pt x="0" y="1"/>
                  </a:moveTo>
                  <a:cubicBezTo>
                    <a:pt x="851" y="1"/>
                    <a:pt x="1540" y="539"/>
                    <a:pt x="1540" y="1387"/>
                  </a:cubicBezTo>
                  <a:lnTo>
                    <a:pt x="1540" y="2729"/>
                  </a:lnTo>
                  <a:cubicBezTo>
                    <a:pt x="1540" y="3581"/>
                    <a:pt x="851" y="4421"/>
                    <a:pt x="0" y="4421"/>
                  </a:cubicBezTo>
                  <a:lnTo>
                    <a:pt x="1906" y="4421"/>
                  </a:lnTo>
                  <a:cubicBezTo>
                    <a:pt x="2754" y="4421"/>
                    <a:pt x="3443" y="3581"/>
                    <a:pt x="3443" y="2729"/>
                  </a:cubicBezTo>
                  <a:lnTo>
                    <a:pt x="3443" y="1387"/>
                  </a:lnTo>
                  <a:cubicBezTo>
                    <a:pt x="3443" y="539"/>
                    <a:pt x="2754" y="1"/>
                    <a:pt x="1906" y="1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148;p38">
              <a:extLst>
                <a:ext uri="{FF2B5EF4-FFF2-40B4-BE49-F238E27FC236}">
                  <a16:creationId xmlns:a16="http://schemas.microsoft.com/office/drawing/2014/main" id="{B4265C22-EB21-4E9C-8D68-67D262F09A78}"/>
                </a:ext>
              </a:extLst>
            </p:cNvPr>
            <p:cNvSpPr/>
            <p:nvPr/>
          </p:nvSpPr>
          <p:spPr>
            <a:xfrm>
              <a:off x="7111800" y="3272950"/>
              <a:ext cx="77575" cy="82775"/>
            </a:xfrm>
            <a:custGeom>
              <a:avLst/>
              <a:gdLst/>
              <a:ahLst/>
              <a:cxnLst/>
              <a:rect l="l" t="t" r="r" b="b"/>
              <a:pathLst>
                <a:path w="3103" h="3311" extrusionOk="0">
                  <a:moveTo>
                    <a:pt x="0" y="0"/>
                  </a:moveTo>
                  <a:cubicBezTo>
                    <a:pt x="661" y="0"/>
                    <a:pt x="1200" y="535"/>
                    <a:pt x="1200" y="1196"/>
                  </a:cubicBezTo>
                  <a:lnTo>
                    <a:pt x="1200" y="2111"/>
                  </a:lnTo>
                  <a:cubicBezTo>
                    <a:pt x="1200" y="2775"/>
                    <a:pt x="661" y="3310"/>
                    <a:pt x="0" y="3310"/>
                  </a:cubicBezTo>
                  <a:lnTo>
                    <a:pt x="1907" y="3310"/>
                  </a:lnTo>
                  <a:cubicBezTo>
                    <a:pt x="2568" y="3310"/>
                    <a:pt x="3102" y="2775"/>
                    <a:pt x="3102" y="2111"/>
                  </a:cubicBezTo>
                  <a:lnTo>
                    <a:pt x="3102" y="1196"/>
                  </a:lnTo>
                  <a:cubicBezTo>
                    <a:pt x="3102" y="535"/>
                    <a:pt x="2568" y="0"/>
                    <a:pt x="1907" y="0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49;p38">
              <a:extLst>
                <a:ext uri="{FF2B5EF4-FFF2-40B4-BE49-F238E27FC236}">
                  <a16:creationId xmlns:a16="http://schemas.microsoft.com/office/drawing/2014/main" id="{4A296C42-248E-4B4E-9C0E-289005C7DBF5}"/>
                </a:ext>
              </a:extLst>
            </p:cNvPr>
            <p:cNvSpPr/>
            <p:nvPr/>
          </p:nvSpPr>
          <p:spPr>
            <a:xfrm>
              <a:off x="6869300" y="2759850"/>
              <a:ext cx="91575" cy="161650"/>
            </a:xfrm>
            <a:custGeom>
              <a:avLst/>
              <a:gdLst/>
              <a:ahLst/>
              <a:cxnLst/>
              <a:rect l="l" t="t" r="r" b="b"/>
              <a:pathLst>
                <a:path w="3663" h="6466" extrusionOk="0">
                  <a:moveTo>
                    <a:pt x="2179" y="0"/>
                  </a:moveTo>
                  <a:lnTo>
                    <a:pt x="2179" y="0"/>
                  </a:lnTo>
                  <a:cubicBezTo>
                    <a:pt x="2345" y="711"/>
                    <a:pt x="2287" y="1479"/>
                    <a:pt x="1957" y="2194"/>
                  </a:cubicBezTo>
                  <a:lnTo>
                    <a:pt x="0" y="6465"/>
                  </a:lnTo>
                  <a:lnTo>
                    <a:pt x="1856" y="6465"/>
                  </a:lnTo>
                  <a:lnTo>
                    <a:pt x="3013" y="3971"/>
                  </a:lnTo>
                  <a:cubicBezTo>
                    <a:pt x="3662" y="2574"/>
                    <a:pt x="3278" y="966"/>
                    <a:pt x="2179" y="0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50;p38">
              <a:extLst>
                <a:ext uri="{FF2B5EF4-FFF2-40B4-BE49-F238E27FC236}">
                  <a16:creationId xmlns:a16="http://schemas.microsoft.com/office/drawing/2014/main" id="{3A474A55-6EA4-4A8E-A332-EF78BD58179B}"/>
                </a:ext>
              </a:extLst>
            </p:cNvPr>
            <p:cNvSpPr/>
            <p:nvPr/>
          </p:nvSpPr>
          <p:spPr>
            <a:xfrm>
              <a:off x="6489750" y="2721175"/>
              <a:ext cx="761900" cy="644950"/>
            </a:xfrm>
            <a:custGeom>
              <a:avLst/>
              <a:gdLst/>
              <a:ahLst/>
              <a:cxnLst/>
              <a:rect l="l" t="t" r="r" b="b"/>
              <a:pathLst>
                <a:path w="30476" h="25798" extrusionOk="0">
                  <a:moveTo>
                    <a:pt x="6498" y="10131"/>
                  </a:moveTo>
                  <a:lnTo>
                    <a:pt x="6498" y="23263"/>
                  </a:lnTo>
                  <a:lnTo>
                    <a:pt x="837" y="23263"/>
                  </a:lnTo>
                  <a:lnTo>
                    <a:pt x="837" y="10131"/>
                  </a:lnTo>
                  <a:close/>
                  <a:moveTo>
                    <a:pt x="15356" y="836"/>
                  </a:moveTo>
                  <a:cubicBezTo>
                    <a:pt x="15446" y="836"/>
                    <a:pt x="15535" y="854"/>
                    <a:pt x="15620" y="894"/>
                  </a:cubicBezTo>
                  <a:lnTo>
                    <a:pt x="16371" y="1242"/>
                  </a:lnTo>
                  <a:cubicBezTo>
                    <a:pt x="17085" y="1572"/>
                    <a:pt x="17631" y="2193"/>
                    <a:pt x="17911" y="2987"/>
                  </a:cubicBezTo>
                  <a:cubicBezTo>
                    <a:pt x="18183" y="3766"/>
                    <a:pt x="18148" y="4627"/>
                    <a:pt x="17817" y="5342"/>
                  </a:cubicBezTo>
                  <a:lnTo>
                    <a:pt x="16773" y="7596"/>
                  </a:lnTo>
                  <a:lnTo>
                    <a:pt x="15667" y="7596"/>
                  </a:lnTo>
                  <a:cubicBezTo>
                    <a:pt x="15437" y="7596"/>
                    <a:pt x="15250" y="7783"/>
                    <a:pt x="15250" y="8012"/>
                  </a:cubicBezTo>
                  <a:cubicBezTo>
                    <a:pt x="15250" y="8246"/>
                    <a:pt x="15437" y="8433"/>
                    <a:pt x="15667" y="8433"/>
                  </a:cubicBezTo>
                  <a:lnTo>
                    <a:pt x="27962" y="8433"/>
                  </a:lnTo>
                  <a:cubicBezTo>
                    <a:pt x="28501" y="8433"/>
                    <a:pt x="29083" y="8734"/>
                    <a:pt x="29083" y="9402"/>
                  </a:cubicBezTo>
                  <a:lnTo>
                    <a:pt x="29083" y="10745"/>
                  </a:lnTo>
                  <a:cubicBezTo>
                    <a:pt x="29083" y="11399"/>
                    <a:pt x="28537" y="12015"/>
                    <a:pt x="27962" y="12015"/>
                  </a:cubicBezTo>
                  <a:lnTo>
                    <a:pt x="23734" y="12015"/>
                  </a:lnTo>
                  <a:cubicBezTo>
                    <a:pt x="23500" y="12015"/>
                    <a:pt x="23314" y="12202"/>
                    <a:pt x="23314" y="12432"/>
                  </a:cubicBezTo>
                  <a:lnTo>
                    <a:pt x="23314" y="12687"/>
                  </a:lnTo>
                  <a:cubicBezTo>
                    <a:pt x="23314" y="12802"/>
                    <a:pt x="23361" y="12910"/>
                    <a:pt x="23439" y="12988"/>
                  </a:cubicBezTo>
                  <a:cubicBezTo>
                    <a:pt x="23519" y="13061"/>
                    <a:pt x="23622" y="13107"/>
                    <a:pt x="23729" y="13107"/>
                  </a:cubicBezTo>
                  <a:cubicBezTo>
                    <a:pt x="23733" y="13107"/>
                    <a:pt x="23737" y="13107"/>
                    <a:pt x="23741" y="13107"/>
                  </a:cubicBezTo>
                  <a:cubicBezTo>
                    <a:pt x="23755" y="13107"/>
                    <a:pt x="23770" y="13104"/>
                    <a:pt x="23784" y="13104"/>
                  </a:cubicBezTo>
                  <a:lnTo>
                    <a:pt x="28519" y="13104"/>
                  </a:lnTo>
                  <a:cubicBezTo>
                    <a:pt x="29058" y="13104"/>
                    <a:pt x="29639" y="13409"/>
                    <a:pt x="29639" y="14073"/>
                  </a:cubicBezTo>
                  <a:lnTo>
                    <a:pt x="29639" y="15415"/>
                  </a:lnTo>
                  <a:cubicBezTo>
                    <a:pt x="29639" y="16068"/>
                    <a:pt x="29094" y="16686"/>
                    <a:pt x="28519" y="16686"/>
                  </a:cubicBezTo>
                  <a:lnTo>
                    <a:pt x="23734" y="16686"/>
                  </a:lnTo>
                  <a:cubicBezTo>
                    <a:pt x="23500" y="16686"/>
                    <a:pt x="23314" y="16873"/>
                    <a:pt x="23314" y="17107"/>
                  </a:cubicBezTo>
                  <a:lnTo>
                    <a:pt x="23314" y="17400"/>
                  </a:lnTo>
                  <a:cubicBezTo>
                    <a:pt x="23314" y="17516"/>
                    <a:pt x="23361" y="17624"/>
                    <a:pt x="23439" y="17702"/>
                  </a:cubicBezTo>
                  <a:cubicBezTo>
                    <a:pt x="23522" y="17778"/>
                    <a:pt x="23630" y="17821"/>
                    <a:pt x="23741" y="17821"/>
                  </a:cubicBezTo>
                  <a:cubicBezTo>
                    <a:pt x="23755" y="17821"/>
                    <a:pt x="23770" y="17817"/>
                    <a:pt x="23784" y="17817"/>
                  </a:cubicBezTo>
                  <a:lnTo>
                    <a:pt x="27719" y="17817"/>
                  </a:lnTo>
                  <a:cubicBezTo>
                    <a:pt x="28336" y="17817"/>
                    <a:pt x="28839" y="18320"/>
                    <a:pt x="28839" y="18938"/>
                  </a:cubicBezTo>
                  <a:lnTo>
                    <a:pt x="28839" y="20280"/>
                  </a:lnTo>
                  <a:cubicBezTo>
                    <a:pt x="28839" y="20898"/>
                    <a:pt x="28336" y="21400"/>
                    <a:pt x="27719" y="21400"/>
                  </a:cubicBezTo>
                  <a:lnTo>
                    <a:pt x="23734" y="21400"/>
                  </a:lnTo>
                  <a:cubicBezTo>
                    <a:pt x="23500" y="21400"/>
                    <a:pt x="23314" y="21587"/>
                    <a:pt x="23314" y="21816"/>
                  </a:cubicBezTo>
                  <a:lnTo>
                    <a:pt x="23314" y="22071"/>
                  </a:lnTo>
                  <a:cubicBezTo>
                    <a:pt x="23314" y="22301"/>
                    <a:pt x="23500" y="22487"/>
                    <a:pt x="23734" y="22487"/>
                  </a:cubicBezTo>
                  <a:lnTo>
                    <a:pt x="26789" y="22487"/>
                  </a:lnTo>
                  <a:cubicBezTo>
                    <a:pt x="27216" y="22487"/>
                    <a:pt x="27568" y="22840"/>
                    <a:pt x="27568" y="23267"/>
                  </a:cubicBezTo>
                  <a:lnTo>
                    <a:pt x="27568" y="24182"/>
                  </a:lnTo>
                  <a:cubicBezTo>
                    <a:pt x="27568" y="24613"/>
                    <a:pt x="27216" y="24961"/>
                    <a:pt x="26789" y="24961"/>
                  </a:cubicBezTo>
                  <a:lnTo>
                    <a:pt x="14497" y="24961"/>
                  </a:lnTo>
                  <a:cubicBezTo>
                    <a:pt x="12630" y="24961"/>
                    <a:pt x="10911" y="23942"/>
                    <a:pt x="10013" y="22301"/>
                  </a:cubicBezTo>
                  <a:cubicBezTo>
                    <a:pt x="9941" y="22164"/>
                    <a:pt x="9801" y="22082"/>
                    <a:pt x="9647" y="22082"/>
                  </a:cubicBezTo>
                  <a:lnTo>
                    <a:pt x="7338" y="22082"/>
                  </a:lnTo>
                  <a:lnTo>
                    <a:pt x="7338" y="11312"/>
                  </a:lnTo>
                  <a:lnTo>
                    <a:pt x="8990" y="11312"/>
                  </a:lnTo>
                  <a:cubicBezTo>
                    <a:pt x="8706" y="12015"/>
                    <a:pt x="8555" y="12773"/>
                    <a:pt x="8555" y="13534"/>
                  </a:cubicBezTo>
                  <a:cubicBezTo>
                    <a:pt x="8555" y="13768"/>
                    <a:pt x="8745" y="13954"/>
                    <a:pt x="8975" y="13954"/>
                  </a:cubicBezTo>
                  <a:cubicBezTo>
                    <a:pt x="9205" y="13954"/>
                    <a:pt x="9392" y="13768"/>
                    <a:pt x="9392" y="13534"/>
                  </a:cubicBezTo>
                  <a:cubicBezTo>
                    <a:pt x="9392" y="12683"/>
                    <a:pt x="9607" y="11836"/>
                    <a:pt x="10013" y="11093"/>
                  </a:cubicBezTo>
                  <a:lnTo>
                    <a:pt x="10016" y="11093"/>
                  </a:lnTo>
                  <a:cubicBezTo>
                    <a:pt x="10020" y="11082"/>
                    <a:pt x="10024" y="11075"/>
                    <a:pt x="10027" y="11068"/>
                  </a:cubicBezTo>
                  <a:lnTo>
                    <a:pt x="14483" y="1461"/>
                  </a:lnTo>
                  <a:cubicBezTo>
                    <a:pt x="14640" y="1120"/>
                    <a:pt x="15002" y="836"/>
                    <a:pt x="15356" y="836"/>
                  </a:cubicBezTo>
                  <a:close/>
                  <a:moveTo>
                    <a:pt x="15362" y="1"/>
                  </a:moveTo>
                  <a:cubicBezTo>
                    <a:pt x="14670" y="1"/>
                    <a:pt x="14011" y="491"/>
                    <a:pt x="13725" y="1109"/>
                  </a:cubicBezTo>
                  <a:lnTo>
                    <a:pt x="9381" y="10476"/>
                  </a:lnTo>
                  <a:lnTo>
                    <a:pt x="7338" y="10476"/>
                  </a:lnTo>
                  <a:lnTo>
                    <a:pt x="7338" y="9711"/>
                  </a:lnTo>
                  <a:cubicBezTo>
                    <a:pt x="7338" y="9481"/>
                    <a:pt x="7148" y="9295"/>
                    <a:pt x="6918" y="9295"/>
                  </a:cubicBezTo>
                  <a:lnTo>
                    <a:pt x="421" y="9295"/>
                  </a:lnTo>
                  <a:cubicBezTo>
                    <a:pt x="191" y="9295"/>
                    <a:pt x="0" y="9481"/>
                    <a:pt x="0" y="9711"/>
                  </a:cubicBezTo>
                  <a:lnTo>
                    <a:pt x="0" y="23683"/>
                  </a:lnTo>
                  <a:cubicBezTo>
                    <a:pt x="0" y="23913"/>
                    <a:pt x="191" y="24099"/>
                    <a:pt x="421" y="24099"/>
                  </a:cubicBezTo>
                  <a:lnTo>
                    <a:pt x="6918" y="24099"/>
                  </a:lnTo>
                  <a:cubicBezTo>
                    <a:pt x="7148" y="24099"/>
                    <a:pt x="7338" y="23913"/>
                    <a:pt x="7338" y="23683"/>
                  </a:cubicBezTo>
                  <a:lnTo>
                    <a:pt x="7338" y="22918"/>
                  </a:lnTo>
                  <a:lnTo>
                    <a:pt x="9406" y="22918"/>
                  </a:lnTo>
                  <a:cubicBezTo>
                    <a:pt x="10476" y="24703"/>
                    <a:pt x="12407" y="25798"/>
                    <a:pt x="14497" y="25798"/>
                  </a:cubicBezTo>
                  <a:lnTo>
                    <a:pt x="26789" y="25798"/>
                  </a:lnTo>
                  <a:cubicBezTo>
                    <a:pt x="27679" y="25798"/>
                    <a:pt x="28404" y="25076"/>
                    <a:pt x="28404" y="24182"/>
                  </a:cubicBezTo>
                  <a:lnTo>
                    <a:pt x="28404" y="23267"/>
                  </a:lnTo>
                  <a:cubicBezTo>
                    <a:pt x="28404" y="22865"/>
                    <a:pt x="28257" y="22499"/>
                    <a:pt x="28013" y="22215"/>
                  </a:cubicBezTo>
                  <a:cubicBezTo>
                    <a:pt x="28953" y="22075"/>
                    <a:pt x="29675" y="21260"/>
                    <a:pt x="29675" y="20280"/>
                  </a:cubicBezTo>
                  <a:lnTo>
                    <a:pt x="29675" y="18938"/>
                  </a:lnTo>
                  <a:cubicBezTo>
                    <a:pt x="29675" y="18345"/>
                    <a:pt x="29413" y="17813"/>
                    <a:pt x="28993" y="17455"/>
                  </a:cubicBezTo>
                  <a:cubicBezTo>
                    <a:pt x="29823" y="17210"/>
                    <a:pt x="30476" y="16363"/>
                    <a:pt x="30476" y="15415"/>
                  </a:cubicBezTo>
                  <a:lnTo>
                    <a:pt x="30476" y="14073"/>
                  </a:lnTo>
                  <a:cubicBezTo>
                    <a:pt x="30476" y="13247"/>
                    <a:pt x="29962" y="12597"/>
                    <a:pt x="29187" y="12364"/>
                  </a:cubicBezTo>
                  <a:cubicBezTo>
                    <a:pt x="29629" y="11969"/>
                    <a:pt x="29919" y="11380"/>
                    <a:pt x="29919" y="10745"/>
                  </a:cubicBezTo>
                  <a:lnTo>
                    <a:pt x="29919" y="9402"/>
                  </a:lnTo>
                  <a:cubicBezTo>
                    <a:pt x="29919" y="8354"/>
                    <a:pt x="29097" y="7596"/>
                    <a:pt x="27962" y="7596"/>
                  </a:cubicBezTo>
                  <a:lnTo>
                    <a:pt x="17696" y="7596"/>
                  </a:lnTo>
                  <a:lnTo>
                    <a:pt x="18575" y="5694"/>
                  </a:lnTo>
                  <a:cubicBezTo>
                    <a:pt x="19476" y="3752"/>
                    <a:pt x="18625" y="1368"/>
                    <a:pt x="16723" y="485"/>
                  </a:cubicBezTo>
                  <a:lnTo>
                    <a:pt x="15972" y="137"/>
                  </a:lnTo>
                  <a:cubicBezTo>
                    <a:pt x="15772" y="43"/>
                    <a:pt x="15566" y="1"/>
                    <a:pt x="15362" y="1"/>
                  </a:cubicBezTo>
                  <a:close/>
                </a:path>
              </a:pathLst>
            </a:custGeom>
            <a:solidFill>
              <a:srgbClr val="24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51;p38">
            <a:extLst>
              <a:ext uri="{FF2B5EF4-FFF2-40B4-BE49-F238E27FC236}">
                <a16:creationId xmlns:a16="http://schemas.microsoft.com/office/drawing/2014/main" id="{05B27717-1B11-46C0-AC6B-6DD0EC2610F0}"/>
              </a:ext>
            </a:extLst>
          </p:cNvPr>
          <p:cNvGrpSpPr/>
          <p:nvPr/>
        </p:nvGrpSpPr>
        <p:grpSpPr>
          <a:xfrm>
            <a:off x="297682" y="3972626"/>
            <a:ext cx="530175" cy="928400"/>
            <a:chOff x="7582725" y="1554050"/>
            <a:chExt cx="530175" cy="928400"/>
          </a:xfrm>
        </p:grpSpPr>
        <p:sp>
          <p:nvSpPr>
            <p:cNvPr id="113" name="Google Shape;1152;p38">
              <a:extLst>
                <a:ext uri="{FF2B5EF4-FFF2-40B4-BE49-F238E27FC236}">
                  <a16:creationId xmlns:a16="http://schemas.microsoft.com/office/drawing/2014/main" id="{CFDE90FA-A958-4A62-AFB0-46E924935A2C}"/>
                </a:ext>
              </a:extLst>
            </p:cNvPr>
            <p:cNvSpPr/>
            <p:nvPr/>
          </p:nvSpPr>
          <p:spPr>
            <a:xfrm>
              <a:off x="7613125" y="1909200"/>
              <a:ext cx="55075" cy="127450"/>
            </a:xfrm>
            <a:custGeom>
              <a:avLst/>
              <a:gdLst/>
              <a:ahLst/>
              <a:cxnLst/>
              <a:rect l="l" t="t" r="r" b="b"/>
              <a:pathLst>
                <a:path w="2203" h="5098" extrusionOk="0">
                  <a:moveTo>
                    <a:pt x="2202" y="1"/>
                  </a:moveTo>
                  <a:cubicBezTo>
                    <a:pt x="1351" y="1"/>
                    <a:pt x="604" y="553"/>
                    <a:pt x="360" y="1368"/>
                  </a:cubicBezTo>
                  <a:lnTo>
                    <a:pt x="1" y="2556"/>
                  </a:lnTo>
                  <a:lnTo>
                    <a:pt x="2202" y="5098"/>
                  </a:lnTo>
                  <a:lnTo>
                    <a:pt x="2202" y="1"/>
                  </a:ln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" name="Google Shape;1153;p38">
              <a:extLst>
                <a:ext uri="{FF2B5EF4-FFF2-40B4-BE49-F238E27FC236}">
                  <a16:creationId xmlns:a16="http://schemas.microsoft.com/office/drawing/2014/main" id="{B1FB0A67-8CB3-4285-81A2-A35494A58480}"/>
                </a:ext>
              </a:extLst>
            </p:cNvPr>
            <p:cNvGrpSpPr/>
            <p:nvPr/>
          </p:nvGrpSpPr>
          <p:grpSpPr>
            <a:xfrm>
              <a:off x="7582725" y="1554050"/>
              <a:ext cx="530175" cy="928400"/>
              <a:chOff x="7582725" y="1554050"/>
              <a:chExt cx="530175" cy="928400"/>
            </a:xfrm>
          </p:grpSpPr>
          <p:sp>
            <p:nvSpPr>
              <p:cNvPr id="115" name="Google Shape;1154;p38">
                <a:extLst>
                  <a:ext uri="{FF2B5EF4-FFF2-40B4-BE49-F238E27FC236}">
                    <a16:creationId xmlns:a16="http://schemas.microsoft.com/office/drawing/2014/main" id="{9D86448B-FF42-45CB-8DB9-047551278A9E}"/>
                  </a:ext>
                </a:extLst>
              </p:cNvPr>
              <p:cNvSpPr/>
              <p:nvPr/>
            </p:nvSpPr>
            <p:spPr>
              <a:xfrm>
                <a:off x="7740225" y="2233175"/>
                <a:ext cx="290175" cy="76325"/>
              </a:xfrm>
              <a:custGeom>
                <a:avLst/>
                <a:gdLst/>
                <a:ahLst/>
                <a:cxnLst/>
                <a:rect l="l" t="t" r="r" b="b"/>
                <a:pathLst>
                  <a:path w="11607" h="3053" extrusionOk="0">
                    <a:moveTo>
                      <a:pt x="0" y="1"/>
                    </a:moveTo>
                    <a:lnTo>
                      <a:pt x="0" y="3053"/>
                    </a:lnTo>
                    <a:lnTo>
                      <a:pt x="11607" y="3053"/>
                    </a:lnTo>
                    <a:lnTo>
                      <a:pt x="11607" y="1"/>
                    </a:lnTo>
                    <a:close/>
                  </a:path>
                </a:pathLst>
              </a:custGeom>
              <a:solidFill>
                <a:srgbClr val="F8A8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55;p38">
                <a:extLst>
                  <a:ext uri="{FF2B5EF4-FFF2-40B4-BE49-F238E27FC236}">
                    <a16:creationId xmlns:a16="http://schemas.microsoft.com/office/drawing/2014/main" id="{11207795-EB2A-4E3D-83BC-2219751FF060}"/>
                  </a:ext>
                </a:extLst>
              </p:cNvPr>
              <p:cNvSpPr/>
              <p:nvPr/>
            </p:nvSpPr>
            <p:spPr>
              <a:xfrm>
                <a:off x="7593575" y="1564550"/>
                <a:ext cx="508825" cy="693525"/>
              </a:xfrm>
              <a:custGeom>
                <a:avLst/>
                <a:gdLst/>
                <a:ahLst/>
                <a:cxnLst/>
                <a:rect l="l" t="t" r="r" b="b"/>
                <a:pathLst>
                  <a:path w="20353" h="27741" extrusionOk="0">
                    <a:moveTo>
                      <a:pt x="4653" y="1"/>
                    </a:moveTo>
                    <a:cubicBezTo>
                      <a:pt x="3734" y="1"/>
                      <a:pt x="2984" y="747"/>
                      <a:pt x="2984" y="1670"/>
                    </a:cubicBezTo>
                    <a:lnTo>
                      <a:pt x="2984" y="12985"/>
                    </a:lnTo>
                    <a:lnTo>
                      <a:pt x="2984" y="13787"/>
                    </a:lnTo>
                    <a:cubicBezTo>
                      <a:pt x="2133" y="13787"/>
                      <a:pt x="1386" y="14339"/>
                      <a:pt x="1142" y="15154"/>
                    </a:cubicBezTo>
                    <a:lnTo>
                      <a:pt x="443" y="17477"/>
                    </a:lnTo>
                    <a:cubicBezTo>
                      <a:pt x="1" y="18930"/>
                      <a:pt x="277" y="20510"/>
                      <a:pt x="1182" y="21735"/>
                    </a:cubicBezTo>
                    <a:lnTo>
                      <a:pt x="4183" y="25920"/>
                    </a:lnTo>
                    <a:cubicBezTo>
                      <a:pt x="4552" y="26290"/>
                      <a:pt x="5009" y="26606"/>
                      <a:pt x="5508" y="26854"/>
                    </a:cubicBezTo>
                    <a:cubicBezTo>
                      <a:pt x="6373" y="27414"/>
                      <a:pt x="7400" y="27740"/>
                      <a:pt x="8509" y="27740"/>
                    </a:cubicBezTo>
                    <a:lnTo>
                      <a:pt x="14831" y="27740"/>
                    </a:lnTo>
                    <a:cubicBezTo>
                      <a:pt x="17879" y="27740"/>
                      <a:pt x="20352" y="25271"/>
                      <a:pt x="20352" y="22219"/>
                    </a:cubicBezTo>
                    <a:lnTo>
                      <a:pt x="20352" y="12985"/>
                    </a:lnTo>
                    <a:lnTo>
                      <a:pt x="20352" y="5705"/>
                    </a:lnTo>
                    <a:cubicBezTo>
                      <a:pt x="20352" y="5045"/>
                      <a:pt x="19817" y="4510"/>
                      <a:pt x="19157" y="4510"/>
                    </a:cubicBezTo>
                    <a:lnTo>
                      <a:pt x="18238" y="4510"/>
                    </a:lnTo>
                    <a:cubicBezTo>
                      <a:pt x="17577" y="4510"/>
                      <a:pt x="17042" y="5045"/>
                      <a:pt x="17042" y="5705"/>
                    </a:cubicBezTo>
                    <a:lnTo>
                      <a:pt x="17042" y="12985"/>
                    </a:lnTo>
                    <a:lnTo>
                      <a:pt x="16791" y="12985"/>
                    </a:lnTo>
                    <a:lnTo>
                      <a:pt x="16791" y="8997"/>
                    </a:lnTo>
                    <a:cubicBezTo>
                      <a:pt x="16791" y="8146"/>
                      <a:pt x="16102" y="7457"/>
                      <a:pt x="15251" y="7457"/>
                    </a:cubicBezTo>
                    <a:lnTo>
                      <a:pt x="13909" y="7457"/>
                    </a:lnTo>
                    <a:cubicBezTo>
                      <a:pt x="13061" y="7457"/>
                      <a:pt x="12371" y="8146"/>
                      <a:pt x="12371" y="8997"/>
                    </a:cubicBezTo>
                    <a:lnTo>
                      <a:pt x="12371" y="12932"/>
                    </a:lnTo>
                    <a:lnTo>
                      <a:pt x="12371" y="12985"/>
                    </a:lnTo>
                    <a:lnTo>
                      <a:pt x="12078" y="12985"/>
                    </a:lnTo>
                    <a:lnTo>
                      <a:pt x="12078" y="8196"/>
                    </a:lnTo>
                    <a:cubicBezTo>
                      <a:pt x="12078" y="7350"/>
                      <a:pt x="11388" y="6660"/>
                      <a:pt x="10537" y="6660"/>
                    </a:cubicBezTo>
                    <a:lnTo>
                      <a:pt x="9195" y="6660"/>
                    </a:lnTo>
                    <a:cubicBezTo>
                      <a:pt x="8348" y="6660"/>
                      <a:pt x="7659" y="7350"/>
                      <a:pt x="7659" y="8196"/>
                    </a:cubicBezTo>
                    <a:lnTo>
                      <a:pt x="7659" y="12932"/>
                    </a:lnTo>
                    <a:lnTo>
                      <a:pt x="7659" y="12985"/>
                    </a:lnTo>
                    <a:lnTo>
                      <a:pt x="7404" y="12985"/>
                    </a:lnTo>
                    <a:lnTo>
                      <a:pt x="7404" y="1670"/>
                    </a:lnTo>
                    <a:cubicBezTo>
                      <a:pt x="7404" y="747"/>
                      <a:pt x="6657" y="1"/>
                      <a:pt x="5737" y="1"/>
                    </a:cubicBezTo>
                    <a:close/>
                  </a:path>
                </a:pathLst>
              </a:custGeom>
              <a:solidFill>
                <a:srgbClr val="F0C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56;p38">
                <a:extLst>
                  <a:ext uri="{FF2B5EF4-FFF2-40B4-BE49-F238E27FC236}">
                    <a16:creationId xmlns:a16="http://schemas.microsoft.com/office/drawing/2014/main" id="{F83B0DAB-1BC9-43CD-AB14-D0475383736B}"/>
                  </a:ext>
                </a:extLst>
              </p:cNvPr>
              <p:cNvSpPr/>
              <p:nvPr/>
            </p:nvSpPr>
            <p:spPr>
              <a:xfrm>
                <a:off x="7710725" y="2309475"/>
                <a:ext cx="349225" cy="162475"/>
              </a:xfrm>
              <a:custGeom>
                <a:avLst/>
                <a:gdLst/>
                <a:ahLst/>
                <a:cxnLst/>
                <a:rect l="l" t="t" r="r" b="b"/>
                <a:pathLst>
                  <a:path w="13969" h="6499" extrusionOk="0">
                    <a:moveTo>
                      <a:pt x="0" y="1"/>
                    </a:moveTo>
                    <a:lnTo>
                      <a:pt x="0" y="6499"/>
                    </a:lnTo>
                    <a:lnTo>
                      <a:pt x="13968" y="6499"/>
                    </a:lnTo>
                    <a:lnTo>
                      <a:pt x="139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57;p38">
                <a:extLst>
                  <a:ext uri="{FF2B5EF4-FFF2-40B4-BE49-F238E27FC236}">
                    <a16:creationId xmlns:a16="http://schemas.microsoft.com/office/drawing/2014/main" id="{8C60A0C6-B2F3-419C-81AC-C5FE0B709106}"/>
                  </a:ext>
                </a:extLst>
              </p:cNvPr>
              <p:cNvSpPr/>
              <p:nvPr/>
            </p:nvSpPr>
            <p:spPr>
              <a:xfrm>
                <a:off x="8000850" y="2309475"/>
                <a:ext cx="59100" cy="162475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6499" extrusionOk="0">
                    <a:moveTo>
                      <a:pt x="1" y="1"/>
                    </a:moveTo>
                    <a:lnTo>
                      <a:pt x="1" y="6499"/>
                    </a:lnTo>
                    <a:lnTo>
                      <a:pt x="2363" y="6499"/>
                    </a:lnTo>
                    <a:lnTo>
                      <a:pt x="2363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58;p38">
                <a:extLst>
                  <a:ext uri="{FF2B5EF4-FFF2-40B4-BE49-F238E27FC236}">
                    <a16:creationId xmlns:a16="http://schemas.microsoft.com/office/drawing/2014/main" id="{6B620516-6539-4381-B9F5-771E0BC05995}"/>
                  </a:ext>
                </a:extLst>
              </p:cNvPr>
              <p:cNvSpPr/>
              <p:nvPr/>
            </p:nvSpPr>
            <p:spPr>
              <a:xfrm>
                <a:off x="7928350" y="1677275"/>
                <a:ext cx="174050" cy="580800"/>
              </a:xfrm>
              <a:custGeom>
                <a:avLst/>
                <a:gdLst/>
                <a:ahLst/>
                <a:cxnLst/>
                <a:rect l="l" t="t" r="r" b="b"/>
                <a:pathLst>
                  <a:path w="6962" h="23232" extrusionOk="0">
                    <a:moveTo>
                      <a:pt x="4847" y="1"/>
                    </a:moveTo>
                    <a:cubicBezTo>
                      <a:pt x="4757" y="1"/>
                      <a:pt x="4671" y="11"/>
                      <a:pt x="4589" y="29"/>
                    </a:cubicBezTo>
                    <a:cubicBezTo>
                      <a:pt x="5124" y="148"/>
                      <a:pt x="5522" y="625"/>
                      <a:pt x="5522" y="1196"/>
                    </a:cubicBezTo>
                    <a:lnTo>
                      <a:pt x="5522" y="8476"/>
                    </a:lnTo>
                    <a:lnTo>
                      <a:pt x="5522" y="17710"/>
                    </a:lnTo>
                    <a:cubicBezTo>
                      <a:pt x="5522" y="20762"/>
                      <a:pt x="3052" y="23231"/>
                      <a:pt x="1" y="23231"/>
                    </a:cubicBezTo>
                    <a:lnTo>
                      <a:pt x="1440" y="23231"/>
                    </a:lnTo>
                    <a:cubicBezTo>
                      <a:pt x="4488" y="23231"/>
                      <a:pt x="6961" y="20762"/>
                      <a:pt x="6961" y="17710"/>
                    </a:cubicBezTo>
                    <a:lnTo>
                      <a:pt x="6961" y="8476"/>
                    </a:lnTo>
                    <a:lnTo>
                      <a:pt x="6961" y="1196"/>
                    </a:lnTo>
                    <a:cubicBezTo>
                      <a:pt x="6961" y="536"/>
                      <a:pt x="6426" y="1"/>
                      <a:pt x="5766" y="1"/>
                    </a:cubicBezTo>
                    <a:close/>
                  </a:path>
                </a:pathLst>
              </a:custGeom>
              <a:solidFill>
                <a:srgbClr val="F8A8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159;p38">
                <a:extLst>
                  <a:ext uri="{FF2B5EF4-FFF2-40B4-BE49-F238E27FC236}">
                    <a16:creationId xmlns:a16="http://schemas.microsoft.com/office/drawing/2014/main" id="{F0666D36-5180-4784-B548-82D523948DCF}"/>
                  </a:ext>
                </a:extLst>
              </p:cNvPr>
              <p:cNvSpPr/>
              <p:nvPr/>
            </p:nvSpPr>
            <p:spPr>
              <a:xfrm>
                <a:off x="7582725" y="1554050"/>
                <a:ext cx="530175" cy="928400"/>
              </a:xfrm>
              <a:custGeom>
                <a:avLst/>
                <a:gdLst/>
                <a:ahLst/>
                <a:cxnLst/>
                <a:rect l="l" t="t" r="r" b="b"/>
                <a:pathLst>
                  <a:path w="21207" h="37136" extrusionOk="0">
                    <a:moveTo>
                      <a:pt x="6171" y="837"/>
                    </a:moveTo>
                    <a:cubicBezTo>
                      <a:pt x="6860" y="837"/>
                      <a:pt x="7420" y="1397"/>
                      <a:pt x="7420" y="2090"/>
                    </a:cubicBezTo>
                    <a:lnTo>
                      <a:pt x="7420" y="13405"/>
                    </a:lnTo>
                    <a:cubicBezTo>
                      <a:pt x="7420" y="13635"/>
                      <a:pt x="7607" y="13822"/>
                      <a:pt x="7838" y="13822"/>
                    </a:cubicBezTo>
                    <a:lnTo>
                      <a:pt x="8093" y="13822"/>
                    </a:lnTo>
                    <a:cubicBezTo>
                      <a:pt x="8207" y="13822"/>
                      <a:pt x="8315" y="13776"/>
                      <a:pt x="8394" y="13696"/>
                    </a:cubicBezTo>
                    <a:cubicBezTo>
                      <a:pt x="8473" y="13617"/>
                      <a:pt x="8516" y="13506"/>
                      <a:pt x="8512" y="13395"/>
                    </a:cubicBezTo>
                    <a:cubicBezTo>
                      <a:pt x="8512" y="13380"/>
                      <a:pt x="8512" y="13366"/>
                      <a:pt x="8509" y="13352"/>
                    </a:cubicBezTo>
                    <a:lnTo>
                      <a:pt x="8509" y="8616"/>
                    </a:lnTo>
                    <a:cubicBezTo>
                      <a:pt x="8509" y="7999"/>
                      <a:pt x="9011" y="7496"/>
                      <a:pt x="9629" y="7496"/>
                    </a:cubicBezTo>
                    <a:lnTo>
                      <a:pt x="10971" y="7496"/>
                    </a:lnTo>
                    <a:cubicBezTo>
                      <a:pt x="11589" y="7496"/>
                      <a:pt x="12091" y="7999"/>
                      <a:pt x="12091" y="8616"/>
                    </a:cubicBezTo>
                    <a:lnTo>
                      <a:pt x="12091" y="13405"/>
                    </a:lnTo>
                    <a:cubicBezTo>
                      <a:pt x="12091" y="13635"/>
                      <a:pt x="12278" y="13822"/>
                      <a:pt x="12512" y="13822"/>
                    </a:cubicBezTo>
                    <a:lnTo>
                      <a:pt x="12805" y="13822"/>
                    </a:lnTo>
                    <a:cubicBezTo>
                      <a:pt x="12921" y="13822"/>
                      <a:pt x="13029" y="13776"/>
                      <a:pt x="13107" y="13696"/>
                    </a:cubicBezTo>
                    <a:cubicBezTo>
                      <a:pt x="13186" y="13617"/>
                      <a:pt x="13229" y="13506"/>
                      <a:pt x="13226" y="13395"/>
                    </a:cubicBezTo>
                    <a:cubicBezTo>
                      <a:pt x="13226" y="13380"/>
                      <a:pt x="13226" y="13366"/>
                      <a:pt x="13222" y="13352"/>
                    </a:cubicBezTo>
                    <a:lnTo>
                      <a:pt x="13222" y="9417"/>
                    </a:lnTo>
                    <a:cubicBezTo>
                      <a:pt x="13222" y="8800"/>
                      <a:pt x="13725" y="8297"/>
                      <a:pt x="14343" y="8297"/>
                    </a:cubicBezTo>
                    <a:lnTo>
                      <a:pt x="15685" y="8297"/>
                    </a:lnTo>
                    <a:cubicBezTo>
                      <a:pt x="16303" y="8297"/>
                      <a:pt x="16805" y="8800"/>
                      <a:pt x="16805" y="9417"/>
                    </a:cubicBezTo>
                    <a:lnTo>
                      <a:pt x="16805" y="13405"/>
                    </a:lnTo>
                    <a:cubicBezTo>
                      <a:pt x="16805" y="13635"/>
                      <a:pt x="16992" y="13822"/>
                      <a:pt x="17225" y="13822"/>
                    </a:cubicBezTo>
                    <a:lnTo>
                      <a:pt x="17476" y="13822"/>
                    </a:lnTo>
                    <a:cubicBezTo>
                      <a:pt x="17706" y="13822"/>
                      <a:pt x="17893" y="13635"/>
                      <a:pt x="17893" y="13405"/>
                    </a:cubicBezTo>
                    <a:lnTo>
                      <a:pt x="17893" y="6125"/>
                    </a:lnTo>
                    <a:cubicBezTo>
                      <a:pt x="17893" y="5698"/>
                      <a:pt x="18245" y="5349"/>
                      <a:pt x="18672" y="5349"/>
                    </a:cubicBezTo>
                    <a:lnTo>
                      <a:pt x="19591" y="5349"/>
                    </a:lnTo>
                    <a:cubicBezTo>
                      <a:pt x="20018" y="5349"/>
                      <a:pt x="20366" y="5698"/>
                      <a:pt x="20366" y="6125"/>
                    </a:cubicBezTo>
                    <a:lnTo>
                      <a:pt x="20370" y="22639"/>
                    </a:lnTo>
                    <a:cubicBezTo>
                      <a:pt x="20370" y="24510"/>
                      <a:pt x="19347" y="26226"/>
                      <a:pt x="17706" y="27123"/>
                    </a:cubicBezTo>
                    <a:cubicBezTo>
                      <a:pt x="17574" y="27195"/>
                      <a:pt x="17487" y="27335"/>
                      <a:pt x="17487" y="27489"/>
                    </a:cubicBezTo>
                    <a:lnTo>
                      <a:pt x="17487" y="29802"/>
                    </a:lnTo>
                    <a:lnTo>
                      <a:pt x="6717" y="29802"/>
                    </a:lnTo>
                    <a:lnTo>
                      <a:pt x="6717" y="27489"/>
                    </a:lnTo>
                    <a:cubicBezTo>
                      <a:pt x="6717" y="27335"/>
                      <a:pt x="6635" y="27195"/>
                      <a:pt x="6502" y="27123"/>
                    </a:cubicBezTo>
                    <a:cubicBezTo>
                      <a:pt x="6398" y="27066"/>
                      <a:pt x="6287" y="27001"/>
                      <a:pt x="6168" y="26925"/>
                    </a:cubicBezTo>
                    <a:cubicBezTo>
                      <a:pt x="6157" y="26915"/>
                      <a:pt x="6143" y="26907"/>
                      <a:pt x="6128" y="26900"/>
                    </a:cubicBezTo>
                    <a:cubicBezTo>
                      <a:pt x="5665" y="26670"/>
                      <a:pt x="5263" y="26390"/>
                      <a:pt x="4937" y="26067"/>
                    </a:cubicBezTo>
                    <a:lnTo>
                      <a:pt x="1954" y="21903"/>
                    </a:lnTo>
                    <a:cubicBezTo>
                      <a:pt x="1131" y="20793"/>
                      <a:pt x="877" y="19340"/>
                      <a:pt x="1275" y="18015"/>
                    </a:cubicBezTo>
                    <a:lnTo>
                      <a:pt x="1975" y="15693"/>
                    </a:lnTo>
                    <a:cubicBezTo>
                      <a:pt x="2126" y="15190"/>
                      <a:pt x="2517" y="14823"/>
                      <a:pt x="3001" y="14684"/>
                    </a:cubicBezTo>
                    <a:lnTo>
                      <a:pt x="3001" y="19947"/>
                    </a:lnTo>
                    <a:cubicBezTo>
                      <a:pt x="3001" y="20177"/>
                      <a:pt x="3188" y="20363"/>
                      <a:pt x="3418" y="20363"/>
                    </a:cubicBezTo>
                    <a:cubicBezTo>
                      <a:pt x="3651" y="20363"/>
                      <a:pt x="3838" y="20177"/>
                      <a:pt x="3838" y="19947"/>
                    </a:cubicBezTo>
                    <a:lnTo>
                      <a:pt x="3838" y="2090"/>
                    </a:lnTo>
                    <a:cubicBezTo>
                      <a:pt x="3838" y="1397"/>
                      <a:pt x="4398" y="837"/>
                      <a:pt x="5087" y="837"/>
                    </a:cubicBezTo>
                    <a:close/>
                    <a:moveTo>
                      <a:pt x="18669" y="30637"/>
                    </a:moveTo>
                    <a:lnTo>
                      <a:pt x="18669" y="36299"/>
                    </a:lnTo>
                    <a:lnTo>
                      <a:pt x="5536" y="36299"/>
                    </a:lnTo>
                    <a:lnTo>
                      <a:pt x="5536" y="30637"/>
                    </a:lnTo>
                    <a:close/>
                    <a:moveTo>
                      <a:pt x="5087" y="0"/>
                    </a:moveTo>
                    <a:cubicBezTo>
                      <a:pt x="3939" y="0"/>
                      <a:pt x="3001" y="938"/>
                      <a:pt x="3001" y="2090"/>
                    </a:cubicBezTo>
                    <a:lnTo>
                      <a:pt x="3001" y="13822"/>
                    </a:lnTo>
                    <a:cubicBezTo>
                      <a:pt x="2143" y="13973"/>
                      <a:pt x="1432" y="14590"/>
                      <a:pt x="1174" y="15452"/>
                    </a:cubicBezTo>
                    <a:lnTo>
                      <a:pt x="474" y="17774"/>
                    </a:lnTo>
                    <a:cubicBezTo>
                      <a:pt x="0" y="19350"/>
                      <a:pt x="302" y="21081"/>
                      <a:pt x="1278" y="22399"/>
                    </a:cubicBezTo>
                    <a:lnTo>
                      <a:pt x="4276" y="26584"/>
                    </a:lnTo>
                    <a:cubicBezTo>
                      <a:pt x="4290" y="26602"/>
                      <a:pt x="4305" y="26620"/>
                      <a:pt x="4319" y="26635"/>
                    </a:cubicBezTo>
                    <a:cubicBezTo>
                      <a:pt x="4711" y="27030"/>
                      <a:pt x="5188" y="27367"/>
                      <a:pt x="5733" y="27640"/>
                    </a:cubicBezTo>
                    <a:cubicBezTo>
                      <a:pt x="5783" y="27672"/>
                      <a:pt x="5834" y="27701"/>
                      <a:pt x="5881" y="27729"/>
                    </a:cubicBezTo>
                    <a:lnTo>
                      <a:pt x="5881" y="29802"/>
                    </a:lnTo>
                    <a:lnTo>
                      <a:pt x="5120" y="29802"/>
                    </a:lnTo>
                    <a:cubicBezTo>
                      <a:pt x="4887" y="29802"/>
                      <a:pt x="4700" y="29988"/>
                      <a:pt x="4700" y="30218"/>
                    </a:cubicBezTo>
                    <a:lnTo>
                      <a:pt x="4700" y="36716"/>
                    </a:lnTo>
                    <a:cubicBezTo>
                      <a:pt x="4700" y="36948"/>
                      <a:pt x="4887" y="37135"/>
                      <a:pt x="5120" y="37135"/>
                    </a:cubicBezTo>
                    <a:lnTo>
                      <a:pt x="19088" y="37135"/>
                    </a:lnTo>
                    <a:cubicBezTo>
                      <a:pt x="19318" y="37135"/>
                      <a:pt x="19504" y="36948"/>
                      <a:pt x="19504" y="36716"/>
                    </a:cubicBezTo>
                    <a:lnTo>
                      <a:pt x="19504" y="30218"/>
                    </a:lnTo>
                    <a:cubicBezTo>
                      <a:pt x="19504" y="29988"/>
                      <a:pt x="19318" y="29802"/>
                      <a:pt x="19088" y="29802"/>
                    </a:cubicBezTo>
                    <a:lnTo>
                      <a:pt x="18324" y="29802"/>
                    </a:lnTo>
                    <a:lnTo>
                      <a:pt x="18324" y="27734"/>
                    </a:lnTo>
                    <a:cubicBezTo>
                      <a:pt x="20108" y="26660"/>
                      <a:pt x="21206" y="24732"/>
                      <a:pt x="21206" y="22639"/>
                    </a:cubicBezTo>
                    <a:lnTo>
                      <a:pt x="21203" y="6125"/>
                    </a:lnTo>
                    <a:cubicBezTo>
                      <a:pt x="21203" y="5235"/>
                      <a:pt x="20481" y="4514"/>
                      <a:pt x="19591" y="4514"/>
                    </a:cubicBezTo>
                    <a:lnTo>
                      <a:pt x="18672" y="4514"/>
                    </a:lnTo>
                    <a:cubicBezTo>
                      <a:pt x="17781" y="4514"/>
                      <a:pt x="17057" y="5235"/>
                      <a:pt x="17057" y="6125"/>
                    </a:cubicBezTo>
                    <a:lnTo>
                      <a:pt x="17057" y="8025"/>
                    </a:lnTo>
                    <a:cubicBezTo>
                      <a:pt x="16704" y="7676"/>
                      <a:pt x="16220" y="7460"/>
                      <a:pt x="15685" y="7460"/>
                    </a:cubicBezTo>
                    <a:lnTo>
                      <a:pt x="14343" y="7460"/>
                    </a:lnTo>
                    <a:cubicBezTo>
                      <a:pt x="13753" y="7460"/>
                      <a:pt x="13226" y="7723"/>
                      <a:pt x="12867" y="8132"/>
                    </a:cubicBezTo>
                    <a:cubicBezTo>
                      <a:pt x="12651" y="7288"/>
                      <a:pt x="11884" y="6660"/>
                      <a:pt x="10971" y="6660"/>
                    </a:cubicBezTo>
                    <a:lnTo>
                      <a:pt x="9629" y="6660"/>
                    </a:lnTo>
                    <a:cubicBezTo>
                      <a:pt x="9094" y="6660"/>
                      <a:pt x="8609" y="6875"/>
                      <a:pt x="8257" y="7223"/>
                    </a:cubicBezTo>
                    <a:lnTo>
                      <a:pt x="8257" y="2090"/>
                    </a:lnTo>
                    <a:cubicBezTo>
                      <a:pt x="8257" y="938"/>
                      <a:pt x="7321" y="0"/>
                      <a:pt x="6171" y="0"/>
                    </a:cubicBezTo>
                    <a:close/>
                  </a:path>
                </a:pathLst>
              </a:custGeom>
              <a:solidFill>
                <a:srgbClr val="2423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1" name="Google Shape;1160;p38">
            <a:extLst>
              <a:ext uri="{FF2B5EF4-FFF2-40B4-BE49-F238E27FC236}">
                <a16:creationId xmlns:a16="http://schemas.microsoft.com/office/drawing/2014/main" id="{59910BCD-2111-4901-91EC-0442C90BBC85}"/>
              </a:ext>
            </a:extLst>
          </p:cNvPr>
          <p:cNvGrpSpPr/>
          <p:nvPr/>
        </p:nvGrpSpPr>
        <p:grpSpPr>
          <a:xfrm>
            <a:off x="8227701" y="2828429"/>
            <a:ext cx="616150" cy="964650"/>
            <a:chOff x="5513725" y="2561325"/>
            <a:chExt cx="616150" cy="964650"/>
          </a:xfrm>
        </p:grpSpPr>
        <p:sp>
          <p:nvSpPr>
            <p:cNvPr id="122" name="Google Shape;1161;p38">
              <a:extLst>
                <a:ext uri="{FF2B5EF4-FFF2-40B4-BE49-F238E27FC236}">
                  <a16:creationId xmlns:a16="http://schemas.microsoft.com/office/drawing/2014/main" id="{6D64F9F6-9208-48E2-A977-A02846B2B636}"/>
                </a:ext>
              </a:extLst>
            </p:cNvPr>
            <p:cNvSpPr/>
            <p:nvPr/>
          </p:nvSpPr>
          <p:spPr>
            <a:xfrm>
              <a:off x="5757200" y="3276700"/>
              <a:ext cx="290200" cy="76325"/>
            </a:xfrm>
            <a:custGeom>
              <a:avLst/>
              <a:gdLst/>
              <a:ahLst/>
              <a:cxnLst/>
              <a:rect l="l" t="t" r="r" b="b"/>
              <a:pathLst>
                <a:path w="11608" h="3053" extrusionOk="0">
                  <a:moveTo>
                    <a:pt x="1" y="1"/>
                  </a:moveTo>
                  <a:lnTo>
                    <a:pt x="1" y="3053"/>
                  </a:lnTo>
                  <a:lnTo>
                    <a:pt x="11608" y="3053"/>
                  </a:lnTo>
                  <a:lnTo>
                    <a:pt x="11608" y="1"/>
                  </a:ln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162;p38">
              <a:extLst>
                <a:ext uri="{FF2B5EF4-FFF2-40B4-BE49-F238E27FC236}">
                  <a16:creationId xmlns:a16="http://schemas.microsoft.com/office/drawing/2014/main" id="{C6AE88E4-FCE3-44A8-AC6A-115107DC42F5}"/>
                </a:ext>
              </a:extLst>
            </p:cNvPr>
            <p:cNvSpPr/>
            <p:nvPr/>
          </p:nvSpPr>
          <p:spPr>
            <a:xfrm>
              <a:off x="5727675" y="3353000"/>
              <a:ext cx="349250" cy="162475"/>
            </a:xfrm>
            <a:custGeom>
              <a:avLst/>
              <a:gdLst/>
              <a:ahLst/>
              <a:cxnLst/>
              <a:rect l="l" t="t" r="r" b="b"/>
              <a:pathLst>
                <a:path w="13970" h="6499" extrusionOk="0">
                  <a:moveTo>
                    <a:pt x="1" y="1"/>
                  </a:moveTo>
                  <a:lnTo>
                    <a:pt x="1" y="6498"/>
                  </a:lnTo>
                  <a:lnTo>
                    <a:pt x="13970" y="6498"/>
                  </a:lnTo>
                  <a:lnTo>
                    <a:pt x="139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163;p38">
              <a:extLst>
                <a:ext uri="{FF2B5EF4-FFF2-40B4-BE49-F238E27FC236}">
                  <a16:creationId xmlns:a16="http://schemas.microsoft.com/office/drawing/2014/main" id="{E59BAFE7-BF6C-4FC0-A4B8-FEA840C82F2F}"/>
                </a:ext>
              </a:extLst>
            </p:cNvPr>
            <p:cNvSpPr/>
            <p:nvPr/>
          </p:nvSpPr>
          <p:spPr>
            <a:xfrm>
              <a:off x="6017850" y="3353000"/>
              <a:ext cx="59075" cy="162475"/>
            </a:xfrm>
            <a:custGeom>
              <a:avLst/>
              <a:gdLst/>
              <a:ahLst/>
              <a:cxnLst/>
              <a:rect l="l" t="t" r="r" b="b"/>
              <a:pathLst>
                <a:path w="2363" h="6499" extrusionOk="0">
                  <a:moveTo>
                    <a:pt x="0" y="1"/>
                  </a:moveTo>
                  <a:lnTo>
                    <a:pt x="0" y="6498"/>
                  </a:lnTo>
                  <a:lnTo>
                    <a:pt x="2363" y="6498"/>
                  </a:lnTo>
                  <a:lnTo>
                    <a:pt x="2363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164;p38">
              <a:extLst>
                <a:ext uri="{FF2B5EF4-FFF2-40B4-BE49-F238E27FC236}">
                  <a16:creationId xmlns:a16="http://schemas.microsoft.com/office/drawing/2014/main" id="{5144212F-979E-49F1-9667-498627B78D42}"/>
                </a:ext>
              </a:extLst>
            </p:cNvPr>
            <p:cNvSpPr/>
            <p:nvPr/>
          </p:nvSpPr>
          <p:spPr>
            <a:xfrm>
              <a:off x="5521075" y="2571825"/>
              <a:ext cx="598300" cy="729775"/>
            </a:xfrm>
            <a:custGeom>
              <a:avLst/>
              <a:gdLst/>
              <a:ahLst/>
              <a:cxnLst/>
              <a:rect l="l" t="t" r="r" b="b"/>
              <a:pathLst>
                <a:path w="23932" h="29191" extrusionOk="0">
                  <a:moveTo>
                    <a:pt x="12946" y="0"/>
                  </a:moveTo>
                  <a:cubicBezTo>
                    <a:pt x="12027" y="0"/>
                    <a:pt x="11277" y="747"/>
                    <a:pt x="11277" y="1670"/>
                  </a:cubicBezTo>
                  <a:lnTo>
                    <a:pt x="11277" y="14435"/>
                  </a:lnTo>
                  <a:lnTo>
                    <a:pt x="10982" y="14435"/>
                  </a:lnTo>
                  <a:lnTo>
                    <a:pt x="10982" y="10422"/>
                  </a:lnTo>
                  <a:cubicBezTo>
                    <a:pt x="10982" y="9499"/>
                    <a:pt x="10236" y="8752"/>
                    <a:pt x="9317" y="8752"/>
                  </a:cubicBezTo>
                  <a:lnTo>
                    <a:pt x="3508" y="8752"/>
                  </a:lnTo>
                  <a:cubicBezTo>
                    <a:pt x="2165" y="8752"/>
                    <a:pt x="1077" y="9840"/>
                    <a:pt x="1077" y="11183"/>
                  </a:cubicBezTo>
                  <a:lnTo>
                    <a:pt x="1077" y="14730"/>
                  </a:lnTo>
                  <a:cubicBezTo>
                    <a:pt x="1077" y="15653"/>
                    <a:pt x="1824" y="16399"/>
                    <a:pt x="2747" y="16399"/>
                  </a:cubicBezTo>
                  <a:lnTo>
                    <a:pt x="3827" y="16399"/>
                  </a:lnTo>
                  <a:cubicBezTo>
                    <a:pt x="4750" y="16399"/>
                    <a:pt x="5497" y="15653"/>
                    <a:pt x="5497" y="14730"/>
                  </a:cubicBezTo>
                  <a:lnTo>
                    <a:pt x="5497" y="13732"/>
                  </a:lnTo>
                  <a:cubicBezTo>
                    <a:pt x="5497" y="13423"/>
                    <a:pt x="5748" y="13172"/>
                    <a:pt x="6057" y="13172"/>
                  </a:cubicBezTo>
                  <a:cubicBezTo>
                    <a:pt x="6337" y="13172"/>
                    <a:pt x="6563" y="13398"/>
                    <a:pt x="6563" y="13681"/>
                  </a:cubicBezTo>
                  <a:lnTo>
                    <a:pt x="6563" y="14435"/>
                  </a:lnTo>
                  <a:lnTo>
                    <a:pt x="6563" y="18195"/>
                  </a:lnTo>
                  <a:lnTo>
                    <a:pt x="5881" y="17512"/>
                  </a:lnTo>
                  <a:cubicBezTo>
                    <a:pt x="5219" y="16850"/>
                    <a:pt x="4351" y="16519"/>
                    <a:pt x="3482" y="16519"/>
                  </a:cubicBezTo>
                  <a:cubicBezTo>
                    <a:pt x="2614" y="16519"/>
                    <a:pt x="1745" y="16850"/>
                    <a:pt x="1082" y="17512"/>
                  </a:cubicBezTo>
                  <a:lnTo>
                    <a:pt x="500" y="18097"/>
                  </a:lnTo>
                  <a:cubicBezTo>
                    <a:pt x="0" y="18593"/>
                    <a:pt x="0" y="19401"/>
                    <a:pt x="500" y="19900"/>
                  </a:cubicBezTo>
                  <a:lnTo>
                    <a:pt x="8347" y="27747"/>
                  </a:lnTo>
                  <a:cubicBezTo>
                    <a:pt x="8720" y="28121"/>
                    <a:pt x="9148" y="28405"/>
                    <a:pt x="9604" y="28602"/>
                  </a:cubicBezTo>
                  <a:cubicBezTo>
                    <a:pt x="10351" y="28978"/>
                    <a:pt x="11194" y="29190"/>
                    <a:pt x="12088" y="29190"/>
                  </a:cubicBezTo>
                  <a:lnTo>
                    <a:pt x="18410" y="29190"/>
                  </a:lnTo>
                  <a:cubicBezTo>
                    <a:pt x="21458" y="29190"/>
                    <a:pt x="23931" y="26721"/>
                    <a:pt x="23931" y="23669"/>
                  </a:cubicBezTo>
                  <a:lnTo>
                    <a:pt x="23931" y="14435"/>
                  </a:lnTo>
                  <a:lnTo>
                    <a:pt x="23931" y="7155"/>
                  </a:lnTo>
                  <a:cubicBezTo>
                    <a:pt x="23931" y="6495"/>
                    <a:pt x="23397" y="5960"/>
                    <a:pt x="22736" y="5960"/>
                  </a:cubicBezTo>
                  <a:lnTo>
                    <a:pt x="21817" y="5960"/>
                  </a:lnTo>
                  <a:cubicBezTo>
                    <a:pt x="21157" y="5960"/>
                    <a:pt x="20622" y="6495"/>
                    <a:pt x="20622" y="7155"/>
                  </a:cubicBezTo>
                  <a:lnTo>
                    <a:pt x="20622" y="14435"/>
                  </a:lnTo>
                  <a:lnTo>
                    <a:pt x="20410" y="14435"/>
                  </a:lnTo>
                  <a:lnTo>
                    <a:pt x="20410" y="3798"/>
                  </a:lnTo>
                  <a:cubicBezTo>
                    <a:pt x="20410" y="2876"/>
                    <a:pt x="19663" y="2129"/>
                    <a:pt x="18744" y="2129"/>
                  </a:cubicBezTo>
                  <a:lnTo>
                    <a:pt x="17660" y="2129"/>
                  </a:lnTo>
                  <a:cubicBezTo>
                    <a:pt x="16741" y="2129"/>
                    <a:pt x="15991" y="2876"/>
                    <a:pt x="15991" y="3798"/>
                  </a:cubicBezTo>
                  <a:lnTo>
                    <a:pt x="15991" y="14435"/>
                  </a:lnTo>
                  <a:lnTo>
                    <a:pt x="15696" y="14435"/>
                  </a:lnTo>
                  <a:lnTo>
                    <a:pt x="15696" y="1670"/>
                  </a:lnTo>
                  <a:cubicBezTo>
                    <a:pt x="15696" y="747"/>
                    <a:pt x="14949" y="0"/>
                    <a:pt x="14031" y="0"/>
                  </a:cubicBezTo>
                  <a:close/>
                </a:path>
              </a:pathLst>
            </a:custGeom>
            <a:solidFill>
              <a:srgbClr val="F0C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165;p38">
              <a:extLst>
                <a:ext uri="{FF2B5EF4-FFF2-40B4-BE49-F238E27FC236}">
                  <a16:creationId xmlns:a16="http://schemas.microsoft.com/office/drawing/2014/main" id="{43F7CCB0-75D7-40D2-992D-2945B2D218F8}"/>
                </a:ext>
              </a:extLst>
            </p:cNvPr>
            <p:cNvSpPr/>
            <p:nvPr/>
          </p:nvSpPr>
          <p:spPr>
            <a:xfrm>
              <a:off x="5567650" y="2984800"/>
              <a:ext cx="117525" cy="102300"/>
            </a:xfrm>
            <a:custGeom>
              <a:avLst/>
              <a:gdLst/>
              <a:ahLst/>
              <a:cxnLst/>
              <a:rect l="l" t="t" r="r" b="b"/>
              <a:pathLst>
                <a:path w="4701" h="4092" extrusionOk="0">
                  <a:moveTo>
                    <a:pt x="1622" y="1"/>
                  </a:moveTo>
                  <a:cubicBezTo>
                    <a:pt x="1064" y="1"/>
                    <a:pt x="506" y="138"/>
                    <a:pt x="1" y="412"/>
                  </a:cubicBezTo>
                  <a:cubicBezTo>
                    <a:pt x="726" y="501"/>
                    <a:pt x="1429" y="821"/>
                    <a:pt x="1986" y="1377"/>
                  </a:cubicBezTo>
                  <a:lnTo>
                    <a:pt x="4700" y="4091"/>
                  </a:lnTo>
                  <a:lnTo>
                    <a:pt x="4700" y="1676"/>
                  </a:lnTo>
                  <a:lnTo>
                    <a:pt x="4018" y="993"/>
                  </a:lnTo>
                  <a:cubicBezTo>
                    <a:pt x="3356" y="332"/>
                    <a:pt x="2490" y="1"/>
                    <a:pt x="1622" y="1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166;p38">
              <a:extLst>
                <a:ext uri="{FF2B5EF4-FFF2-40B4-BE49-F238E27FC236}">
                  <a16:creationId xmlns:a16="http://schemas.microsoft.com/office/drawing/2014/main" id="{57A323B2-C244-4DF5-B85B-B671331D9F21}"/>
                </a:ext>
              </a:extLst>
            </p:cNvPr>
            <p:cNvSpPr/>
            <p:nvPr/>
          </p:nvSpPr>
          <p:spPr>
            <a:xfrm>
              <a:off x="5945325" y="2720800"/>
              <a:ext cx="174050" cy="580800"/>
            </a:xfrm>
            <a:custGeom>
              <a:avLst/>
              <a:gdLst/>
              <a:ahLst/>
              <a:cxnLst/>
              <a:rect l="l" t="t" r="r" b="b"/>
              <a:pathLst>
                <a:path w="6962" h="23232" extrusionOk="0">
                  <a:moveTo>
                    <a:pt x="4847" y="1"/>
                  </a:moveTo>
                  <a:cubicBezTo>
                    <a:pt x="4757" y="1"/>
                    <a:pt x="4671" y="11"/>
                    <a:pt x="4588" y="29"/>
                  </a:cubicBezTo>
                  <a:cubicBezTo>
                    <a:pt x="5123" y="148"/>
                    <a:pt x="5522" y="625"/>
                    <a:pt x="5522" y="1196"/>
                  </a:cubicBezTo>
                  <a:lnTo>
                    <a:pt x="5522" y="8476"/>
                  </a:lnTo>
                  <a:lnTo>
                    <a:pt x="5526" y="8476"/>
                  </a:lnTo>
                  <a:lnTo>
                    <a:pt x="5526" y="17710"/>
                  </a:lnTo>
                  <a:cubicBezTo>
                    <a:pt x="5526" y="20762"/>
                    <a:pt x="3052" y="23231"/>
                    <a:pt x="0" y="23231"/>
                  </a:cubicBezTo>
                  <a:lnTo>
                    <a:pt x="1440" y="23231"/>
                  </a:lnTo>
                  <a:cubicBezTo>
                    <a:pt x="4488" y="23231"/>
                    <a:pt x="6961" y="20762"/>
                    <a:pt x="6961" y="17710"/>
                  </a:cubicBezTo>
                  <a:lnTo>
                    <a:pt x="6961" y="8476"/>
                  </a:lnTo>
                  <a:lnTo>
                    <a:pt x="6961" y="1196"/>
                  </a:lnTo>
                  <a:cubicBezTo>
                    <a:pt x="6961" y="536"/>
                    <a:pt x="6427" y="1"/>
                    <a:pt x="5766" y="1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167;p38">
              <a:extLst>
                <a:ext uri="{FF2B5EF4-FFF2-40B4-BE49-F238E27FC236}">
                  <a16:creationId xmlns:a16="http://schemas.microsoft.com/office/drawing/2014/main" id="{B4292F62-C588-4289-98B5-D21BCD69D190}"/>
                </a:ext>
              </a:extLst>
            </p:cNvPr>
            <p:cNvSpPr/>
            <p:nvPr/>
          </p:nvSpPr>
          <p:spPr>
            <a:xfrm>
              <a:off x="5579425" y="2901125"/>
              <a:ext cx="93100" cy="80675"/>
            </a:xfrm>
            <a:custGeom>
              <a:avLst/>
              <a:gdLst/>
              <a:ahLst/>
              <a:cxnLst/>
              <a:rect l="l" t="t" r="r" b="b"/>
              <a:pathLst>
                <a:path w="3724" h="3227" extrusionOk="0">
                  <a:moveTo>
                    <a:pt x="1817" y="0"/>
                  </a:moveTo>
                  <a:cubicBezTo>
                    <a:pt x="1508" y="0"/>
                    <a:pt x="1257" y="251"/>
                    <a:pt x="1257" y="560"/>
                  </a:cubicBezTo>
                  <a:lnTo>
                    <a:pt x="1257" y="1558"/>
                  </a:lnTo>
                  <a:cubicBezTo>
                    <a:pt x="1257" y="2337"/>
                    <a:pt x="721" y="2990"/>
                    <a:pt x="0" y="3174"/>
                  </a:cubicBezTo>
                  <a:cubicBezTo>
                    <a:pt x="133" y="3205"/>
                    <a:pt x="269" y="3227"/>
                    <a:pt x="413" y="3227"/>
                  </a:cubicBezTo>
                  <a:lnTo>
                    <a:pt x="1493" y="3227"/>
                  </a:lnTo>
                  <a:cubicBezTo>
                    <a:pt x="2416" y="3227"/>
                    <a:pt x="3163" y="2481"/>
                    <a:pt x="3163" y="1558"/>
                  </a:cubicBezTo>
                  <a:lnTo>
                    <a:pt x="3163" y="560"/>
                  </a:lnTo>
                  <a:cubicBezTo>
                    <a:pt x="3163" y="251"/>
                    <a:pt x="3414" y="0"/>
                    <a:pt x="3723" y="0"/>
                  </a:cubicBezTo>
                  <a:close/>
                </a:path>
              </a:pathLst>
            </a:custGeom>
            <a:solidFill>
              <a:srgbClr val="F8A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168;p38">
              <a:extLst>
                <a:ext uri="{FF2B5EF4-FFF2-40B4-BE49-F238E27FC236}">
                  <a16:creationId xmlns:a16="http://schemas.microsoft.com/office/drawing/2014/main" id="{CD3432DF-9092-45AE-92A0-F9D79DF1A383}"/>
                </a:ext>
              </a:extLst>
            </p:cNvPr>
            <p:cNvSpPr/>
            <p:nvPr/>
          </p:nvSpPr>
          <p:spPr>
            <a:xfrm>
              <a:off x="5513725" y="2561325"/>
              <a:ext cx="616150" cy="964650"/>
            </a:xfrm>
            <a:custGeom>
              <a:avLst/>
              <a:gdLst/>
              <a:ahLst/>
              <a:cxnLst/>
              <a:rect l="l" t="t" r="r" b="b"/>
              <a:pathLst>
                <a:path w="24646" h="38586" extrusionOk="0">
                  <a:moveTo>
                    <a:pt x="6351" y="14012"/>
                  </a:moveTo>
                  <a:cubicBezTo>
                    <a:pt x="6401" y="14012"/>
                    <a:pt x="6441" y="14051"/>
                    <a:pt x="6441" y="14101"/>
                  </a:cubicBezTo>
                  <a:lnTo>
                    <a:pt x="6441" y="17606"/>
                  </a:lnTo>
                  <a:cubicBezTo>
                    <a:pt x="6107" y="17279"/>
                    <a:pt x="5734" y="17031"/>
                    <a:pt x="5331" y="16852"/>
                  </a:cubicBezTo>
                  <a:cubicBezTo>
                    <a:pt x="5863" y="16471"/>
                    <a:pt x="6211" y="15850"/>
                    <a:pt x="6211" y="15150"/>
                  </a:cubicBezTo>
                  <a:lnTo>
                    <a:pt x="6211" y="14152"/>
                  </a:lnTo>
                  <a:cubicBezTo>
                    <a:pt x="6211" y="14073"/>
                    <a:pt x="6272" y="14012"/>
                    <a:pt x="6351" y="14012"/>
                  </a:cubicBezTo>
                  <a:close/>
                  <a:moveTo>
                    <a:pt x="14325" y="841"/>
                  </a:moveTo>
                  <a:cubicBezTo>
                    <a:pt x="15010" y="841"/>
                    <a:pt x="15574" y="1401"/>
                    <a:pt x="15574" y="2090"/>
                  </a:cubicBezTo>
                  <a:lnTo>
                    <a:pt x="15574" y="14855"/>
                  </a:lnTo>
                  <a:cubicBezTo>
                    <a:pt x="15574" y="15085"/>
                    <a:pt x="15760" y="15272"/>
                    <a:pt x="15990" y="15272"/>
                  </a:cubicBezTo>
                  <a:lnTo>
                    <a:pt x="16285" y="15272"/>
                  </a:lnTo>
                  <a:cubicBezTo>
                    <a:pt x="16518" y="15272"/>
                    <a:pt x="16704" y="15085"/>
                    <a:pt x="16704" y="14855"/>
                  </a:cubicBezTo>
                  <a:lnTo>
                    <a:pt x="16704" y="4218"/>
                  </a:lnTo>
                  <a:cubicBezTo>
                    <a:pt x="16704" y="3529"/>
                    <a:pt x="17264" y="2969"/>
                    <a:pt x="17954" y="2969"/>
                  </a:cubicBezTo>
                  <a:lnTo>
                    <a:pt x="19038" y="2969"/>
                  </a:lnTo>
                  <a:cubicBezTo>
                    <a:pt x="19723" y="2969"/>
                    <a:pt x="20288" y="3529"/>
                    <a:pt x="20288" y="4218"/>
                  </a:cubicBezTo>
                  <a:lnTo>
                    <a:pt x="20288" y="14855"/>
                  </a:lnTo>
                  <a:cubicBezTo>
                    <a:pt x="20288" y="15085"/>
                    <a:pt x="20474" y="15272"/>
                    <a:pt x="20704" y="15272"/>
                  </a:cubicBezTo>
                  <a:lnTo>
                    <a:pt x="20916" y="15272"/>
                  </a:lnTo>
                  <a:cubicBezTo>
                    <a:pt x="21145" y="15272"/>
                    <a:pt x="21335" y="15085"/>
                    <a:pt x="21335" y="14855"/>
                  </a:cubicBezTo>
                  <a:lnTo>
                    <a:pt x="21335" y="7575"/>
                  </a:lnTo>
                  <a:cubicBezTo>
                    <a:pt x="21335" y="7147"/>
                    <a:pt x="21683" y="6799"/>
                    <a:pt x="22111" y="6799"/>
                  </a:cubicBezTo>
                  <a:lnTo>
                    <a:pt x="23030" y="6799"/>
                  </a:lnTo>
                  <a:cubicBezTo>
                    <a:pt x="23457" y="6799"/>
                    <a:pt x="23806" y="7147"/>
                    <a:pt x="23806" y="7575"/>
                  </a:cubicBezTo>
                  <a:lnTo>
                    <a:pt x="23806" y="24089"/>
                  </a:lnTo>
                  <a:cubicBezTo>
                    <a:pt x="23806" y="25960"/>
                    <a:pt x="22786" y="27675"/>
                    <a:pt x="21145" y="28573"/>
                  </a:cubicBezTo>
                  <a:cubicBezTo>
                    <a:pt x="21009" y="28644"/>
                    <a:pt x="20926" y="28785"/>
                    <a:pt x="20926" y="28939"/>
                  </a:cubicBezTo>
                  <a:lnTo>
                    <a:pt x="20926" y="31247"/>
                  </a:lnTo>
                  <a:lnTo>
                    <a:pt x="10160" y="31247"/>
                  </a:lnTo>
                  <a:lnTo>
                    <a:pt x="10160" y="28943"/>
                  </a:lnTo>
                  <a:cubicBezTo>
                    <a:pt x="10160" y="28785"/>
                    <a:pt x="10066" y="28638"/>
                    <a:pt x="9923" y="28566"/>
                  </a:cubicBezTo>
                  <a:cubicBezTo>
                    <a:pt x="9550" y="28386"/>
                    <a:pt x="9220" y="28153"/>
                    <a:pt x="8940" y="27873"/>
                  </a:cubicBezTo>
                  <a:lnTo>
                    <a:pt x="1088" y="20022"/>
                  </a:lnTo>
                  <a:cubicBezTo>
                    <a:pt x="927" y="19860"/>
                    <a:pt x="837" y="19645"/>
                    <a:pt x="837" y="19418"/>
                  </a:cubicBezTo>
                  <a:cubicBezTo>
                    <a:pt x="837" y="19188"/>
                    <a:pt x="927" y="18973"/>
                    <a:pt x="1088" y="18812"/>
                  </a:cubicBezTo>
                  <a:lnTo>
                    <a:pt x="1673" y="18230"/>
                  </a:lnTo>
                  <a:cubicBezTo>
                    <a:pt x="2253" y="17650"/>
                    <a:pt x="3015" y="17360"/>
                    <a:pt x="3777" y="17360"/>
                  </a:cubicBezTo>
                  <a:cubicBezTo>
                    <a:pt x="4539" y="17360"/>
                    <a:pt x="5301" y="17650"/>
                    <a:pt x="5881" y="18230"/>
                  </a:cubicBezTo>
                  <a:lnTo>
                    <a:pt x="6441" y="18790"/>
                  </a:lnTo>
                  <a:lnTo>
                    <a:pt x="6441" y="21030"/>
                  </a:lnTo>
                  <a:cubicBezTo>
                    <a:pt x="6441" y="21264"/>
                    <a:pt x="6627" y="21450"/>
                    <a:pt x="6857" y="21450"/>
                  </a:cubicBezTo>
                  <a:cubicBezTo>
                    <a:pt x="7091" y="21450"/>
                    <a:pt x="7277" y="21264"/>
                    <a:pt x="7277" y="21030"/>
                  </a:cubicBezTo>
                  <a:lnTo>
                    <a:pt x="7277" y="14101"/>
                  </a:lnTo>
                  <a:cubicBezTo>
                    <a:pt x="7277" y="13685"/>
                    <a:pt x="7004" y="13341"/>
                    <a:pt x="6631" y="13218"/>
                  </a:cubicBezTo>
                  <a:cubicBezTo>
                    <a:pt x="6574" y="13190"/>
                    <a:pt x="6509" y="13172"/>
                    <a:pt x="6441" y="13172"/>
                  </a:cubicBezTo>
                  <a:lnTo>
                    <a:pt x="4025" y="13172"/>
                  </a:lnTo>
                  <a:cubicBezTo>
                    <a:pt x="3791" y="13172"/>
                    <a:pt x="3605" y="13359"/>
                    <a:pt x="3605" y="13592"/>
                  </a:cubicBezTo>
                  <a:cubicBezTo>
                    <a:pt x="3605" y="13821"/>
                    <a:pt x="3791" y="14012"/>
                    <a:pt x="4025" y="14012"/>
                  </a:cubicBezTo>
                  <a:lnTo>
                    <a:pt x="5385" y="14012"/>
                  </a:lnTo>
                  <a:cubicBezTo>
                    <a:pt x="5378" y="14055"/>
                    <a:pt x="5371" y="14101"/>
                    <a:pt x="5371" y="14152"/>
                  </a:cubicBezTo>
                  <a:lnTo>
                    <a:pt x="5371" y="15150"/>
                  </a:lnTo>
                  <a:cubicBezTo>
                    <a:pt x="5371" y="15839"/>
                    <a:pt x="4811" y="16399"/>
                    <a:pt x="4121" y="16399"/>
                  </a:cubicBezTo>
                  <a:lnTo>
                    <a:pt x="3041" y="16399"/>
                  </a:lnTo>
                  <a:cubicBezTo>
                    <a:pt x="2352" y="16399"/>
                    <a:pt x="1792" y="15839"/>
                    <a:pt x="1792" y="15150"/>
                  </a:cubicBezTo>
                  <a:lnTo>
                    <a:pt x="1792" y="11603"/>
                  </a:lnTo>
                  <a:cubicBezTo>
                    <a:pt x="1792" y="10494"/>
                    <a:pt x="2693" y="9593"/>
                    <a:pt x="3802" y="9593"/>
                  </a:cubicBezTo>
                  <a:lnTo>
                    <a:pt x="9611" y="9593"/>
                  </a:lnTo>
                  <a:cubicBezTo>
                    <a:pt x="10300" y="9593"/>
                    <a:pt x="10860" y="10153"/>
                    <a:pt x="10860" y="10842"/>
                  </a:cubicBezTo>
                  <a:lnTo>
                    <a:pt x="10860" y="14855"/>
                  </a:lnTo>
                  <a:cubicBezTo>
                    <a:pt x="10860" y="15085"/>
                    <a:pt x="11047" y="15272"/>
                    <a:pt x="11276" y="15272"/>
                  </a:cubicBezTo>
                  <a:lnTo>
                    <a:pt x="11571" y="15272"/>
                  </a:lnTo>
                  <a:cubicBezTo>
                    <a:pt x="11804" y="15272"/>
                    <a:pt x="11990" y="15085"/>
                    <a:pt x="11990" y="14855"/>
                  </a:cubicBezTo>
                  <a:lnTo>
                    <a:pt x="11990" y="2090"/>
                  </a:lnTo>
                  <a:cubicBezTo>
                    <a:pt x="11990" y="1401"/>
                    <a:pt x="12550" y="841"/>
                    <a:pt x="13240" y="841"/>
                  </a:cubicBezTo>
                  <a:close/>
                  <a:moveTo>
                    <a:pt x="22107" y="32087"/>
                  </a:moveTo>
                  <a:lnTo>
                    <a:pt x="22107" y="37749"/>
                  </a:lnTo>
                  <a:lnTo>
                    <a:pt x="8975" y="37749"/>
                  </a:lnTo>
                  <a:lnTo>
                    <a:pt x="8975" y="32087"/>
                  </a:lnTo>
                  <a:close/>
                  <a:moveTo>
                    <a:pt x="13240" y="0"/>
                  </a:moveTo>
                  <a:cubicBezTo>
                    <a:pt x="12091" y="0"/>
                    <a:pt x="11155" y="937"/>
                    <a:pt x="11155" y="2090"/>
                  </a:cubicBezTo>
                  <a:lnTo>
                    <a:pt x="11155" y="9438"/>
                  </a:lnTo>
                  <a:cubicBezTo>
                    <a:pt x="10770" y="9018"/>
                    <a:pt x="10221" y="8753"/>
                    <a:pt x="9611" y="8753"/>
                  </a:cubicBezTo>
                  <a:lnTo>
                    <a:pt x="3802" y="8753"/>
                  </a:lnTo>
                  <a:cubicBezTo>
                    <a:pt x="2229" y="8753"/>
                    <a:pt x="952" y="10030"/>
                    <a:pt x="952" y="11603"/>
                  </a:cubicBezTo>
                  <a:lnTo>
                    <a:pt x="952" y="15150"/>
                  </a:lnTo>
                  <a:cubicBezTo>
                    <a:pt x="952" y="15922"/>
                    <a:pt x="1376" y="16597"/>
                    <a:pt x="2000" y="16959"/>
                  </a:cubicBezTo>
                  <a:cubicBezTo>
                    <a:pt x="1669" y="17132"/>
                    <a:pt x="1357" y="17357"/>
                    <a:pt x="1081" y="17637"/>
                  </a:cubicBezTo>
                  <a:lnTo>
                    <a:pt x="496" y="18219"/>
                  </a:lnTo>
                  <a:cubicBezTo>
                    <a:pt x="176" y="18539"/>
                    <a:pt x="0" y="18966"/>
                    <a:pt x="0" y="19418"/>
                  </a:cubicBezTo>
                  <a:cubicBezTo>
                    <a:pt x="0" y="19871"/>
                    <a:pt x="176" y="20295"/>
                    <a:pt x="496" y="20614"/>
                  </a:cubicBezTo>
                  <a:lnTo>
                    <a:pt x="8347" y="28465"/>
                  </a:lnTo>
                  <a:cubicBezTo>
                    <a:pt x="8630" y="28752"/>
                    <a:pt x="8958" y="28997"/>
                    <a:pt x="9319" y="29198"/>
                  </a:cubicBezTo>
                  <a:lnTo>
                    <a:pt x="9319" y="31247"/>
                  </a:lnTo>
                  <a:lnTo>
                    <a:pt x="8559" y="31247"/>
                  </a:lnTo>
                  <a:cubicBezTo>
                    <a:pt x="8325" y="31247"/>
                    <a:pt x="8139" y="31438"/>
                    <a:pt x="8139" y="31668"/>
                  </a:cubicBezTo>
                  <a:lnTo>
                    <a:pt x="8139" y="38165"/>
                  </a:lnTo>
                  <a:cubicBezTo>
                    <a:pt x="8139" y="38399"/>
                    <a:pt x="8325" y="38586"/>
                    <a:pt x="8559" y="38586"/>
                  </a:cubicBezTo>
                  <a:lnTo>
                    <a:pt x="22528" y="38586"/>
                  </a:lnTo>
                  <a:cubicBezTo>
                    <a:pt x="22757" y="38586"/>
                    <a:pt x="22947" y="38399"/>
                    <a:pt x="22947" y="38165"/>
                  </a:cubicBezTo>
                  <a:lnTo>
                    <a:pt x="22947" y="31668"/>
                  </a:lnTo>
                  <a:cubicBezTo>
                    <a:pt x="22947" y="31438"/>
                    <a:pt x="22757" y="31247"/>
                    <a:pt x="22528" y="31247"/>
                  </a:cubicBezTo>
                  <a:lnTo>
                    <a:pt x="21766" y="31247"/>
                  </a:lnTo>
                  <a:lnTo>
                    <a:pt x="21766" y="29183"/>
                  </a:lnTo>
                  <a:cubicBezTo>
                    <a:pt x="23547" y="28110"/>
                    <a:pt x="24646" y="26182"/>
                    <a:pt x="24646" y="24089"/>
                  </a:cubicBezTo>
                  <a:lnTo>
                    <a:pt x="24646" y="7575"/>
                  </a:lnTo>
                  <a:cubicBezTo>
                    <a:pt x="24646" y="6685"/>
                    <a:pt x="23920" y="5959"/>
                    <a:pt x="23030" y="5959"/>
                  </a:cubicBezTo>
                  <a:lnTo>
                    <a:pt x="22111" y="5959"/>
                  </a:lnTo>
                  <a:cubicBezTo>
                    <a:pt x="21741" y="5959"/>
                    <a:pt x="21397" y="6089"/>
                    <a:pt x="21123" y="6301"/>
                  </a:cubicBezTo>
                  <a:lnTo>
                    <a:pt x="21123" y="4218"/>
                  </a:lnTo>
                  <a:cubicBezTo>
                    <a:pt x="21123" y="3066"/>
                    <a:pt x="20187" y="2129"/>
                    <a:pt x="19038" y="2129"/>
                  </a:cubicBezTo>
                  <a:lnTo>
                    <a:pt x="17954" y="2129"/>
                  </a:lnTo>
                  <a:cubicBezTo>
                    <a:pt x="17344" y="2129"/>
                    <a:pt x="16794" y="2395"/>
                    <a:pt x="16410" y="2814"/>
                  </a:cubicBezTo>
                  <a:lnTo>
                    <a:pt x="16410" y="2090"/>
                  </a:lnTo>
                  <a:cubicBezTo>
                    <a:pt x="16410" y="937"/>
                    <a:pt x="15473" y="0"/>
                    <a:pt x="14325" y="0"/>
                  </a:cubicBezTo>
                  <a:close/>
                </a:path>
              </a:pathLst>
            </a:custGeom>
            <a:solidFill>
              <a:srgbClr val="24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1" name="صورة 130">
            <a:extLst>
              <a:ext uri="{FF2B5EF4-FFF2-40B4-BE49-F238E27FC236}">
                <a16:creationId xmlns:a16="http://schemas.microsoft.com/office/drawing/2014/main" id="{86DF4609-3997-4EC0-AFFE-1706CE85D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400" y="1"/>
            <a:ext cx="1498600" cy="1498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24F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36"/>
          <p:cNvSpPr/>
          <p:nvPr/>
        </p:nvSpPr>
        <p:spPr>
          <a:xfrm>
            <a:off x="983525" y="221100"/>
            <a:ext cx="721800" cy="721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8" name="Google Shape;1048;p36"/>
          <p:cNvGrpSpPr/>
          <p:nvPr/>
        </p:nvGrpSpPr>
        <p:grpSpPr>
          <a:xfrm>
            <a:off x="3171518" y="1466724"/>
            <a:ext cx="2800975" cy="2133301"/>
            <a:chOff x="3578510" y="1419647"/>
            <a:chExt cx="4021500" cy="3062887"/>
          </a:xfrm>
        </p:grpSpPr>
        <p:sp>
          <p:nvSpPr>
            <p:cNvPr id="1049" name="Google Shape;1049;p36"/>
            <p:cNvSpPr/>
            <p:nvPr/>
          </p:nvSpPr>
          <p:spPr>
            <a:xfrm>
              <a:off x="3716658" y="1548119"/>
              <a:ext cx="3748500" cy="22857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6"/>
            <p:cNvSpPr/>
            <p:nvPr/>
          </p:nvSpPr>
          <p:spPr>
            <a:xfrm>
              <a:off x="3578510" y="1419647"/>
              <a:ext cx="4021500" cy="2544300"/>
            </a:xfrm>
            <a:prstGeom prst="roundRect">
              <a:avLst>
                <a:gd name="adj" fmla="val 3857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51" name="Google Shape;1051;p36"/>
            <p:cNvCxnSpPr/>
            <p:nvPr/>
          </p:nvCxnSpPr>
          <p:spPr>
            <a:xfrm>
              <a:off x="4915750" y="4433452"/>
              <a:ext cx="1353300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2" name="Google Shape;1052;p36"/>
            <p:cNvSpPr/>
            <p:nvPr/>
          </p:nvSpPr>
          <p:spPr>
            <a:xfrm>
              <a:off x="4900908" y="3963886"/>
              <a:ext cx="1373274" cy="518648"/>
            </a:xfrm>
            <a:custGeom>
              <a:avLst/>
              <a:gdLst/>
              <a:ahLst/>
              <a:cxnLst/>
              <a:rect l="l" t="t" r="r" b="b"/>
              <a:pathLst>
                <a:path w="65999" h="24926" extrusionOk="0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61" name="Google Shape;1061;p36"/>
          <p:cNvSpPr/>
          <p:nvPr/>
        </p:nvSpPr>
        <p:spPr>
          <a:xfrm>
            <a:off x="7814350" y="3910950"/>
            <a:ext cx="666000" cy="666000"/>
          </a:xfrm>
          <a:prstGeom prst="ellipse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066;p37">
            <a:extLst>
              <a:ext uri="{FF2B5EF4-FFF2-40B4-BE49-F238E27FC236}">
                <a16:creationId xmlns:a16="http://schemas.microsoft.com/office/drawing/2014/main" id="{574B8242-2218-49AF-B2FD-3AB9446F88E3}"/>
              </a:ext>
            </a:extLst>
          </p:cNvPr>
          <p:cNvSpPr txBox="1">
            <a:spLocks/>
          </p:cNvSpPr>
          <p:nvPr/>
        </p:nvSpPr>
        <p:spPr>
          <a:xfrm>
            <a:off x="3171518" y="2041506"/>
            <a:ext cx="2757238" cy="91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Fjalla One"/>
              <a:buNone/>
              <a:defRPr sz="2800" b="0" i="0" u="none" strike="noStrike" cap="none">
                <a:solidFill>
                  <a:srgbClr val="242323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Fjalla One"/>
              <a:buNone/>
              <a:defRPr sz="2800" b="0" i="0" u="none" strike="noStrike" cap="none">
                <a:solidFill>
                  <a:srgbClr val="242323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Fjalla One"/>
              <a:buNone/>
              <a:defRPr sz="2800" b="0" i="0" u="none" strike="noStrike" cap="none">
                <a:solidFill>
                  <a:srgbClr val="242323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Fjalla One"/>
              <a:buNone/>
              <a:defRPr sz="2800" b="0" i="0" u="none" strike="noStrike" cap="none">
                <a:solidFill>
                  <a:srgbClr val="242323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Fjalla One"/>
              <a:buNone/>
              <a:defRPr sz="2800" b="0" i="0" u="none" strike="noStrike" cap="none">
                <a:solidFill>
                  <a:srgbClr val="242323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Fjalla One"/>
              <a:buNone/>
              <a:defRPr sz="2800" b="0" i="0" u="none" strike="noStrike" cap="none">
                <a:solidFill>
                  <a:srgbClr val="242323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Fjalla One"/>
              <a:buNone/>
              <a:defRPr sz="2800" b="0" i="0" u="none" strike="noStrike" cap="none">
                <a:solidFill>
                  <a:srgbClr val="242323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Fjalla One"/>
              <a:buNone/>
              <a:defRPr sz="2800" b="0" i="0" u="none" strike="noStrike" cap="none">
                <a:solidFill>
                  <a:srgbClr val="242323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Fjalla One"/>
              <a:buNone/>
              <a:defRPr sz="2800" b="0" i="0" u="none" strike="noStrike" cap="none">
                <a:solidFill>
                  <a:srgbClr val="242323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</a:t>
            </a:r>
          </a:p>
        </p:txBody>
      </p:sp>
      <p:pic>
        <p:nvPicPr>
          <p:cNvPr id="24" name="صورة 23">
            <a:extLst>
              <a:ext uri="{FF2B5EF4-FFF2-40B4-BE49-F238E27FC236}">
                <a16:creationId xmlns:a16="http://schemas.microsoft.com/office/drawing/2014/main" id="{BD479B2C-49E1-4A7C-BF46-5AC61668B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400" y="1"/>
            <a:ext cx="1498600" cy="1498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24F"/>
        </a:solidFill>
        <a:effectLst/>
      </p:bgPr>
    </p:bg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1"/>
          <p:cNvSpPr txBox="1">
            <a:spLocks noGrp="1"/>
          </p:cNvSpPr>
          <p:nvPr>
            <p:ph type="title"/>
          </p:nvPr>
        </p:nvSpPr>
        <p:spPr>
          <a:xfrm>
            <a:off x="708750" y="623075"/>
            <a:ext cx="772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42323"/>
                </a:solidFill>
              </a:rPr>
              <a:t>Table of Containt </a:t>
            </a:r>
            <a:endParaRPr dirty="0">
              <a:solidFill>
                <a:srgbClr val="242323"/>
              </a:solidFill>
            </a:endParaRPr>
          </a:p>
        </p:txBody>
      </p:sp>
      <p:sp>
        <p:nvSpPr>
          <p:cNvPr id="468" name="Google Shape;468;p21"/>
          <p:cNvSpPr txBox="1">
            <a:spLocks noGrp="1"/>
          </p:cNvSpPr>
          <p:nvPr>
            <p:ph type="body" idx="1"/>
          </p:nvPr>
        </p:nvSpPr>
        <p:spPr>
          <a:xfrm>
            <a:off x="2052088" y="1246150"/>
            <a:ext cx="3030733" cy="38973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Workflow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eon Light"/>
                <a:ea typeface="Kreon Light"/>
                <a:cs typeface="Kreon Light"/>
                <a:sym typeface="Kreon Light"/>
              </a:rPr>
              <a:t>Tools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Preprocess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eon Light"/>
                <a:ea typeface="Kreon Light"/>
                <a:cs typeface="Kreon Light"/>
                <a:sym typeface="Kreon Light"/>
              </a:rPr>
              <a:t>odel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in Real Time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eon Light"/>
                <a:ea typeface="Kreon Light"/>
                <a:cs typeface="Kreon Light"/>
                <a:sym typeface="Kreon Light"/>
              </a:rPr>
              <a:t>Challenges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Work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Kreon Light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reon Light"/>
              <a:ea typeface="Kreon Light"/>
              <a:cs typeface="Kreon Light"/>
              <a:sym typeface="Kreon Light"/>
            </a:endParaRPr>
          </a:p>
        </p:txBody>
      </p:sp>
      <p:sp>
        <p:nvSpPr>
          <p:cNvPr id="469" name="Google Shape;469;p21"/>
          <p:cNvSpPr/>
          <p:nvPr/>
        </p:nvSpPr>
        <p:spPr>
          <a:xfrm rot="5400000">
            <a:off x="-1048250" y="3128675"/>
            <a:ext cx="1956000" cy="1956000"/>
          </a:xfrm>
          <a:prstGeom prst="blockArc">
            <a:avLst>
              <a:gd name="adj1" fmla="val 10800000"/>
              <a:gd name="adj2" fmla="val 216678"/>
              <a:gd name="adj3" fmla="val 3491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A0D99FDD-D242-47CD-8B0F-B576FCF3C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400" y="1"/>
            <a:ext cx="1498600" cy="1498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24F"/>
        </a:solidFill>
        <a:effectLst/>
      </p:bgPr>
    </p:bg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5"/>
          <p:cNvSpPr/>
          <p:nvPr/>
        </p:nvSpPr>
        <p:spPr>
          <a:xfrm>
            <a:off x="1337350" y="1955138"/>
            <a:ext cx="1101300" cy="11013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5"/>
          <p:cNvSpPr/>
          <p:nvPr/>
        </p:nvSpPr>
        <p:spPr>
          <a:xfrm>
            <a:off x="4021375" y="1955138"/>
            <a:ext cx="1101300" cy="11013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5"/>
          <p:cNvSpPr/>
          <p:nvPr/>
        </p:nvSpPr>
        <p:spPr>
          <a:xfrm>
            <a:off x="6705450" y="1955138"/>
            <a:ext cx="1101300" cy="11013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5"/>
          <p:cNvSpPr txBox="1">
            <a:spLocks noGrp="1"/>
          </p:cNvSpPr>
          <p:nvPr>
            <p:ph type="title" idx="6"/>
          </p:nvPr>
        </p:nvSpPr>
        <p:spPr>
          <a:xfrm>
            <a:off x="708750" y="623075"/>
            <a:ext cx="772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INTRODUCTION</a:t>
            </a:r>
            <a:br>
              <a:rPr lang="en-US" dirty="0"/>
            </a:br>
            <a:r>
              <a:rPr lang="en-US" dirty="0"/>
              <a:t> &amp; </a:t>
            </a:r>
            <a:r>
              <a:rPr lang="en" sz="2800" dirty="0"/>
              <a:t>Goals</a:t>
            </a:r>
            <a:endParaRPr sz="2800" dirty="0"/>
          </a:p>
        </p:txBody>
      </p:sp>
      <p:grpSp>
        <p:nvGrpSpPr>
          <p:cNvPr id="542" name="Google Shape;542;p25"/>
          <p:cNvGrpSpPr/>
          <p:nvPr/>
        </p:nvGrpSpPr>
        <p:grpSpPr>
          <a:xfrm>
            <a:off x="1670497" y="2207647"/>
            <a:ext cx="383756" cy="596306"/>
            <a:chOff x="3269525" y="1623125"/>
            <a:chExt cx="540425" cy="839750"/>
          </a:xfrm>
        </p:grpSpPr>
        <p:sp>
          <p:nvSpPr>
            <p:cNvPr id="543" name="Google Shape;543;p25"/>
            <p:cNvSpPr/>
            <p:nvPr/>
          </p:nvSpPr>
          <p:spPr>
            <a:xfrm>
              <a:off x="3275125" y="1632375"/>
              <a:ext cx="525600" cy="644700"/>
            </a:xfrm>
            <a:custGeom>
              <a:avLst/>
              <a:gdLst/>
              <a:ahLst/>
              <a:cxnLst/>
              <a:rect l="l" t="t" r="r" b="b"/>
              <a:pathLst>
                <a:path w="21024" h="25788" extrusionOk="0">
                  <a:moveTo>
                    <a:pt x="11796" y="0"/>
                  </a:moveTo>
                  <a:cubicBezTo>
                    <a:pt x="10719" y="0"/>
                    <a:pt x="9847" y="873"/>
                    <a:pt x="9847" y="1953"/>
                  </a:cubicBezTo>
                  <a:lnTo>
                    <a:pt x="9847" y="12748"/>
                  </a:lnTo>
                  <a:lnTo>
                    <a:pt x="9585" y="12748"/>
                  </a:lnTo>
                  <a:lnTo>
                    <a:pt x="9585" y="3231"/>
                  </a:lnTo>
                  <a:cubicBezTo>
                    <a:pt x="9585" y="2154"/>
                    <a:pt x="8713" y="1279"/>
                    <a:pt x="7636" y="1279"/>
                  </a:cubicBezTo>
                  <a:cubicBezTo>
                    <a:pt x="6555" y="1279"/>
                    <a:pt x="5683" y="2154"/>
                    <a:pt x="5683" y="3231"/>
                  </a:cubicBezTo>
                  <a:lnTo>
                    <a:pt x="5683" y="12748"/>
                  </a:lnTo>
                  <a:lnTo>
                    <a:pt x="5683" y="16073"/>
                  </a:lnTo>
                  <a:lnTo>
                    <a:pt x="5339" y="15729"/>
                  </a:lnTo>
                  <a:cubicBezTo>
                    <a:pt x="4682" y="15072"/>
                    <a:pt x="3821" y="14743"/>
                    <a:pt x="2960" y="14743"/>
                  </a:cubicBezTo>
                  <a:cubicBezTo>
                    <a:pt x="2099" y="14743"/>
                    <a:pt x="1239" y="15072"/>
                    <a:pt x="582" y="15729"/>
                  </a:cubicBezTo>
                  <a:cubicBezTo>
                    <a:pt x="0" y="16310"/>
                    <a:pt x="0" y="17254"/>
                    <a:pt x="582" y="17835"/>
                  </a:cubicBezTo>
                  <a:lnTo>
                    <a:pt x="7259" y="24513"/>
                  </a:lnTo>
                  <a:cubicBezTo>
                    <a:pt x="7589" y="24843"/>
                    <a:pt x="7966" y="25094"/>
                    <a:pt x="8371" y="25267"/>
                  </a:cubicBezTo>
                  <a:cubicBezTo>
                    <a:pt x="9029" y="25597"/>
                    <a:pt x="9771" y="25788"/>
                    <a:pt x="10562" y="25788"/>
                  </a:cubicBezTo>
                  <a:lnTo>
                    <a:pt x="16147" y="25788"/>
                  </a:lnTo>
                  <a:cubicBezTo>
                    <a:pt x="18840" y="25788"/>
                    <a:pt x="21023" y="23601"/>
                    <a:pt x="21023" y="20909"/>
                  </a:cubicBezTo>
                  <a:lnTo>
                    <a:pt x="21023" y="12748"/>
                  </a:lnTo>
                  <a:lnTo>
                    <a:pt x="21023" y="6728"/>
                  </a:lnTo>
                  <a:cubicBezTo>
                    <a:pt x="21023" y="5920"/>
                    <a:pt x="20369" y="5264"/>
                    <a:pt x="19562" y="5264"/>
                  </a:cubicBezTo>
                  <a:cubicBezTo>
                    <a:pt x="18754" y="5264"/>
                    <a:pt x="18101" y="5920"/>
                    <a:pt x="18101" y="6728"/>
                  </a:cubicBezTo>
                  <a:lnTo>
                    <a:pt x="18101" y="12748"/>
                  </a:lnTo>
                  <a:lnTo>
                    <a:pt x="17914" y="12748"/>
                  </a:lnTo>
                  <a:lnTo>
                    <a:pt x="17914" y="3831"/>
                  </a:lnTo>
                  <a:cubicBezTo>
                    <a:pt x="17914" y="2754"/>
                    <a:pt x="17042" y="1882"/>
                    <a:pt x="15961" y="1882"/>
                  </a:cubicBezTo>
                  <a:cubicBezTo>
                    <a:pt x="14884" y="1882"/>
                    <a:pt x="14011" y="2754"/>
                    <a:pt x="14011" y="3831"/>
                  </a:cubicBezTo>
                  <a:lnTo>
                    <a:pt x="14011" y="12748"/>
                  </a:lnTo>
                  <a:lnTo>
                    <a:pt x="13749" y="12748"/>
                  </a:lnTo>
                  <a:lnTo>
                    <a:pt x="13749" y="1953"/>
                  </a:lnTo>
                  <a:cubicBezTo>
                    <a:pt x="13749" y="873"/>
                    <a:pt x="12877" y="0"/>
                    <a:pt x="11796" y="0"/>
                  </a:cubicBezTo>
                  <a:close/>
                </a:path>
              </a:pathLst>
            </a:custGeom>
            <a:solidFill>
              <a:srgbClr val="F0C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5"/>
            <p:cNvSpPr/>
            <p:nvPr/>
          </p:nvSpPr>
          <p:spPr>
            <a:xfrm>
              <a:off x="3480825" y="2200475"/>
              <a:ext cx="256350" cy="253125"/>
            </a:xfrm>
            <a:custGeom>
              <a:avLst/>
              <a:gdLst/>
              <a:ahLst/>
              <a:cxnLst/>
              <a:rect l="l" t="t" r="r" b="b"/>
              <a:pathLst>
                <a:path w="10254" h="10125" extrusionOk="0">
                  <a:moveTo>
                    <a:pt x="5048" y="1"/>
                  </a:moveTo>
                  <a:lnTo>
                    <a:pt x="5048" y="1"/>
                  </a:lnTo>
                  <a:cubicBezTo>
                    <a:pt x="4936" y="532"/>
                    <a:pt x="4706" y="1042"/>
                    <a:pt x="4355" y="1484"/>
                  </a:cubicBezTo>
                  <a:cubicBezTo>
                    <a:pt x="3634" y="2383"/>
                    <a:pt x="2595" y="2833"/>
                    <a:pt x="1556" y="2833"/>
                  </a:cubicBezTo>
                  <a:cubicBezTo>
                    <a:pt x="1075" y="2833"/>
                    <a:pt x="593" y="2736"/>
                    <a:pt x="143" y="2543"/>
                  </a:cubicBezTo>
                  <a:cubicBezTo>
                    <a:pt x="93" y="2521"/>
                    <a:pt x="47" y="2499"/>
                    <a:pt x="0" y="2478"/>
                  </a:cubicBezTo>
                  <a:lnTo>
                    <a:pt x="0" y="10125"/>
                  </a:lnTo>
                  <a:lnTo>
                    <a:pt x="10253" y="10125"/>
                  </a:lnTo>
                  <a:lnTo>
                    <a:pt x="10253" y="2468"/>
                  </a:lnTo>
                  <a:cubicBezTo>
                    <a:pt x="9556" y="2848"/>
                    <a:pt x="8764" y="3064"/>
                    <a:pt x="7919" y="3064"/>
                  </a:cubicBezTo>
                  <a:lnTo>
                    <a:pt x="4269" y="3064"/>
                  </a:lnTo>
                  <a:cubicBezTo>
                    <a:pt x="4297" y="3028"/>
                    <a:pt x="4326" y="2995"/>
                    <a:pt x="4355" y="2963"/>
                  </a:cubicBezTo>
                  <a:cubicBezTo>
                    <a:pt x="5033" y="2116"/>
                    <a:pt x="5260" y="1017"/>
                    <a:pt x="5048" y="1"/>
                  </a:cubicBezTo>
                  <a:close/>
                </a:path>
              </a:pathLst>
            </a:custGeom>
            <a:solidFill>
              <a:srgbClr val="E99F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5"/>
            <p:cNvSpPr/>
            <p:nvPr/>
          </p:nvSpPr>
          <p:spPr>
            <a:xfrm>
              <a:off x="3275575" y="2000950"/>
              <a:ext cx="336825" cy="199550"/>
            </a:xfrm>
            <a:custGeom>
              <a:avLst/>
              <a:gdLst/>
              <a:ahLst/>
              <a:cxnLst/>
              <a:rect l="l" t="t" r="r" b="b"/>
              <a:pathLst>
                <a:path w="13473" h="7982" extrusionOk="0">
                  <a:moveTo>
                    <a:pt x="2942" y="0"/>
                  </a:moveTo>
                  <a:cubicBezTo>
                    <a:pt x="2081" y="0"/>
                    <a:pt x="1221" y="329"/>
                    <a:pt x="564" y="986"/>
                  </a:cubicBezTo>
                  <a:cubicBezTo>
                    <a:pt x="79" y="1470"/>
                    <a:pt x="0" y="2209"/>
                    <a:pt x="327" y="2777"/>
                  </a:cubicBezTo>
                  <a:cubicBezTo>
                    <a:pt x="388" y="2666"/>
                    <a:pt x="466" y="2558"/>
                    <a:pt x="564" y="2464"/>
                  </a:cubicBezTo>
                  <a:cubicBezTo>
                    <a:pt x="1221" y="1807"/>
                    <a:pt x="2081" y="1479"/>
                    <a:pt x="2942" y="1479"/>
                  </a:cubicBezTo>
                  <a:cubicBezTo>
                    <a:pt x="3803" y="1479"/>
                    <a:pt x="4664" y="1807"/>
                    <a:pt x="5321" y="2464"/>
                  </a:cubicBezTo>
                  <a:lnTo>
                    <a:pt x="8315" y="5455"/>
                  </a:lnTo>
                  <a:cubicBezTo>
                    <a:pt x="8776" y="5250"/>
                    <a:pt x="9272" y="5147"/>
                    <a:pt x="9768" y="5147"/>
                  </a:cubicBezTo>
                  <a:cubicBezTo>
                    <a:pt x="10792" y="5147"/>
                    <a:pt x="11818" y="5585"/>
                    <a:pt x="12536" y="6464"/>
                  </a:cubicBezTo>
                  <a:cubicBezTo>
                    <a:pt x="12906" y="6913"/>
                    <a:pt x="13143" y="7436"/>
                    <a:pt x="13258" y="7982"/>
                  </a:cubicBezTo>
                  <a:cubicBezTo>
                    <a:pt x="13473" y="6948"/>
                    <a:pt x="13233" y="5839"/>
                    <a:pt x="12536" y="4984"/>
                  </a:cubicBezTo>
                  <a:cubicBezTo>
                    <a:pt x="11818" y="4109"/>
                    <a:pt x="10793" y="3670"/>
                    <a:pt x="9769" y="3670"/>
                  </a:cubicBezTo>
                  <a:cubicBezTo>
                    <a:pt x="9272" y="3670"/>
                    <a:pt x="8776" y="3773"/>
                    <a:pt x="8315" y="3980"/>
                  </a:cubicBezTo>
                  <a:lnTo>
                    <a:pt x="5321" y="986"/>
                  </a:lnTo>
                  <a:cubicBezTo>
                    <a:pt x="4664" y="329"/>
                    <a:pt x="3803" y="0"/>
                    <a:pt x="2942" y="0"/>
                  </a:cubicBezTo>
                  <a:close/>
                </a:path>
              </a:pathLst>
            </a:custGeom>
            <a:solidFill>
              <a:srgbClr val="F2E1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5"/>
            <p:cNvSpPr/>
            <p:nvPr/>
          </p:nvSpPr>
          <p:spPr>
            <a:xfrm>
              <a:off x="3417200" y="1664325"/>
              <a:ext cx="97575" cy="85825"/>
            </a:xfrm>
            <a:custGeom>
              <a:avLst/>
              <a:gdLst/>
              <a:ahLst/>
              <a:cxnLst/>
              <a:rect l="l" t="t" r="r" b="b"/>
              <a:pathLst>
                <a:path w="3903" h="3433" extrusionOk="0">
                  <a:moveTo>
                    <a:pt x="1953" y="1"/>
                  </a:moveTo>
                  <a:cubicBezTo>
                    <a:pt x="872" y="1"/>
                    <a:pt x="0" y="876"/>
                    <a:pt x="0" y="1953"/>
                  </a:cubicBezTo>
                  <a:lnTo>
                    <a:pt x="0" y="3432"/>
                  </a:lnTo>
                  <a:cubicBezTo>
                    <a:pt x="0" y="2352"/>
                    <a:pt x="872" y="1479"/>
                    <a:pt x="1953" y="1479"/>
                  </a:cubicBezTo>
                  <a:cubicBezTo>
                    <a:pt x="3030" y="1479"/>
                    <a:pt x="3902" y="2352"/>
                    <a:pt x="3902" y="3432"/>
                  </a:cubicBezTo>
                  <a:lnTo>
                    <a:pt x="3902" y="1953"/>
                  </a:lnTo>
                  <a:cubicBezTo>
                    <a:pt x="3902" y="876"/>
                    <a:pt x="3030" y="1"/>
                    <a:pt x="1953" y="1"/>
                  </a:cubicBezTo>
                  <a:close/>
                </a:path>
              </a:pathLst>
            </a:custGeom>
            <a:solidFill>
              <a:srgbClr val="F2E1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5"/>
            <p:cNvSpPr/>
            <p:nvPr/>
          </p:nvSpPr>
          <p:spPr>
            <a:xfrm>
              <a:off x="3727625" y="1763950"/>
              <a:ext cx="73100" cy="73525"/>
            </a:xfrm>
            <a:custGeom>
              <a:avLst/>
              <a:gdLst/>
              <a:ahLst/>
              <a:cxnLst/>
              <a:rect l="l" t="t" r="r" b="b"/>
              <a:pathLst>
                <a:path w="2924" h="2941" extrusionOk="0">
                  <a:moveTo>
                    <a:pt x="1462" y="1"/>
                  </a:moveTo>
                  <a:cubicBezTo>
                    <a:pt x="654" y="1"/>
                    <a:pt x="1" y="657"/>
                    <a:pt x="1" y="1465"/>
                  </a:cubicBezTo>
                  <a:lnTo>
                    <a:pt x="1" y="2940"/>
                  </a:lnTo>
                  <a:cubicBezTo>
                    <a:pt x="1" y="2133"/>
                    <a:pt x="654" y="1479"/>
                    <a:pt x="1462" y="1479"/>
                  </a:cubicBezTo>
                  <a:cubicBezTo>
                    <a:pt x="2269" y="1479"/>
                    <a:pt x="2923" y="2133"/>
                    <a:pt x="2923" y="2940"/>
                  </a:cubicBezTo>
                  <a:lnTo>
                    <a:pt x="2923" y="1465"/>
                  </a:lnTo>
                  <a:cubicBezTo>
                    <a:pt x="2923" y="657"/>
                    <a:pt x="2269" y="1"/>
                    <a:pt x="1462" y="1"/>
                  </a:cubicBezTo>
                  <a:close/>
                </a:path>
              </a:pathLst>
            </a:custGeom>
            <a:solidFill>
              <a:srgbClr val="F2E1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5"/>
            <p:cNvSpPr/>
            <p:nvPr/>
          </p:nvSpPr>
          <p:spPr>
            <a:xfrm>
              <a:off x="3521300" y="1632375"/>
              <a:ext cx="97575" cy="85750"/>
            </a:xfrm>
            <a:custGeom>
              <a:avLst/>
              <a:gdLst/>
              <a:ahLst/>
              <a:cxnLst/>
              <a:rect l="l" t="t" r="r" b="b"/>
              <a:pathLst>
                <a:path w="3903" h="3430" extrusionOk="0">
                  <a:moveTo>
                    <a:pt x="1949" y="0"/>
                  </a:moveTo>
                  <a:cubicBezTo>
                    <a:pt x="872" y="0"/>
                    <a:pt x="0" y="873"/>
                    <a:pt x="0" y="1953"/>
                  </a:cubicBezTo>
                  <a:lnTo>
                    <a:pt x="0" y="3429"/>
                  </a:lnTo>
                  <a:cubicBezTo>
                    <a:pt x="0" y="2352"/>
                    <a:pt x="872" y="1479"/>
                    <a:pt x="1949" y="1479"/>
                  </a:cubicBezTo>
                  <a:cubicBezTo>
                    <a:pt x="3030" y="1479"/>
                    <a:pt x="3902" y="2352"/>
                    <a:pt x="3902" y="3429"/>
                  </a:cubicBezTo>
                  <a:lnTo>
                    <a:pt x="3902" y="1953"/>
                  </a:lnTo>
                  <a:cubicBezTo>
                    <a:pt x="3902" y="873"/>
                    <a:pt x="3030" y="0"/>
                    <a:pt x="1949" y="0"/>
                  </a:cubicBezTo>
                  <a:close/>
                </a:path>
              </a:pathLst>
            </a:custGeom>
            <a:solidFill>
              <a:srgbClr val="F2E1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5"/>
            <p:cNvSpPr/>
            <p:nvPr/>
          </p:nvSpPr>
          <p:spPr>
            <a:xfrm>
              <a:off x="3625400" y="1679400"/>
              <a:ext cx="97575" cy="85750"/>
            </a:xfrm>
            <a:custGeom>
              <a:avLst/>
              <a:gdLst/>
              <a:ahLst/>
              <a:cxnLst/>
              <a:rect l="l" t="t" r="r" b="b"/>
              <a:pathLst>
                <a:path w="3903" h="3430" extrusionOk="0">
                  <a:moveTo>
                    <a:pt x="1950" y="1"/>
                  </a:moveTo>
                  <a:cubicBezTo>
                    <a:pt x="873" y="1"/>
                    <a:pt x="0" y="873"/>
                    <a:pt x="0" y="1950"/>
                  </a:cubicBezTo>
                  <a:lnTo>
                    <a:pt x="0" y="3429"/>
                  </a:lnTo>
                  <a:cubicBezTo>
                    <a:pt x="0" y="2352"/>
                    <a:pt x="873" y="1476"/>
                    <a:pt x="1950" y="1476"/>
                  </a:cubicBezTo>
                  <a:cubicBezTo>
                    <a:pt x="3031" y="1476"/>
                    <a:pt x="3903" y="2352"/>
                    <a:pt x="3903" y="3429"/>
                  </a:cubicBezTo>
                  <a:lnTo>
                    <a:pt x="3903" y="1950"/>
                  </a:lnTo>
                  <a:cubicBezTo>
                    <a:pt x="3903" y="873"/>
                    <a:pt x="3031" y="1"/>
                    <a:pt x="1950" y="1"/>
                  </a:cubicBezTo>
                  <a:close/>
                </a:path>
              </a:pathLst>
            </a:custGeom>
            <a:solidFill>
              <a:srgbClr val="F2E1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5"/>
            <p:cNvSpPr/>
            <p:nvPr/>
          </p:nvSpPr>
          <p:spPr>
            <a:xfrm>
              <a:off x="3269525" y="1623125"/>
              <a:ext cx="540425" cy="839750"/>
            </a:xfrm>
            <a:custGeom>
              <a:avLst/>
              <a:gdLst/>
              <a:ahLst/>
              <a:cxnLst/>
              <a:rect l="l" t="t" r="r" b="b"/>
              <a:pathLst>
                <a:path w="21617" h="33590" extrusionOk="0">
                  <a:moveTo>
                    <a:pt x="12020" y="741"/>
                  </a:moveTo>
                  <a:cubicBezTo>
                    <a:pt x="12896" y="741"/>
                    <a:pt x="13604" y="1451"/>
                    <a:pt x="13604" y="2323"/>
                  </a:cubicBezTo>
                  <a:lnTo>
                    <a:pt x="13604" y="13118"/>
                  </a:lnTo>
                  <a:cubicBezTo>
                    <a:pt x="13604" y="13323"/>
                    <a:pt x="13769" y="13488"/>
                    <a:pt x="13973" y="13488"/>
                  </a:cubicBezTo>
                  <a:lnTo>
                    <a:pt x="14235" y="13488"/>
                  </a:lnTo>
                  <a:cubicBezTo>
                    <a:pt x="14437" y="13488"/>
                    <a:pt x="14605" y="13323"/>
                    <a:pt x="14605" y="13118"/>
                  </a:cubicBezTo>
                  <a:lnTo>
                    <a:pt x="14605" y="4201"/>
                  </a:lnTo>
                  <a:cubicBezTo>
                    <a:pt x="14605" y="3329"/>
                    <a:pt x="15312" y="2618"/>
                    <a:pt x="16185" y="2618"/>
                  </a:cubicBezTo>
                  <a:cubicBezTo>
                    <a:pt x="17057" y="2618"/>
                    <a:pt x="17768" y="3329"/>
                    <a:pt x="17768" y="4201"/>
                  </a:cubicBezTo>
                  <a:lnTo>
                    <a:pt x="17768" y="13118"/>
                  </a:lnTo>
                  <a:cubicBezTo>
                    <a:pt x="17768" y="13323"/>
                    <a:pt x="17933" y="13488"/>
                    <a:pt x="18138" y="13488"/>
                  </a:cubicBezTo>
                  <a:lnTo>
                    <a:pt x="18325" y="13488"/>
                  </a:lnTo>
                  <a:cubicBezTo>
                    <a:pt x="18530" y="13488"/>
                    <a:pt x="18694" y="13323"/>
                    <a:pt x="18694" y="13118"/>
                  </a:cubicBezTo>
                  <a:lnTo>
                    <a:pt x="18694" y="7098"/>
                  </a:lnTo>
                  <a:cubicBezTo>
                    <a:pt x="18694" y="6495"/>
                    <a:pt x="19183" y="6003"/>
                    <a:pt x="19786" y="6003"/>
                  </a:cubicBezTo>
                  <a:cubicBezTo>
                    <a:pt x="20389" y="6003"/>
                    <a:pt x="20877" y="6495"/>
                    <a:pt x="20877" y="7098"/>
                  </a:cubicBezTo>
                  <a:lnTo>
                    <a:pt x="20877" y="21279"/>
                  </a:lnTo>
                  <a:cubicBezTo>
                    <a:pt x="20877" y="22930"/>
                    <a:pt x="19976" y="24445"/>
                    <a:pt x="18525" y="25238"/>
                  </a:cubicBezTo>
                  <a:cubicBezTo>
                    <a:pt x="18407" y="25303"/>
                    <a:pt x="18336" y="25429"/>
                    <a:pt x="18336" y="25562"/>
                  </a:cubicBezTo>
                  <a:lnTo>
                    <a:pt x="18336" y="32849"/>
                  </a:lnTo>
                  <a:lnTo>
                    <a:pt x="8822" y="32849"/>
                  </a:lnTo>
                  <a:lnTo>
                    <a:pt x="8822" y="25562"/>
                  </a:lnTo>
                  <a:cubicBezTo>
                    <a:pt x="8822" y="25429"/>
                    <a:pt x="8746" y="25303"/>
                    <a:pt x="8628" y="25238"/>
                  </a:cubicBezTo>
                  <a:cubicBezTo>
                    <a:pt x="8308" y="25063"/>
                    <a:pt x="8007" y="24851"/>
                    <a:pt x="7738" y="24603"/>
                  </a:cubicBezTo>
                  <a:cubicBezTo>
                    <a:pt x="7720" y="24585"/>
                    <a:pt x="7702" y="24574"/>
                    <a:pt x="7684" y="24564"/>
                  </a:cubicBezTo>
                  <a:lnTo>
                    <a:pt x="1068" y="17943"/>
                  </a:lnTo>
                  <a:cubicBezTo>
                    <a:pt x="856" y="17731"/>
                    <a:pt x="738" y="17451"/>
                    <a:pt x="738" y="17150"/>
                  </a:cubicBezTo>
                  <a:cubicBezTo>
                    <a:pt x="738" y="16853"/>
                    <a:pt x="856" y="16572"/>
                    <a:pt x="1068" y="16361"/>
                  </a:cubicBezTo>
                  <a:cubicBezTo>
                    <a:pt x="1651" y="15777"/>
                    <a:pt x="2417" y="15486"/>
                    <a:pt x="3184" y="15486"/>
                  </a:cubicBezTo>
                  <a:cubicBezTo>
                    <a:pt x="3950" y="15486"/>
                    <a:pt x="4716" y="15777"/>
                    <a:pt x="5300" y="16361"/>
                  </a:cubicBezTo>
                  <a:lnTo>
                    <a:pt x="5644" y="16705"/>
                  </a:lnTo>
                  <a:lnTo>
                    <a:pt x="8294" y="19355"/>
                  </a:lnTo>
                  <a:cubicBezTo>
                    <a:pt x="8364" y="19425"/>
                    <a:pt x="8459" y="19461"/>
                    <a:pt x="8554" y="19461"/>
                  </a:cubicBezTo>
                  <a:cubicBezTo>
                    <a:pt x="8605" y="19461"/>
                    <a:pt x="8656" y="19451"/>
                    <a:pt x="8703" y="19430"/>
                  </a:cubicBezTo>
                  <a:cubicBezTo>
                    <a:pt x="9120" y="19244"/>
                    <a:pt x="9561" y="19155"/>
                    <a:pt x="9998" y="19155"/>
                  </a:cubicBezTo>
                  <a:cubicBezTo>
                    <a:pt x="10941" y="19155"/>
                    <a:pt x="11865" y="19571"/>
                    <a:pt x="12491" y="20334"/>
                  </a:cubicBezTo>
                  <a:cubicBezTo>
                    <a:pt x="13442" y="21491"/>
                    <a:pt x="13453" y="23178"/>
                    <a:pt x="12516" y="24348"/>
                  </a:cubicBezTo>
                  <a:cubicBezTo>
                    <a:pt x="12391" y="24506"/>
                    <a:pt x="12416" y="24740"/>
                    <a:pt x="12573" y="24865"/>
                  </a:cubicBezTo>
                  <a:cubicBezTo>
                    <a:pt x="12643" y="24921"/>
                    <a:pt x="12724" y="24948"/>
                    <a:pt x="12805" y="24948"/>
                  </a:cubicBezTo>
                  <a:cubicBezTo>
                    <a:pt x="12913" y="24948"/>
                    <a:pt x="13020" y="24900"/>
                    <a:pt x="13094" y="24808"/>
                  </a:cubicBezTo>
                  <a:cubicBezTo>
                    <a:pt x="14247" y="23371"/>
                    <a:pt x="14232" y="21290"/>
                    <a:pt x="13065" y="19864"/>
                  </a:cubicBezTo>
                  <a:cubicBezTo>
                    <a:pt x="12295" y="18926"/>
                    <a:pt x="11158" y="18416"/>
                    <a:pt x="9999" y="18416"/>
                  </a:cubicBezTo>
                  <a:cubicBezTo>
                    <a:pt x="9543" y="18416"/>
                    <a:pt x="9084" y="18495"/>
                    <a:pt x="8643" y="18658"/>
                  </a:cubicBezTo>
                  <a:lnTo>
                    <a:pt x="6277" y="16288"/>
                  </a:lnTo>
                  <a:lnTo>
                    <a:pt x="6277" y="3601"/>
                  </a:lnTo>
                  <a:cubicBezTo>
                    <a:pt x="6277" y="2729"/>
                    <a:pt x="6988" y="2018"/>
                    <a:pt x="7860" y="2018"/>
                  </a:cubicBezTo>
                  <a:cubicBezTo>
                    <a:pt x="8732" y="2018"/>
                    <a:pt x="9440" y="2729"/>
                    <a:pt x="9440" y="3601"/>
                  </a:cubicBezTo>
                  <a:lnTo>
                    <a:pt x="9440" y="13118"/>
                  </a:lnTo>
                  <a:cubicBezTo>
                    <a:pt x="9440" y="13323"/>
                    <a:pt x="9604" y="13488"/>
                    <a:pt x="9809" y="13488"/>
                  </a:cubicBezTo>
                  <a:lnTo>
                    <a:pt x="10071" y="13488"/>
                  </a:lnTo>
                  <a:cubicBezTo>
                    <a:pt x="10275" y="13488"/>
                    <a:pt x="10441" y="13323"/>
                    <a:pt x="10441" y="13118"/>
                  </a:cubicBezTo>
                  <a:lnTo>
                    <a:pt x="10441" y="2323"/>
                  </a:lnTo>
                  <a:cubicBezTo>
                    <a:pt x="10441" y="1451"/>
                    <a:pt x="11148" y="741"/>
                    <a:pt x="12020" y="741"/>
                  </a:cubicBezTo>
                  <a:close/>
                  <a:moveTo>
                    <a:pt x="12020" y="0"/>
                  </a:moveTo>
                  <a:cubicBezTo>
                    <a:pt x="10786" y="0"/>
                    <a:pt x="9770" y="973"/>
                    <a:pt x="9705" y="2194"/>
                  </a:cubicBezTo>
                  <a:cubicBezTo>
                    <a:pt x="9281" y="1637"/>
                    <a:pt x="8610" y="1279"/>
                    <a:pt x="7860" y="1279"/>
                  </a:cubicBezTo>
                  <a:cubicBezTo>
                    <a:pt x="6578" y="1279"/>
                    <a:pt x="5537" y="2323"/>
                    <a:pt x="5537" y="3601"/>
                  </a:cubicBezTo>
                  <a:lnTo>
                    <a:pt x="5537" y="15577"/>
                  </a:lnTo>
                  <a:cubicBezTo>
                    <a:pt x="4854" y="15022"/>
                    <a:pt x="4019" y="14744"/>
                    <a:pt x="3183" y="14744"/>
                  </a:cubicBezTo>
                  <a:cubicBezTo>
                    <a:pt x="2228" y="14744"/>
                    <a:pt x="1272" y="15108"/>
                    <a:pt x="544" y="15836"/>
                  </a:cubicBezTo>
                  <a:cubicBezTo>
                    <a:pt x="191" y="16188"/>
                    <a:pt x="1" y="16654"/>
                    <a:pt x="1" y="17150"/>
                  </a:cubicBezTo>
                  <a:cubicBezTo>
                    <a:pt x="1" y="17649"/>
                    <a:pt x="191" y="18116"/>
                    <a:pt x="544" y="18468"/>
                  </a:cubicBezTo>
                  <a:lnTo>
                    <a:pt x="7221" y="25141"/>
                  </a:lnTo>
                  <a:cubicBezTo>
                    <a:pt x="7246" y="25167"/>
                    <a:pt x="7275" y="25188"/>
                    <a:pt x="7303" y="25202"/>
                  </a:cubicBezTo>
                  <a:cubicBezTo>
                    <a:pt x="7548" y="25418"/>
                    <a:pt x="7806" y="25612"/>
                    <a:pt x="8083" y="25777"/>
                  </a:cubicBezTo>
                  <a:lnTo>
                    <a:pt x="8083" y="33219"/>
                  </a:lnTo>
                  <a:cubicBezTo>
                    <a:pt x="8083" y="33424"/>
                    <a:pt x="8247" y="33589"/>
                    <a:pt x="8452" y="33589"/>
                  </a:cubicBezTo>
                  <a:lnTo>
                    <a:pt x="18705" y="33589"/>
                  </a:lnTo>
                  <a:cubicBezTo>
                    <a:pt x="18906" y="33589"/>
                    <a:pt x="19075" y="33424"/>
                    <a:pt x="19075" y="33219"/>
                  </a:cubicBezTo>
                  <a:lnTo>
                    <a:pt x="19075" y="25777"/>
                  </a:lnTo>
                  <a:cubicBezTo>
                    <a:pt x="20647" y="24829"/>
                    <a:pt x="21617" y="23124"/>
                    <a:pt x="21617" y="21279"/>
                  </a:cubicBezTo>
                  <a:lnTo>
                    <a:pt x="21617" y="7098"/>
                  </a:lnTo>
                  <a:cubicBezTo>
                    <a:pt x="21617" y="6086"/>
                    <a:pt x="20795" y="5264"/>
                    <a:pt x="19786" y="5264"/>
                  </a:cubicBezTo>
                  <a:cubicBezTo>
                    <a:pt x="19290" y="5264"/>
                    <a:pt x="18838" y="5465"/>
                    <a:pt x="18508" y="5784"/>
                  </a:cubicBezTo>
                  <a:lnTo>
                    <a:pt x="18508" y="4201"/>
                  </a:lnTo>
                  <a:cubicBezTo>
                    <a:pt x="18508" y="2923"/>
                    <a:pt x="17466" y="1882"/>
                    <a:pt x="16185" y="1882"/>
                  </a:cubicBezTo>
                  <a:cubicBezTo>
                    <a:pt x="15435" y="1882"/>
                    <a:pt x="14767" y="2237"/>
                    <a:pt x="14343" y="2790"/>
                  </a:cubicBezTo>
                  <a:lnTo>
                    <a:pt x="14343" y="2323"/>
                  </a:lnTo>
                  <a:cubicBezTo>
                    <a:pt x="14343" y="1042"/>
                    <a:pt x="13302" y="0"/>
                    <a:pt x="12020" y="0"/>
                  </a:cubicBezTo>
                  <a:close/>
                </a:path>
              </a:pathLst>
            </a:custGeom>
            <a:solidFill>
              <a:srgbClr val="24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25"/>
          <p:cNvGrpSpPr/>
          <p:nvPr/>
        </p:nvGrpSpPr>
        <p:grpSpPr>
          <a:xfrm>
            <a:off x="4405708" y="2232849"/>
            <a:ext cx="332575" cy="573654"/>
            <a:chOff x="4373900" y="1639025"/>
            <a:chExt cx="468350" cy="807850"/>
          </a:xfrm>
        </p:grpSpPr>
        <p:sp>
          <p:nvSpPr>
            <p:cNvPr id="552" name="Google Shape;552;p25"/>
            <p:cNvSpPr/>
            <p:nvPr/>
          </p:nvSpPr>
          <p:spPr>
            <a:xfrm>
              <a:off x="4388200" y="1648250"/>
              <a:ext cx="444825" cy="612775"/>
            </a:xfrm>
            <a:custGeom>
              <a:avLst/>
              <a:gdLst/>
              <a:ahLst/>
              <a:cxnLst/>
              <a:rect l="l" t="t" r="r" b="b"/>
              <a:pathLst>
                <a:path w="17793" h="24511" extrusionOk="0">
                  <a:moveTo>
                    <a:pt x="4401" y="1"/>
                  </a:moveTo>
                  <a:cubicBezTo>
                    <a:pt x="3324" y="1"/>
                    <a:pt x="2452" y="877"/>
                    <a:pt x="2452" y="1954"/>
                  </a:cubicBezTo>
                  <a:lnTo>
                    <a:pt x="2452" y="11471"/>
                  </a:lnTo>
                  <a:lnTo>
                    <a:pt x="2452" y="12178"/>
                  </a:lnTo>
                  <a:lnTo>
                    <a:pt x="2448" y="12178"/>
                  </a:lnTo>
                  <a:cubicBezTo>
                    <a:pt x="2308" y="12178"/>
                    <a:pt x="2168" y="12196"/>
                    <a:pt x="2039" y="12229"/>
                  </a:cubicBezTo>
                  <a:cubicBezTo>
                    <a:pt x="1949" y="12250"/>
                    <a:pt x="1863" y="12279"/>
                    <a:pt x="1780" y="12315"/>
                  </a:cubicBezTo>
                  <a:cubicBezTo>
                    <a:pt x="1576" y="12405"/>
                    <a:pt x="1389" y="12530"/>
                    <a:pt x="1235" y="12691"/>
                  </a:cubicBezTo>
                  <a:cubicBezTo>
                    <a:pt x="1185" y="12741"/>
                    <a:pt x="1142" y="12796"/>
                    <a:pt x="1099" y="12849"/>
                  </a:cubicBezTo>
                  <a:cubicBezTo>
                    <a:pt x="1066" y="12889"/>
                    <a:pt x="1041" y="12928"/>
                    <a:pt x="1013" y="12971"/>
                  </a:cubicBezTo>
                  <a:cubicBezTo>
                    <a:pt x="933" y="13097"/>
                    <a:pt x="865" y="13237"/>
                    <a:pt x="822" y="13388"/>
                  </a:cubicBezTo>
                  <a:lnTo>
                    <a:pt x="204" y="15442"/>
                  </a:lnTo>
                  <a:cubicBezTo>
                    <a:pt x="57" y="15922"/>
                    <a:pt x="0" y="16421"/>
                    <a:pt x="29" y="16910"/>
                  </a:cubicBezTo>
                  <a:cubicBezTo>
                    <a:pt x="75" y="17728"/>
                    <a:pt x="359" y="18525"/>
                    <a:pt x="858" y="19200"/>
                  </a:cubicBezTo>
                  <a:lnTo>
                    <a:pt x="3508" y="22901"/>
                  </a:lnTo>
                  <a:cubicBezTo>
                    <a:pt x="3834" y="23228"/>
                    <a:pt x="4236" y="23508"/>
                    <a:pt x="4678" y="23727"/>
                  </a:cubicBezTo>
                  <a:cubicBezTo>
                    <a:pt x="5442" y="24219"/>
                    <a:pt x="6351" y="24510"/>
                    <a:pt x="7327" y="24510"/>
                  </a:cubicBezTo>
                  <a:lnTo>
                    <a:pt x="12913" y="24510"/>
                  </a:lnTo>
                  <a:cubicBezTo>
                    <a:pt x="15609" y="24510"/>
                    <a:pt x="17792" y="22323"/>
                    <a:pt x="17792" y="19631"/>
                  </a:cubicBezTo>
                  <a:lnTo>
                    <a:pt x="17792" y="11471"/>
                  </a:lnTo>
                  <a:lnTo>
                    <a:pt x="17792" y="5451"/>
                  </a:lnTo>
                  <a:cubicBezTo>
                    <a:pt x="17792" y="4642"/>
                    <a:pt x="17138" y="3986"/>
                    <a:pt x="16331" y="3986"/>
                  </a:cubicBezTo>
                  <a:cubicBezTo>
                    <a:pt x="15523" y="3986"/>
                    <a:pt x="14870" y="4642"/>
                    <a:pt x="14870" y="5451"/>
                  </a:cubicBezTo>
                  <a:lnTo>
                    <a:pt x="14870" y="11471"/>
                  </a:lnTo>
                  <a:lnTo>
                    <a:pt x="14644" y="11471"/>
                  </a:lnTo>
                  <a:lnTo>
                    <a:pt x="14644" y="8545"/>
                  </a:lnTo>
                  <a:cubicBezTo>
                    <a:pt x="14644" y="7464"/>
                    <a:pt x="13771" y="6592"/>
                    <a:pt x="12694" y="6592"/>
                  </a:cubicBezTo>
                  <a:cubicBezTo>
                    <a:pt x="11614" y="6592"/>
                    <a:pt x="10741" y="7464"/>
                    <a:pt x="10741" y="8545"/>
                  </a:cubicBezTo>
                  <a:lnTo>
                    <a:pt x="10741" y="11417"/>
                  </a:lnTo>
                  <a:cubicBezTo>
                    <a:pt x="10741" y="11435"/>
                    <a:pt x="10745" y="11453"/>
                    <a:pt x="10745" y="11471"/>
                  </a:cubicBezTo>
                  <a:lnTo>
                    <a:pt x="10482" y="11471"/>
                  </a:lnTo>
                  <a:lnTo>
                    <a:pt x="10482" y="7838"/>
                  </a:lnTo>
                  <a:cubicBezTo>
                    <a:pt x="10482" y="6761"/>
                    <a:pt x="9607" y="5885"/>
                    <a:pt x="8530" y="5885"/>
                  </a:cubicBezTo>
                  <a:cubicBezTo>
                    <a:pt x="7453" y="5885"/>
                    <a:pt x="6577" y="6761"/>
                    <a:pt x="6577" y="7838"/>
                  </a:cubicBezTo>
                  <a:lnTo>
                    <a:pt x="6577" y="11417"/>
                  </a:lnTo>
                  <a:cubicBezTo>
                    <a:pt x="6577" y="11435"/>
                    <a:pt x="6580" y="11453"/>
                    <a:pt x="6580" y="11471"/>
                  </a:cubicBezTo>
                  <a:lnTo>
                    <a:pt x="6354" y="11471"/>
                  </a:lnTo>
                  <a:lnTo>
                    <a:pt x="6354" y="1954"/>
                  </a:lnTo>
                  <a:cubicBezTo>
                    <a:pt x="6354" y="877"/>
                    <a:pt x="5482" y="1"/>
                    <a:pt x="4401" y="1"/>
                  </a:cubicBezTo>
                  <a:close/>
                </a:path>
              </a:pathLst>
            </a:custGeom>
            <a:solidFill>
              <a:srgbClr val="F0C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5"/>
            <p:cNvSpPr/>
            <p:nvPr/>
          </p:nvSpPr>
          <p:spPr>
            <a:xfrm>
              <a:off x="4656700" y="1933675"/>
              <a:ext cx="97600" cy="87150"/>
            </a:xfrm>
            <a:custGeom>
              <a:avLst/>
              <a:gdLst/>
              <a:ahLst/>
              <a:cxnLst/>
              <a:rect l="l" t="t" r="r" b="b"/>
              <a:pathLst>
                <a:path w="3904" h="3486" extrusionOk="0">
                  <a:moveTo>
                    <a:pt x="1" y="0"/>
                  </a:moveTo>
                  <a:lnTo>
                    <a:pt x="1" y="1480"/>
                  </a:lnTo>
                  <a:cubicBezTo>
                    <a:pt x="1" y="2531"/>
                    <a:pt x="809" y="3432"/>
                    <a:pt x="1858" y="3483"/>
                  </a:cubicBezTo>
                  <a:cubicBezTo>
                    <a:pt x="1890" y="3484"/>
                    <a:pt x="1922" y="3485"/>
                    <a:pt x="1953" y="3485"/>
                  </a:cubicBezTo>
                  <a:cubicBezTo>
                    <a:pt x="3033" y="3485"/>
                    <a:pt x="3904" y="2611"/>
                    <a:pt x="3904" y="1533"/>
                  </a:cubicBezTo>
                  <a:lnTo>
                    <a:pt x="3904" y="54"/>
                  </a:lnTo>
                  <a:cubicBezTo>
                    <a:pt x="3904" y="1134"/>
                    <a:pt x="3030" y="2009"/>
                    <a:pt x="1947" y="2009"/>
                  </a:cubicBezTo>
                  <a:cubicBezTo>
                    <a:pt x="1918" y="2009"/>
                    <a:pt x="1888" y="2008"/>
                    <a:pt x="1858" y="2007"/>
                  </a:cubicBezTo>
                  <a:cubicBezTo>
                    <a:pt x="809" y="1957"/>
                    <a:pt x="1" y="1052"/>
                    <a:pt x="1" y="0"/>
                  </a:cubicBezTo>
                  <a:close/>
                </a:path>
              </a:pathLst>
            </a:custGeom>
            <a:solidFill>
              <a:srgbClr val="E99F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5"/>
            <p:cNvSpPr/>
            <p:nvPr/>
          </p:nvSpPr>
          <p:spPr>
            <a:xfrm>
              <a:off x="4449500" y="1648250"/>
              <a:ext cx="97575" cy="85825"/>
            </a:xfrm>
            <a:custGeom>
              <a:avLst/>
              <a:gdLst/>
              <a:ahLst/>
              <a:cxnLst/>
              <a:rect l="l" t="t" r="r" b="b"/>
              <a:pathLst>
                <a:path w="3903" h="3433" extrusionOk="0">
                  <a:moveTo>
                    <a:pt x="1949" y="1"/>
                  </a:moveTo>
                  <a:cubicBezTo>
                    <a:pt x="872" y="1"/>
                    <a:pt x="0" y="877"/>
                    <a:pt x="0" y="1954"/>
                  </a:cubicBezTo>
                  <a:lnTo>
                    <a:pt x="0" y="3433"/>
                  </a:lnTo>
                  <a:cubicBezTo>
                    <a:pt x="0" y="2356"/>
                    <a:pt x="872" y="1480"/>
                    <a:pt x="1949" y="1480"/>
                  </a:cubicBezTo>
                  <a:cubicBezTo>
                    <a:pt x="3030" y="1480"/>
                    <a:pt x="3902" y="2356"/>
                    <a:pt x="3902" y="3433"/>
                  </a:cubicBezTo>
                  <a:lnTo>
                    <a:pt x="3902" y="1954"/>
                  </a:lnTo>
                  <a:cubicBezTo>
                    <a:pt x="3902" y="877"/>
                    <a:pt x="3030" y="1"/>
                    <a:pt x="1949" y="1"/>
                  </a:cubicBezTo>
                  <a:close/>
                </a:path>
              </a:pathLst>
            </a:custGeom>
            <a:solidFill>
              <a:srgbClr val="F2E1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5"/>
            <p:cNvSpPr/>
            <p:nvPr/>
          </p:nvSpPr>
          <p:spPr>
            <a:xfrm>
              <a:off x="4552600" y="1795350"/>
              <a:ext cx="97675" cy="85825"/>
            </a:xfrm>
            <a:custGeom>
              <a:avLst/>
              <a:gdLst/>
              <a:ahLst/>
              <a:cxnLst/>
              <a:rect l="l" t="t" r="r" b="b"/>
              <a:pathLst>
                <a:path w="3907" h="3433" extrusionOk="0">
                  <a:moveTo>
                    <a:pt x="1954" y="1"/>
                  </a:moveTo>
                  <a:cubicBezTo>
                    <a:pt x="877" y="1"/>
                    <a:pt x="1" y="877"/>
                    <a:pt x="1" y="1954"/>
                  </a:cubicBezTo>
                  <a:lnTo>
                    <a:pt x="1" y="3433"/>
                  </a:lnTo>
                  <a:cubicBezTo>
                    <a:pt x="1" y="2352"/>
                    <a:pt x="877" y="1480"/>
                    <a:pt x="1954" y="1480"/>
                  </a:cubicBezTo>
                  <a:cubicBezTo>
                    <a:pt x="3031" y="1480"/>
                    <a:pt x="3906" y="2352"/>
                    <a:pt x="3906" y="3433"/>
                  </a:cubicBezTo>
                  <a:lnTo>
                    <a:pt x="3906" y="1954"/>
                  </a:lnTo>
                  <a:cubicBezTo>
                    <a:pt x="3906" y="877"/>
                    <a:pt x="3031" y="1"/>
                    <a:pt x="1954" y="1"/>
                  </a:cubicBezTo>
                  <a:close/>
                </a:path>
              </a:pathLst>
            </a:custGeom>
            <a:solidFill>
              <a:srgbClr val="F2E1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5"/>
            <p:cNvSpPr/>
            <p:nvPr/>
          </p:nvSpPr>
          <p:spPr>
            <a:xfrm>
              <a:off x="4656700" y="1813050"/>
              <a:ext cx="97600" cy="85725"/>
            </a:xfrm>
            <a:custGeom>
              <a:avLst/>
              <a:gdLst/>
              <a:ahLst/>
              <a:cxnLst/>
              <a:rect l="l" t="t" r="r" b="b"/>
              <a:pathLst>
                <a:path w="3904" h="3429" extrusionOk="0">
                  <a:moveTo>
                    <a:pt x="1954" y="0"/>
                  </a:moveTo>
                  <a:cubicBezTo>
                    <a:pt x="874" y="0"/>
                    <a:pt x="1" y="872"/>
                    <a:pt x="1" y="1953"/>
                  </a:cubicBezTo>
                  <a:lnTo>
                    <a:pt x="1" y="3428"/>
                  </a:lnTo>
                  <a:cubicBezTo>
                    <a:pt x="1" y="2351"/>
                    <a:pt x="874" y="1480"/>
                    <a:pt x="1954" y="1480"/>
                  </a:cubicBezTo>
                  <a:cubicBezTo>
                    <a:pt x="3031" y="1480"/>
                    <a:pt x="3904" y="2351"/>
                    <a:pt x="3904" y="3428"/>
                  </a:cubicBezTo>
                  <a:lnTo>
                    <a:pt x="3904" y="1953"/>
                  </a:lnTo>
                  <a:cubicBezTo>
                    <a:pt x="3904" y="872"/>
                    <a:pt x="3031" y="0"/>
                    <a:pt x="1954" y="0"/>
                  </a:cubicBezTo>
                  <a:close/>
                </a:path>
              </a:pathLst>
            </a:custGeom>
            <a:solidFill>
              <a:srgbClr val="F2E1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5"/>
            <p:cNvSpPr/>
            <p:nvPr/>
          </p:nvSpPr>
          <p:spPr>
            <a:xfrm>
              <a:off x="4503975" y="2187375"/>
              <a:ext cx="265400" cy="250275"/>
            </a:xfrm>
            <a:custGeom>
              <a:avLst/>
              <a:gdLst/>
              <a:ahLst/>
              <a:cxnLst/>
              <a:rect l="l" t="t" r="r" b="b"/>
              <a:pathLst>
                <a:path w="10616" h="10011" extrusionOk="0">
                  <a:moveTo>
                    <a:pt x="5432" y="1"/>
                  </a:moveTo>
                  <a:cubicBezTo>
                    <a:pt x="5324" y="622"/>
                    <a:pt x="5054" y="1214"/>
                    <a:pt x="4620" y="1714"/>
                  </a:cubicBezTo>
                  <a:cubicBezTo>
                    <a:pt x="4030" y="2393"/>
                    <a:pt x="3157" y="2687"/>
                    <a:pt x="2237" y="2687"/>
                  </a:cubicBezTo>
                  <a:cubicBezTo>
                    <a:pt x="1479" y="2687"/>
                    <a:pt x="690" y="2487"/>
                    <a:pt x="0" y="2137"/>
                  </a:cubicBezTo>
                  <a:lnTo>
                    <a:pt x="0" y="2137"/>
                  </a:lnTo>
                  <a:cubicBezTo>
                    <a:pt x="118" y="2216"/>
                    <a:pt x="241" y="2288"/>
                    <a:pt x="363" y="2356"/>
                  </a:cubicBezTo>
                  <a:lnTo>
                    <a:pt x="363" y="10010"/>
                  </a:lnTo>
                  <a:lnTo>
                    <a:pt x="10616" y="10010"/>
                  </a:lnTo>
                  <a:lnTo>
                    <a:pt x="10616" y="2349"/>
                  </a:lnTo>
                  <a:cubicBezTo>
                    <a:pt x="9922" y="2730"/>
                    <a:pt x="9130" y="2945"/>
                    <a:pt x="8282" y="2945"/>
                  </a:cubicBezTo>
                  <a:lnTo>
                    <a:pt x="4635" y="2945"/>
                  </a:lnTo>
                  <a:cubicBezTo>
                    <a:pt x="5346" y="2115"/>
                    <a:pt x="5611" y="1025"/>
                    <a:pt x="5432" y="1"/>
                  </a:cubicBezTo>
                  <a:close/>
                </a:path>
              </a:pathLst>
            </a:custGeom>
            <a:solidFill>
              <a:srgbClr val="E99F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5"/>
            <p:cNvSpPr/>
            <p:nvPr/>
          </p:nvSpPr>
          <p:spPr>
            <a:xfrm>
              <a:off x="4507825" y="2008875"/>
              <a:ext cx="153325" cy="91475"/>
            </a:xfrm>
            <a:custGeom>
              <a:avLst/>
              <a:gdLst/>
              <a:ahLst/>
              <a:cxnLst/>
              <a:rect l="l" t="t" r="r" b="b"/>
              <a:pathLst>
                <a:path w="6133" h="3659" extrusionOk="0">
                  <a:moveTo>
                    <a:pt x="6046" y="1"/>
                  </a:moveTo>
                  <a:cubicBezTo>
                    <a:pt x="5705" y="1494"/>
                    <a:pt x="4366" y="2607"/>
                    <a:pt x="2768" y="2607"/>
                  </a:cubicBezTo>
                  <a:lnTo>
                    <a:pt x="0" y="2607"/>
                  </a:lnTo>
                  <a:lnTo>
                    <a:pt x="312" y="3253"/>
                  </a:lnTo>
                  <a:cubicBezTo>
                    <a:pt x="773" y="3049"/>
                    <a:pt x="1269" y="2946"/>
                    <a:pt x="1764" y="2946"/>
                  </a:cubicBezTo>
                  <a:cubicBezTo>
                    <a:pt x="2519" y="2946"/>
                    <a:pt x="3273" y="3184"/>
                    <a:pt x="3906" y="3658"/>
                  </a:cubicBezTo>
                  <a:cubicBezTo>
                    <a:pt x="5202" y="3196"/>
                    <a:pt x="6132" y="1953"/>
                    <a:pt x="6132" y="496"/>
                  </a:cubicBezTo>
                  <a:cubicBezTo>
                    <a:pt x="6132" y="320"/>
                    <a:pt x="6100" y="155"/>
                    <a:pt x="6046" y="1"/>
                  </a:cubicBezTo>
                  <a:close/>
                </a:path>
              </a:pathLst>
            </a:custGeom>
            <a:solidFill>
              <a:srgbClr val="E99F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5"/>
            <p:cNvSpPr/>
            <p:nvPr/>
          </p:nvSpPr>
          <p:spPr>
            <a:xfrm>
              <a:off x="4515625" y="2082500"/>
              <a:ext cx="129100" cy="107775"/>
            </a:xfrm>
            <a:custGeom>
              <a:avLst/>
              <a:gdLst/>
              <a:ahLst/>
              <a:cxnLst/>
              <a:rect l="l" t="t" r="r" b="b"/>
              <a:pathLst>
                <a:path w="5164" h="4311" extrusionOk="0">
                  <a:moveTo>
                    <a:pt x="1455" y="1"/>
                  </a:moveTo>
                  <a:cubicBezTo>
                    <a:pt x="1174" y="1"/>
                    <a:pt x="893" y="34"/>
                    <a:pt x="618" y="100"/>
                  </a:cubicBezTo>
                  <a:cubicBezTo>
                    <a:pt x="464" y="143"/>
                    <a:pt x="323" y="183"/>
                    <a:pt x="199" y="229"/>
                  </a:cubicBezTo>
                  <a:cubicBezTo>
                    <a:pt x="130" y="254"/>
                    <a:pt x="65" y="279"/>
                    <a:pt x="0" y="308"/>
                  </a:cubicBezTo>
                  <a:lnTo>
                    <a:pt x="0" y="1787"/>
                  </a:lnTo>
                  <a:cubicBezTo>
                    <a:pt x="462" y="1581"/>
                    <a:pt x="959" y="1479"/>
                    <a:pt x="1455" y="1479"/>
                  </a:cubicBezTo>
                  <a:cubicBezTo>
                    <a:pt x="2460" y="1479"/>
                    <a:pt x="3465" y="1900"/>
                    <a:pt x="4183" y="2746"/>
                  </a:cubicBezTo>
                  <a:cubicBezTo>
                    <a:pt x="4575" y="3205"/>
                    <a:pt x="4825" y="3747"/>
                    <a:pt x="4941" y="4311"/>
                  </a:cubicBezTo>
                  <a:cubicBezTo>
                    <a:pt x="5163" y="3259"/>
                    <a:pt x="4911" y="2125"/>
                    <a:pt x="4183" y="1267"/>
                  </a:cubicBezTo>
                  <a:cubicBezTo>
                    <a:pt x="3465" y="422"/>
                    <a:pt x="2460" y="1"/>
                    <a:pt x="1455" y="1"/>
                  </a:cubicBezTo>
                  <a:close/>
                </a:path>
              </a:pathLst>
            </a:custGeom>
            <a:solidFill>
              <a:srgbClr val="F2E1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5"/>
            <p:cNvSpPr/>
            <p:nvPr/>
          </p:nvSpPr>
          <p:spPr>
            <a:xfrm>
              <a:off x="4387450" y="1952675"/>
              <a:ext cx="273700" cy="130725"/>
            </a:xfrm>
            <a:custGeom>
              <a:avLst/>
              <a:gdLst/>
              <a:ahLst/>
              <a:cxnLst/>
              <a:rect l="l" t="t" r="r" b="b"/>
              <a:pathLst>
                <a:path w="10948" h="5229" extrusionOk="0">
                  <a:moveTo>
                    <a:pt x="2478" y="1"/>
                  </a:moveTo>
                  <a:cubicBezTo>
                    <a:pt x="1728" y="1"/>
                    <a:pt x="1068" y="493"/>
                    <a:pt x="852" y="1211"/>
                  </a:cubicBezTo>
                  <a:lnTo>
                    <a:pt x="234" y="3265"/>
                  </a:lnTo>
                  <a:cubicBezTo>
                    <a:pt x="37" y="3907"/>
                    <a:pt x="1" y="4582"/>
                    <a:pt x="116" y="5228"/>
                  </a:cubicBezTo>
                  <a:cubicBezTo>
                    <a:pt x="145" y="5066"/>
                    <a:pt x="184" y="4902"/>
                    <a:pt x="234" y="4740"/>
                  </a:cubicBezTo>
                  <a:lnTo>
                    <a:pt x="852" y="2690"/>
                  </a:lnTo>
                  <a:cubicBezTo>
                    <a:pt x="1068" y="1972"/>
                    <a:pt x="1728" y="1480"/>
                    <a:pt x="2478" y="1480"/>
                  </a:cubicBezTo>
                  <a:lnTo>
                    <a:pt x="9457" y="1480"/>
                  </a:lnTo>
                  <a:cubicBezTo>
                    <a:pt x="10071" y="1480"/>
                    <a:pt x="10599" y="1853"/>
                    <a:pt x="10825" y="2385"/>
                  </a:cubicBezTo>
                  <a:cubicBezTo>
                    <a:pt x="10904" y="2102"/>
                    <a:pt x="10947" y="1803"/>
                    <a:pt x="10947" y="1495"/>
                  </a:cubicBezTo>
                  <a:cubicBezTo>
                    <a:pt x="10947" y="669"/>
                    <a:pt x="10280" y="1"/>
                    <a:pt x="9457" y="1"/>
                  </a:cubicBezTo>
                  <a:close/>
                </a:path>
              </a:pathLst>
            </a:custGeom>
            <a:solidFill>
              <a:srgbClr val="F2E1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5"/>
            <p:cNvSpPr/>
            <p:nvPr/>
          </p:nvSpPr>
          <p:spPr>
            <a:xfrm>
              <a:off x="4457125" y="2074050"/>
              <a:ext cx="58525" cy="16175"/>
            </a:xfrm>
            <a:custGeom>
              <a:avLst/>
              <a:gdLst/>
              <a:ahLst/>
              <a:cxnLst/>
              <a:rect l="l" t="t" r="r" b="b"/>
              <a:pathLst>
                <a:path w="2341" h="647" extrusionOk="0">
                  <a:moveTo>
                    <a:pt x="0" y="0"/>
                  </a:moveTo>
                  <a:lnTo>
                    <a:pt x="453" y="646"/>
                  </a:lnTo>
                  <a:lnTo>
                    <a:pt x="2340" y="646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E99F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5"/>
            <p:cNvSpPr/>
            <p:nvPr/>
          </p:nvSpPr>
          <p:spPr>
            <a:xfrm>
              <a:off x="4759925" y="1748050"/>
              <a:ext cx="73100" cy="73550"/>
            </a:xfrm>
            <a:custGeom>
              <a:avLst/>
              <a:gdLst/>
              <a:ahLst/>
              <a:cxnLst/>
              <a:rect l="l" t="t" r="r" b="b"/>
              <a:pathLst>
                <a:path w="2924" h="2942" extrusionOk="0">
                  <a:moveTo>
                    <a:pt x="1462" y="1"/>
                  </a:moveTo>
                  <a:cubicBezTo>
                    <a:pt x="654" y="1"/>
                    <a:pt x="1" y="655"/>
                    <a:pt x="1" y="1462"/>
                  </a:cubicBezTo>
                  <a:lnTo>
                    <a:pt x="1" y="2941"/>
                  </a:lnTo>
                  <a:cubicBezTo>
                    <a:pt x="1" y="2133"/>
                    <a:pt x="654" y="1480"/>
                    <a:pt x="1462" y="1480"/>
                  </a:cubicBezTo>
                  <a:cubicBezTo>
                    <a:pt x="2269" y="1480"/>
                    <a:pt x="2923" y="2133"/>
                    <a:pt x="2923" y="2941"/>
                  </a:cubicBezTo>
                  <a:lnTo>
                    <a:pt x="2923" y="1462"/>
                  </a:lnTo>
                  <a:cubicBezTo>
                    <a:pt x="2923" y="655"/>
                    <a:pt x="2269" y="1"/>
                    <a:pt x="1462" y="1"/>
                  </a:cubicBezTo>
                  <a:close/>
                </a:path>
              </a:pathLst>
            </a:custGeom>
            <a:solidFill>
              <a:srgbClr val="F2E1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5"/>
            <p:cNvSpPr/>
            <p:nvPr/>
          </p:nvSpPr>
          <p:spPr>
            <a:xfrm>
              <a:off x="4373900" y="1639025"/>
              <a:ext cx="468350" cy="807850"/>
            </a:xfrm>
            <a:custGeom>
              <a:avLst/>
              <a:gdLst/>
              <a:ahLst/>
              <a:cxnLst/>
              <a:rect l="l" t="t" r="r" b="b"/>
              <a:pathLst>
                <a:path w="18734" h="32314" extrusionOk="0">
                  <a:moveTo>
                    <a:pt x="4973" y="740"/>
                  </a:moveTo>
                  <a:cubicBezTo>
                    <a:pt x="5846" y="740"/>
                    <a:pt x="6557" y="1450"/>
                    <a:pt x="6557" y="2323"/>
                  </a:cubicBezTo>
                  <a:lnTo>
                    <a:pt x="6557" y="11840"/>
                  </a:lnTo>
                  <a:cubicBezTo>
                    <a:pt x="6557" y="11995"/>
                    <a:pt x="6646" y="12124"/>
                    <a:pt x="6779" y="12181"/>
                  </a:cubicBezTo>
                  <a:lnTo>
                    <a:pt x="3394" y="12181"/>
                  </a:lnTo>
                  <a:lnTo>
                    <a:pt x="3394" y="2323"/>
                  </a:lnTo>
                  <a:cubicBezTo>
                    <a:pt x="3394" y="1450"/>
                    <a:pt x="4101" y="740"/>
                    <a:pt x="4973" y="740"/>
                  </a:cubicBezTo>
                  <a:close/>
                  <a:moveTo>
                    <a:pt x="9102" y="6623"/>
                  </a:moveTo>
                  <a:cubicBezTo>
                    <a:pt x="9974" y="6623"/>
                    <a:pt x="10685" y="7334"/>
                    <a:pt x="10685" y="8207"/>
                  </a:cubicBezTo>
                  <a:lnTo>
                    <a:pt x="10685" y="11840"/>
                  </a:lnTo>
                  <a:cubicBezTo>
                    <a:pt x="10685" y="11995"/>
                    <a:pt x="10660" y="12141"/>
                    <a:pt x="10617" y="12288"/>
                  </a:cubicBezTo>
                  <a:cubicBezTo>
                    <a:pt x="10423" y="12217"/>
                    <a:pt x="10214" y="12181"/>
                    <a:pt x="9999" y="12181"/>
                  </a:cubicBezTo>
                  <a:lnTo>
                    <a:pt x="7569" y="12181"/>
                  </a:lnTo>
                  <a:cubicBezTo>
                    <a:pt x="7540" y="12066"/>
                    <a:pt x="7526" y="11952"/>
                    <a:pt x="7522" y="11833"/>
                  </a:cubicBezTo>
                  <a:lnTo>
                    <a:pt x="7518" y="8207"/>
                  </a:lnTo>
                  <a:cubicBezTo>
                    <a:pt x="7518" y="7334"/>
                    <a:pt x="8229" y="6623"/>
                    <a:pt x="9102" y="6623"/>
                  </a:cubicBezTo>
                  <a:close/>
                  <a:moveTo>
                    <a:pt x="13266" y="7331"/>
                  </a:moveTo>
                  <a:cubicBezTo>
                    <a:pt x="14139" y="7331"/>
                    <a:pt x="14850" y="8042"/>
                    <a:pt x="14850" y="8914"/>
                  </a:cubicBezTo>
                  <a:lnTo>
                    <a:pt x="14850" y="11840"/>
                  </a:lnTo>
                  <a:cubicBezTo>
                    <a:pt x="14850" y="12278"/>
                    <a:pt x="14673" y="12684"/>
                    <a:pt x="14358" y="12985"/>
                  </a:cubicBezTo>
                  <a:cubicBezTo>
                    <a:pt x="14061" y="13269"/>
                    <a:pt x="13675" y="13425"/>
                    <a:pt x="13266" y="13425"/>
                  </a:cubicBezTo>
                  <a:cubicBezTo>
                    <a:pt x="13240" y="13425"/>
                    <a:pt x="13213" y="13424"/>
                    <a:pt x="13187" y="13423"/>
                  </a:cubicBezTo>
                  <a:cubicBezTo>
                    <a:pt x="12373" y="13384"/>
                    <a:pt x="11708" y="12676"/>
                    <a:pt x="11687" y="11833"/>
                  </a:cubicBezTo>
                  <a:lnTo>
                    <a:pt x="11683" y="8914"/>
                  </a:lnTo>
                  <a:cubicBezTo>
                    <a:pt x="11683" y="8042"/>
                    <a:pt x="12394" y="7331"/>
                    <a:pt x="13266" y="7331"/>
                  </a:cubicBezTo>
                  <a:close/>
                  <a:moveTo>
                    <a:pt x="16903" y="4724"/>
                  </a:moveTo>
                  <a:cubicBezTo>
                    <a:pt x="17506" y="4724"/>
                    <a:pt x="17995" y="5216"/>
                    <a:pt x="17995" y="5820"/>
                  </a:cubicBezTo>
                  <a:lnTo>
                    <a:pt x="17995" y="20000"/>
                  </a:lnTo>
                  <a:cubicBezTo>
                    <a:pt x="17995" y="21651"/>
                    <a:pt x="17093" y="23166"/>
                    <a:pt x="15642" y="23960"/>
                  </a:cubicBezTo>
                  <a:cubicBezTo>
                    <a:pt x="15524" y="24024"/>
                    <a:pt x="15449" y="24150"/>
                    <a:pt x="15449" y="24283"/>
                  </a:cubicBezTo>
                  <a:lnTo>
                    <a:pt x="15449" y="31578"/>
                  </a:lnTo>
                  <a:lnTo>
                    <a:pt x="5936" y="31578"/>
                  </a:lnTo>
                  <a:lnTo>
                    <a:pt x="5936" y="24283"/>
                  </a:lnTo>
                  <a:cubicBezTo>
                    <a:pt x="5936" y="24150"/>
                    <a:pt x="5863" y="24024"/>
                    <a:pt x="5745" y="23960"/>
                  </a:cubicBezTo>
                  <a:cubicBezTo>
                    <a:pt x="5652" y="23910"/>
                    <a:pt x="5555" y="23852"/>
                    <a:pt x="5451" y="23784"/>
                  </a:cubicBezTo>
                  <a:cubicBezTo>
                    <a:pt x="5440" y="23777"/>
                    <a:pt x="5429" y="23769"/>
                    <a:pt x="5415" y="23762"/>
                  </a:cubicBezTo>
                  <a:cubicBezTo>
                    <a:pt x="5013" y="23565"/>
                    <a:pt x="4650" y="23310"/>
                    <a:pt x="4363" y="23030"/>
                  </a:cubicBezTo>
                  <a:lnTo>
                    <a:pt x="1728" y="19350"/>
                  </a:lnTo>
                  <a:cubicBezTo>
                    <a:pt x="999" y="18371"/>
                    <a:pt x="776" y="17085"/>
                    <a:pt x="1129" y="15915"/>
                  </a:cubicBezTo>
                  <a:lnTo>
                    <a:pt x="1746" y="13864"/>
                  </a:lnTo>
                  <a:cubicBezTo>
                    <a:pt x="1918" y="13297"/>
                    <a:pt x="2428" y="12921"/>
                    <a:pt x="3020" y="12917"/>
                  </a:cubicBezTo>
                  <a:lnTo>
                    <a:pt x="9999" y="12917"/>
                  </a:lnTo>
                  <a:cubicBezTo>
                    <a:pt x="10617" y="12917"/>
                    <a:pt x="11119" y="13420"/>
                    <a:pt x="11119" y="14041"/>
                  </a:cubicBezTo>
                  <a:cubicBezTo>
                    <a:pt x="11119" y="15688"/>
                    <a:pt x="9777" y="17031"/>
                    <a:pt x="8125" y="17031"/>
                  </a:cubicBezTo>
                  <a:lnTo>
                    <a:pt x="3541" y="17031"/>
                  </a:lnTo>
                  <a:cubicBezTo>
                    <a:pt x="3336" y="17031"/>
                    <a:pt x="3171" y="17196"/>
                    <a:pt x="3171" y="17401"/>
                  </a:cubicBezTo>
                  <a:cubicBezTo>
                    <a:pt x="3171" y="17605"/>
                    <a:pt x="3336" y="17771"/>
                    <a:pt x="3541" y="17771"/>
                  </a:cubicBezTo>
                  <a:lnTo>
                    <a:pt x="5124" y="17771"/>
                  </a:lnTo>
                  <a:lnTo>
                    <a:pt x="5336" y="18209"/>
                  </a:lnTo>
                  <a:cubicBezTo>
                    <a:pt x="5399" y="18339"/>
                    <a:pt x="5531" y="18417"/>
                    <a:pt x="5667" y="18417"/>
                  </a:cubicBezTo>
                  <a:cubicBezTo>
                    <a:pt x="5718" y="18417"/>
                    <a:pt x="5768" y="18407"/>
                    <a:pt x="5817" y="18384"/>
                  </a:cubicBezTo>
                  <a:cubicBezTo>
                    <a:pt x="6242" y="18196"/>
                    <a:pt x="6688" y="18105"/>
                    <a:pt x="7127" y="18105"/>
                  </a:cubicBezTo>
                  <a:cubicBezTo>
                    <a:pt x="8046" y="18105"/>
                    <a:pt x="8939" y="18503"/>
                    <a:pt x="9568" y="19246"/>
                  </a:cubicBezTo>
                  <a:cubicBezTo>
                    <a:pt x="10580" y="20438"/>
                    <a:pt x="10570" y="22226"/>
                    <a:pt x="9543" y="23407"/>
                  </a:cubicBezTo>
                  <a:cubicBezTo>
                    <a:pt x="9410" y="23562"/>
                    <a:pt x="9425" y="23794"/>
                    <a:pt x="9579" y="23928"/>
                  </a:cubicBezTo>
                  <a:cubicBezTo>
                    <a:pt x="9651" y="23988"/>
                    <a:pt x="9737" y="24017"/>
                    <a:pt x="9823" y="24017"/>
                  </a:cubicBezTo>
                  <a:cubicBezTo>
                    <a:pt x="9927" y="24017"/>
                    <a:pt x="10028" y="23974"/>
                    <a:pt x="10100" y="23892"/>
                  </a:cubicBezTo>
                  <a:cubicBezTo>
                    <a:pt x="11364" y="22437"/>
                    <a:pt x="11377" y="20233"/>
                    <a:pt x="10132" y="18765"/>
                  </a:cubicBezTo>
                  <a:cubicBezTo>
                    <a:pt x="9740" y="18306"/>
                    <a:pt x="9271" y="17953"/>
                    <a:pt x="8754" y="17717"/>
                  </a:cubicBezTo>
                  <a:cubicBezTo>
                    <a:pt x="10512" y="17418"/>
                    <a:pt x="11859" y="15882"/>
                    <a:pt x="11859" y="14041"/>
                  </a:cubicBezTo>
                  <a:cubicBezTo>
                    <a:pt x="11859" y="13904"/>
                    <a:pt x="11844" y="13771"/>
                    <a:pt x="11816" y="13642"/>
                  </a:cubicBezTo>
                  <a:lnTo>
                    <a:pt x="11816" y="13642"/>
                  </a:lnTo>
                  <a:cubicBezTo>
                    <a:pt x="12186" y="13947"/>
                    <a:pt x="12645" y="14137"/>
                    <a:pt x="13155" y="14159"/>
                  </a:cubicBezTo>
                  <a:cubicBezTo>
                    <a:pt x="13191" y="14162"/>
                    <a:pt x="13230" y="14162"/>
                    <a:pt x="13266" y="14162"/>
                  </a:cubicBezTo>
                  <a:cubicBezTo>
                    <a:pt x="13866" y="14162"/>
                    <a:pt x="14433" y="13937"/>
                    <a:pt x="14867" y="13520"/>
                  </a:cubicBezTo>
                  <a:cubicBezTo>
                    <a:pt x="15244" y="13161"/>
                    <a:pt x="15481" y="12698"/>
                    <a:pt x="15556" y="12192"/>
                  </a:cubicBezTo>
                  <a:cubicBezTo>
                    <a:pt x="15704" y="12141"/>
                    <a:pt x="15808" y="12005"/>
                    <a:pt x="15808" y="11840"/>
                  </a:cubicBezTo>
                  <a:lnTo>
                    <a:pt x="15808" y="5820"/>
                  </a:lnTo>
                  <a:cubicBezTo>
                    <a:pt x="15808" y="5216"/>
                    <a:pt x="16300" y="4724"/>
                    <a:pt x="16903" y="4724"/>
                  </a:cubicBezTo>
                  <a:close/>
                  <a:moveTo>
                    <a:pt x="4973" y="0"/>
                  </a:moveTo>
                  <a:cubicBezTo>
                    <a:pt x="3695" y="0"/>
                    <a:pt x="2654" y="1045"/>
                    <a:pt x="2654" y="2323"/>
                  </a:cubicBezTo>
                  <a:lnTo>
                    <a:pt x="2654" y="12210"/>
                  </a:lnTo>
                  <a:cubicBezTo>
                    <a:pt x="1893" y="12346"/>
                    <a:pt x="1268" y="12888"/>
                    <a:pt x="1038" y="13649"/>
                  </a:cubicBezTo>
                  <a:lnTo>
                    <a:pt x="421" y="15703"/>
                  </a:lnTo>
                  <a:cubicBezTo>
                    <a:pt x="1" y="17095"/>
                    <a:pt x="267" y="18621"/>
                    <a:pt x="1132" y="19784"/>
                  </a:cubicBezTo>
                  <a:lnTo>
                    <a:pt x="3778" y="23486"/>
                  </a:lnTo>
                  <a:cubicBezTo>
                    <a:pt x="3792" y="23500"/>
                    <a:pt x="3803" y="23514"/>
                    <a:pt x="3817" y="23529"/>
                  </a:cubicBezTo>
                  <a:cubicBezTo>
                    <a:pt x="4166" y="23877"/>
                    <a:pt x="4585" y="24175"/>
                    <a:pt x="5066" y="24415"/>
                  </a:cubicBezTo>
                  <a:cubicBezTo>
                    <a:pt x="5114" y="24445"/>
                    <a:pt x="5157" y="24473"/>
                    <a:pt x="5195" y="24498"/>
                  </a:cubicBezTo>
                  <a:lnTo>
                    <a:pt x="5195" y="31944"/>
                  </a:lnTo>
                  <a:cubicBezTo>
                    <a:pt x="5195" y="32148"/>
                    <a:pt x="5364" y="32314"/>
                    <a:pt x="5566" y="32314"/>
                  </a:cubicBezTo>
                  <a:lnTo>
                    <a:pt x="15819" y="32314"/>
                  </a:lnTo>
                  <a:cubicBezTo>
                    <a:pt x="16023" y="32314"/>
                    <a:pt x="16189" y="32148"/>
                    <a:pt x="16189" y="31944"/>
                  </a:cubicBezTo>
                  <a:lnTo>
                    <a:pt x="16189" y="24498"/>
                  </a:lnTo>
                  <a:cubicBezTo>
                    <a:pt x="17764" y="23550"/>
                    <a:pt x="18734" y="21845"/>
                    <a:pt x="18734" y="20000"/>
                  </a:cubicBezTo>
                  <a:lnTo>
                    <a:pt x="18734" y="5820"/>
                  </a:lnTo>
                  <a:cubicBezTo>
                    <a:pt x="18734" y="4807"/>
                    <a:pt x="17912" y="3985"/>
                    <a:pt x="16903" y="3985"/>
                  </a:cubicBezTo>
                  <a:cubicBezTo>
                    <a:pt x="15891" y="3985"/>
                    <a:pt x="15072" y="4807"/>
                    <a:pt x="15072" y="5820"/>
                  </a:cubicBezTo>
                  <a:lnTo>
                    <a:pt x="15072" y="7453"/>
                  </a:lnTo>
                  <a:cubicBezTo>
                    <a:pt x="14645" y="6928"/>
                    <a:pt x="13995" y="6592"/>
                    <a:pt x="13266" y="6592"/>
                  </a:cubicBezTo>
                  <a:cubicBezTo>
                    <a:pt x="12469" y="6592"/>
                    <a:pt x="11762" y="6997"/>
                    <a:pt x="11346" y="7611"/>
                  </a:cubicBezTo>
                  <a:cubicBezTo>
                    <a:pt x="11080" y="6617"/>
                    <a:pt x="10176" y="5884"/>
                    <a:pt x="9102" y="5884"/>
                  </a:cubicBezTo>
                  <a:cubicBezTo>
                    <a:pt x="8373" y="5884"/>
                    <a:pt x="7723" y="6222"/>
                    <a:pt x="7296" y="6749"/>
                  </a:cubicBezTo>
                  <a:lnTo>
                    <a:pt x="7296" y="2323"/>
                  </a:lnTo>
                  <a:cubicBezTo>
                    <a:pt x="7296" y="1045"/>
                    <a:pt x="6255" y="0"/>
                    <a:pt x="4973" y="0"/>
                  </a:cubicBezTo>
                  <a:close/>
                </a:path>
              </a:pathLst>
            </a:custGeom>
            <a:solidFill>
              <a:srgbClr val="24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4" name="Google Shape;564;p25"/>
          <p:cNvGrpSpPr/>
          <p:nvPr/>
        </p:nvGrpSpPr>
        <p:grpSpPr>
          <a:xfrm>
            <a:off x="7089790" y="2208393"/>
            <a:ext cx="332504" cy="594815"/>
            <a:chOff x="5406225" y="1624150"/>
            <a:chExt cx="468250" cy="837650"/>
          </a:xfrm>
        </p:grpSpPr>
        <p:sp>
          <p:nvSpPr>
            <p:cNvPr id="565" name="Google Shape;565;p25"/>
            <p:cNvSpPr/>
            <p:nvPr/>
          </p:nvSpPr>
          <p:spPr>
            <a:xfrm>
              <a:off x="5415825" y="1633425"/>
              <a:ext cx="449400" cy="642750"/>
            </a:xfrm>
            <a:custGeom>
              <a:avLst/>
              <a:gdLst/>
              <a:ahLst/>
              <a:cxnLst/>
              <a:rect l="l" t="t" r="r" b="b"/>
              <a:pathLst>
                <a:path w="17976" h="25710" extrusionOk="0">
                  <a:moveTo>
                    <a:pt x="9021" y="0"/>
                  </a:moveTo>
                  <a:cubicBezTo>
                    <a:pt x="7973" y="0"/>
                    <a:pt x="7104" y="831"/>
                    <a:pt x="7069" y="1886"/>
                  </a:cubicBezTo>
                  <a:lnTo>
                    <a:pt x="6699" y="12674"/>
                  </a:lnTo>
                  <a:lnTo>
                    <a:pt x="6581" y="12674"/>
                  </a:lnTo>
                  <a:cubicBezTo>
                    <a:pt x="6577" y="12617"/>
                    <a:pt x="6573" y="12563"/>
                    <a:pt x="6563" y="12506"/>
                  </a:cubicBezTo>
                  <a:lnTo>
                    <a:pt x="5016" y="3046"/>
                  </a:lnTo>
                  <a:cubicBezTo>
                    <a:pt x="4857" y="2089"/>
                    <a:pt x="4029" y="1409"/>
                    <a:pt x="3087" y="1409"/>
                  </a:cubicBezTo>
                  <a:cubicBezTo>
                    <a:pt x="2983" y="1409"/>
                    <a:pt x="2878" y="1417"/>
                    <a:pt x="2772" y="1434"/>
                  </a:cubicBezTo>
                  <a:cubicBezTo>
                    <a:pt x="1709" y="1610"/>
                    <a:pt x="988" y="2612"/>
                    <a:pt x="1163" y="3678"/>
                  </a:cubicBezTo>
                  <a:lnTo>
                    <a:pt x="2635" y="12674"/>
                  </a:lnTo>
                  <a:lnTo>
                    <a:pt x="2635" y="13109"/>
                  </a:lnTo>
                  <a:cubicBezTo>
                    <a:pt x="1885" y="13109"/>
                    <a:pt x="1225" y="13597"/>
                    <a:pt x="1009" y="14315"/>
                  </a:cubicBezTo>
                  <a:lnTo>
                    <a:pt x="388" y="16368"/>
                  </a:lnTo>
                  <a:cubicBezTo>
                    <a:pt x="0" y="17654"/>
                    <a:pt x="244" y="19050"/>
                    <a:pt x="1045" y="20127"/>
                  </a:cubicBezTo>
                  <a:lnTo>
                    <a:pt x="3264" y="23226"/>
                  </a:lnTo>
                  <a:cubicBezTo>
                    <a:pt x="4100" y="24708"/>
                    <a:pt x="5690" y="25710"/>
                    <a:pt x="7511" y="25710"/>
                  </a:cubicBezTo>
                  <a:lnTo>
                    <a:pt x="13097" y="25710"/>
                  </a:lnTo>
                  <a:cubicBezTo>
                    <a:pt x="15793" y="25710"/>
                    <a:pt x="17976" y="23527"/>
                    <a:pt x="17976" y="20830"/>
                  </a:cubicBezTo>
                  <a:lnTo>
                    <a:pt x="17976" y="10445"/>
                  </a:lnTo>
                  <a:cubicBezTo>
                    <a:pt x="17976" y="9637"/>
                    <a:pt x="17322" y="8983"/>
                    <a:pt x="16515" y="8983"/>
                  </a:cubicBezTo>
                  <a:cubicBezTo>
                    <a:pt x="15706" y="8983"/>
                    <a:pt x="15053" y="9637"/>
                    <a:pt x="15053" y="10445"/>
                  </a:cubicBezTo>
                  <a:lnTo>
                    <a:pt x="15053" y="12674"/>
                  </a:lnTo>
                  <a:lnTo>
                    <a:pt x="14866" y="12674"/>
                  </a:lnTo>
                  <a:lnTo>
                    <a:pt x="14866" y="9878"/>
                  </a:lnTo>
                  <a:cubicBezTo>
                    <a:pt x="14866" y="8801"/>
                    <a:pt x="13991" y="7928"/>
                    <a:pt x="12914" y="7928"/>
                  </a:cubicBezTo>
                  <a:cubicBezTo>
                    <a:pt x="11837" y="7928"/>
                    <a:pt x="10961" y="8801"/>
                    <a:pt x="10961" y="9878"/>
                  </a:cubicBezTo>
                  <a:lnTo>
                    <a:pt x="10961" y="12674"/>
                  </a:lnTo>
                  <a:lnTo>
                    <a:pt x="10609" y="12674"/>
                  </a:lnTo>
                  <a:lnTo>
                    <a:pt x="10971" y="2019"/>
                  </a:lnTo>
                  <a:cubicBezTo>
                    <a:pt x="11007" y="942"/>
                    <a:pt x="10164" y="37"/>
                    <a:pt x="9087" y="1"/>
                  </a:cubicBezTo>
                  <a:cubicBezTo>
                    <a:pt x="9065" y="0"/>
                    <a:pt x="9043" y="0"/>
                    <a:pt x="9021" y="0"/>
                  </a:cubicBezTo>
                  <a:close/>
                </a:path>
              </a:pathLst>
            </a:custGeom>
            <a:solidFill>
              <a:srgbClr val="F0C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5"/>
            <p:cNvSpPr/>
            <p:nvPr/>
          </p:nvSpPr>
          <p:spPr>
            <a:xfrm>
              <a:off x="5792150" y="1858000"/>
              <a:ext cx="73075" cy="73525"/>
            </a:xfrm>
            <a:custGeom>
              <a:avLst/>
              <a:gdLst/>
              <a:ahLst/>
              <a:cxnLst/>
              <a:rect l="l" t="t" r="r" b="b"/>
              <a:pathLst>
                <a:path w="2923" h="2941" extrusionOk="0">
                  <a:moveTo>
                    <a:pt x="1462" y="0"/>
                  </a:moveTo>
                  <a:cubicBezTo>
                    <a:pt x="653" y="0"/>
                    <a:pt x="0" y="654"/>
                    <a:pt x="0" y="1462"/>
                  </a:cubicBezTo>
                  <a:lnTo>
                    <a:pt x="0" y="2941"/>
                  </a:lnTo>
                  <a:cubicBezTo>
                    <a:pt x="0" y="2133"/>
                    <a:pt x="653" y="1480"/>
                    <a:pt x="1462" y="1480"/>
                  </a:cubicBezTo>
                  <a:cubicBezTo>
                    <a:pt x="2269" y="1480"/>
                    <a:pt x="2923" y="2133"/>
                    <a:pt x="2923" y="2941"/>
                  </a:cubicBezTo>
                  <a:lnTo>
                    <a:pt x="2923" y="1462"/>
                  </a:lnTo>
                  <a:cubicBezTo>
                    <a:pt x="2923" y="654"/>
                    <a:pt x="2269" y="0"/>
                    <a:pt x="1462" y="0"/>
                  </a:cubicBezTo>
                  <a:close/>
                </a:path>
              </a:pathLst>
            </a:custGeom>
            <a:solidFill>
              <a:srgbClr val="F2E1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5"/>
            <p:cNvSpPr/>
            <p:nvPr/>
          </p:nvSpPr>
          <p:spPr>
            <a:xfrm>
              <a:off x="5689825" y="1831600"/>
              <a:ext cx="97675" cy="85775"/>
            </a:xfrm>
            <a:custGeom>
              <a:avLst/>
              <a:gdLst/>
              <a:ahLst/>
              <a:cxnLst/>
              <a:rect l="l" t="t" r="r" b="b"/>
              <a:pathLst>
                <a:path w="3907" h="3431" extrusionOk="0">
                  <a:moveTo>
                    <a:pt x="1954" y="1"/>
                  </a:moveTo>
                  <a:cubicBezTo>
                    <a:pt x="877" y="1"/>
                    <a:pt x="1" y="874"/>
                    <a:pt x="1" y="1951"/>
                  </a:cubicBezTo>
                  <a:lnTo>
                    <a:pt x="1" y="3430"/>
                  </a:lnTo>
                  <a:cubicBezTo>
                    <a:pt x="1" y="2353"/>
                    <a:pt x="877" y="1477"/>
                    <a:pt x="1954" y="1477"/>
                  </a:cubicBezTo>
                  <a:cubicBezTo>
                    <a:pt x="3031" y="1477"/>
                    <a:pt x="3906" y="2353"/>
                    <a:pt x="3906" y="3430"/>
                  </a:cubicBezTo>
                  <a:lnTo>
                    <a:pt x="3906" y="1951"/>
                  </a:lnTo>
                  <a:cubicBezTo>
                    <a:pt x="3906" y="874"/>
                    <a:pt x="3031" y="1"/>
                    <a:pt x="1954" y="1"/>
                  </a:cubicBezTo>
                  <a:close/>
                </a:path>
              </a:pathLst>
            </a:custGeom>
            <a:solidFill>
              <a:srgbClr val="F2E1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5"/>
            <p:cNvSpPr/>
            <p:nvPr/>
          </p:nvSpPr>
          <p:spPr>
            <a:xfrm>
              <a:off x="5440500" y="1668625"/>
              <a:ext cx="106475" cy="93650"/>
            </a:xfrm>
            <a:custGeom>
              <a:avLst/>
              <a:gdLst/>
              <a:ahLst/>
              <a:cxnLst/>
              <a:rect l="l" t="t" r="r" b="b"/>
              <a:pathLst>
                <a:path w="4259" h="3746" extrusionOk="0">
                  <a:moveTo>
                    <a:pt x="2100" y="1"/>
                  </a:moveTo>
                  <a:cubicBezTo>
                    <a:pt x="1996" y="1"/>
                    <a:pt x="1891" y="9"/>
                    <a:pt x="1785" y="26"/>
                  </a:cubicBezTo>
                  <a:cubicBezTo>
                    <a:pt x="722" y="202"/>
                    <a:pt x="1" y="1204"/>
                    <a:pt x="176" y="2270"/>
                  </a:cubicBezTo>
                  <a:lnTo>
                    <a:pt x="420" y="3746"/>
                  </a:lnTo>
                  <a:cubicBezTo>
                    <a:pt x="245" y="2682"/>
                    <a:pt x="967" y="1681"/>
                    <a:pt x="2032" y="1505"/>
                  </a:cubicBezTo>
                  <a:cubicBezTo>
                    <a:pt x="2138" y="1488"/>
                    <a:pt x="2243" y="1480"/>
                    <a:pt x="2347" y="1480"/>
                  </a:cubicBezTo>
                  <a:cubicBezTo>
                    <a:pt x="3266" y="1480"/>
                    <a:pt x="4078" y="2130"/>
                    <a:pt x="4259" y="3056"/>
                  </a:cubicBezTo>
                  <a:lnTo>
                    <a:pt x="4029" y="1638"/>
                  </a:lnTo>
                  <a:cubicBezTo>
                    <a:pt x="3870" y="681"/>
                    <a:pt x="3042" y="1"/>
                    <a:pt x="2100" y="1"/>
                  </a:cubicBezTo>
                  <a:close/>
                </a:path>
              </a:pathLst>
            </a:custGeom>
            <a:solidFill>
              <a:srgbClr val="F2E1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5"/>
            <p:cNvSpPr/>
            <p:nvPr/>
          </p:nvSpPr>
          <p:spPr>
            <a:xfrm>
              <a:off x="5591275" y="1633425"/>
              <a:ext cx="99750" cy="87475"/>
            </a:xfrm>
            <a:custGeom>
              <a:avLst/>
              <a:gdLst/>
              <a:ahLst/>
              <a:cxnLst/>
              <a:rect l="l" t="t" r="r" b="b"/>
              <a:pathLst>
                <a:path w="3990" h="3499" extrusionOk="0">
                  <a:moveTo>
                    <a:pt x="2003" y="0"/>
                  </a:moveTo>
                  <a:cubicBezTo>
                    <a:pt x="955" y="0"/>
                    <a:pt x="86" y="831"/>
                    <a:pt x="51" y="1886"/>
                  </a:cubicBezTo>
                  <a:lnTo>
                    <a:pt x="1" y="3286"/>
                  </a:lnTo>
                  <a:cubicBezTo>
                    <a:pt x="78" y="2272"/>
                    <a:pt x="925" y="1479"/>
                    <a:pt x="1946" y="1479"/>
                  </a:cubicBezTo>
                  <a:cubicBezTo>
                    <a:pt x="1969" y="1479"/>
                    <a:pt x="1992" y="1480"/>
                    <a:pt x="2014" y="1481"/>
                  </a:cubicBezTo>
                  <a:cubicBezTo>
                    <a:pt x="3091" y="1517"/>
                    <a:pt x="3936" y="2418"/>
                    <a:pt x="3900" y="3498"/>
                  </a:cubicBezTo>
                  <a:lnTo>
                    <a:pt x="3953" y="2019"/>
                  </a:lnTo>
                  <a:cubicBezTo>
                    <a:pt x="3989" y="942"/>
                    <a:pt x="3146" y="37"/>
                    <a:pt x="2069" y="1"/>
                  </a:cubicBezTo>
                  <a:cubicBezTo>
                    <a:pt x="2047" y="0"/>
                    <a:pt x="2025" y="0"/>
                    <a:pt x="2003" y="0"/>
                  </a:cubicBezTo>
                  <a:close/>
                </a:path>
              </a:pathLst>
            </a:custGeom>
            <a:solidFill>
              <a:srgbClr val="F2E1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5"/>
            <p:cNvSpPr/>
            <p:nvPr/>
          </p:nvSpPr>
          <p:spPr>
            <a:xfrm>
              <a:off x="5547850" y="2090850"/>
              <a:ext cx="129075" cy="107775"/>
            </a:xfrm>
            <a:custGeom>
              <a:avLst/>
              <a:gdLst/>
              <a:ahLst/>
              <a:cxnLst/>
              <a:rect l="l" t="t" r="r" b="b"/>
              <a:pathLst>
                <a:path w="5163" h="4311" extrusionOk="0">
                  <a:moveTo>
                    <a:pt x="1456" y="0"/>
                  </a:moveTo>
                  <a:cubicBezTo>
                    <a:pt x="1175" y="0"/>
                    <a:pt x="893" y="33"/>
                    <a:pt x="618" y="99"/>
                  </a:cubicBezTo>
                  <a:cubicBezTo>
                    <a:pt x="467" y="142"/>
                    <a:pt x="323" y="185"/>
                    <a:pt x="197" y="229"/>
                  </a:cubicBezTo>
                  <a:cubicBezTo>
                    <a:pt x="133" y="254"/>
                    <a:pt x="65" y="279"/>
                    <a:pt x="0" y="308"/>
                  </a:cubicBezTo>
                  <a:lnTo>
                    <a:pt x="0" y="1787"/>
                  </a:lnTo>
                  <a:cubicBezTo>
                    <a:pt x="462" y="1582"/>
                    <a:pt x="959" y="1480"/>
                    <a:pt x="1455" y="1480"/>
                  </a:cubicBezTo>
                  <a:cubicBezTo>
                    <a:pt x="2461" y="1480"/>
                    <a:pt x="3466" y="1902"/>
                    <a:pt x="4182" y="2745"/>
                  </a:cubicBezTo>
                  <a:cubicBezTo>
                    <a:pt x="4574" y="3205"/>
                    <a:pt x="4825" y="3747"/>
                    <a:pt x="4944" y="4311"/>
                  </a:cubicBezTo>
                  <a:cubicBezTo>
                    <a:pt x="5163" y="3259"/>
                    <a:pt x="4915" y="2128"/>
                    <a:pt x="4182" y="1267"/>
                  </a:cubicBezTo>
                  <a:cubicBezTo>
                    <a:pt x="3467" y="422"/>
                    <a:pt x="2462" y="0"/>
                    <a:pt x="1456" y="0"/>
                  </a:cubicBezTo>
                  <a:close/>
                </a:path>
              </a:pathLst>
            </a:custGeom>
            <a:solidFill>
              <a:srgbClr val="F2E1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5"/>
            <p:cNvSpPr/>
            <p:nvPr/>
          </p:nvSpPr>
          <p:spPr>
            <a:xfrm>
              <a:off x="5419750" y="1961125"/>
              <a:ext cx="273700" cy="130600"/>
            </a:xfrm>
            <a:custGeom>
              <a:avLst/>
              <a:gdLst/>
              <a:ahLst/>
              <a:cxnLst/>
              <a:rect l="l" t="t" r="r" b="b"/>
              <a:pathLst>
                <a:path w="10948" h="5224" extrusionOk="0">
                  <a:moveTo>
                    <a:pt x="2478" y="1"/>
                  </a:moveTo>
                  <a:cubicBezTo>
                    <a:pt x="1728" y="1"/>
                    <a:pt x="1068" y="489"/>
                    <a:pt x="852" y="1207"/>
                  </a:cubicBezTo>
                  <a:lnTo>
                    <a:pt x="231" y="3260"/>
                  </a:lnTo>
                  <a:cubicBezTo>
                    <a:pt x="37" y="3906"/>
                    <a:pt x="1" y="4578"/>
                    <a:pt x="116" y="5224"/>
                  </a:cubicBezTo>
                  <a:cubicBezTo>
                    <a:pt x="145" y="5063"/>
                    <a:pt x="184" y="4897"/>
                    <a:pt x="231" y="4736"/>
                  </a:cubicBezTo>
                  <a:lnTo>
                    <a:pt x="852" y="2686"/>
                  </a:lnTo>
                  <a:cubicBezTo>
                    <a:pt x="1068" y="1968"/>
                    <a:pt x="1728" y="1476"/>
                    <a:pt x="2478" y="1476"/>
                  </a:cubicBezTo>
                  <a:lnTo>
                    <a:pt x="9457" y="1476"/>
                  </a:lnTo>
                  <a:cubicBezTo>
                    <a:pt x="10071" y="1476"/>
                    <a:pt x="10599" y="1850"/>
                    <a:pt x="10825" y="2380"/>
                  </a:cubicBezTo>
                  <a:cubicBezTo>
                    <a:pt x="10904" y="2097"/>
                    <a:pt x="10948" y="1799"/>
                    <a:pt x="10948" y="1490"/>
                  </a:cubicBezTo>
                  <a:cubicBezTo>
                    <a:pt x="10948" y="665"/>
                    <a:pt x="10280" y="1"/>
                    <a:pt x="9457" y="1"/>
                  </a:cubicBezTo>
                  <a:close/>
                </a:path>
              </a:pathLst>
            </a:custGeom>
            <a:solidFill>
              <a:srgbClr val="F2E1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5"/>
            <p:cNvSpPr/>
            <p:nvPr/>
          </p:nvSpPr>
          <p:spPr>
            <a:xfrm>
              <a:off x="5497425" y="2198600"/>
              <a:ext cx="304150" cy="253925"/>
            </a:xfrm>
            <a:custGeom>
              <a:avLst/>
              <a:gdLst/>
              <a:ahLst/>
              <a:cxnLst/>
              <a:rect l="l" t="t" r="r" b="b"/>
              <a:pathLst>
                <a:path w="12166" h="10157" extrusionOk="0">
                  <a:moveTo>
                    <a:pt x="6961" y="1"/>
                  </a:moveTo>
                  <a:lnTo>
                    <a:pt x="6961" y="1"/>
                  </a:lnTo>
                  <a:cubicBezTo>
                    <a:pt x="6842" y="579"/>
                    <a:pt x="6580" y="1131"/>
                    <a:pt x="6174" y="1598"/>
                  </a:cubicBezTo>
                  <a:cubicBezTo>
                    <a:pt x="5584" y="2278"/>
                    <a:pt x="4710" y="2573"/>
                    <a:pt x="3790" y="2573"/>
                  </a:cubicBezTo>
                  <a:cubicBezTo>
                    <a:pt x="2566" y="2573"/>
                    <a:pt x="1260" y="2051"/>
                    <a:pt x="431" y="1222"/>
                  </a:cubicBezTo>
                  <a:lnTo>
                    <a:pt x="0" y="619"/>
                  </a:lnTo>
                  <a:lnTo>
                    <a:pt x="0" y="619"/>
                  </a:lnTo>
                  <a:cubicBezTo>
                    <a:pt x="455" y="1423"/>
                    <a:pt x="1128" y="2085"/>
                    <a:pt x="1942" y="2523"/>
                  </a:cubicBezTo>
                  <a:lnTo>
                    <a:pt x="1942" y="2523"/>
                  </a:lnTo>
                  <a:cubicBezTo>
                    <a:pt x="1933" y="2519"/>
                    <a:pt x="1923" y="2514"/>
                    <a:pt x="1913" y="2510"/>
                  </a:cubicBezTo>
                  <a:lnTo>
                    <a:pt x="1913" y="10157"/>
                  </a:lnTo>
                  <a:lnTo>
                    <a:pt x="12166" y="10157"/>
                  </a:lnTo>
                  <a:lnTo>
                    <a:pt x="12166" y="2510"/>
                  </a:lnTo>
                  <a:cubicBezTo>
                    <a:pt x="11473" y="2887"/>
                    <a:pt x="10680" y="3103"/>
                    <a:pt x="9833" y="3103"/>
                  </a:cubicBezTo>
                  <a:lnTo>
                    <a:pt x="6149" y="3103"/>
                  </a:lnTo>
                  <a:cubicBezTo>
                    <a:pt x="6156" y="3096"/>
                    <a:pt x="6167" y="3088"/>
                    <a:pt x="6174" y="3078"/>
                  </a:cubicBezTo>
                  <a:cubicBezTo>
                    <a:pt x="6921" y="2216"/>
                    <a:pt x="7183" y="1067"/>
                    <a:pt x="6961" y="1"/>
                  </a:cubicBezTo>
                  <a:close/>
                </a:path>
              </a:pathLst>
            </a:custGeom>
            <a:solidFill>
              <a:srgbClr val="E99F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5"/>
            <p:cNvSpPr/>
            <p:nvPr/>
          </p:nvSpPr>
          <p:spPr>
            <a:xfrm>
              <a:off x="5792150" y="1964625"/>
              <a:ext cx="73075" cy="74775"/>
            </a:xfrm>
            <a:custGeom>
              <a:avLst/>
              <a:gdLst/>
              <a:ahLst/>
              <a:cxnLst/>
              <a:rect l="l" t="t" r="r" b="b"/>
              <a:pathLst>
                <a:path w="2923" h="2991" extrusionOk="0">
                  <a:moveTo>
                    <a:pt x="0" y="0"/>
                  </a:moveTo>
                  <a:lnTo>
                    <a:pt x="0" y="1480"/>
                  </a:lnTo>
                  <a:cubicBezTo>
                    <a:pt x="0" y="2255"/>
                    <a:pt x="585" y="2937"/>
                    <a:pt x="1364" y="2987"/>
                  </a:cubicBezTo>
                  <a:cubicBezTo>
                    <a:pt x="1396" y="2989"/>
                    <a:pt x="1428" y="2990"/>
                    <a:pt x="1460" y="2990"/>
                  </a:cubicBezTo>
                  <a:cubicBezTo>
                    <a:pt x="2268" y="2990"/>
                    <a:pt x="2923" y="2335"/>
                    <a:pt x="2923" y="1526"/>
                  </a:cubicBezTo>
                  <a:lnTo>
                    <a:pt x="2923" y="51"/>
                  </a:lnTo>
                  <a:cubicBezTo>
                    <a:pt x="2923" y="859"/>
                    <a:pt x="2268" y="1511"/>
                    <a:pt x="1460" y="1511"/>
                  </a:cubicBezTo>
                  <a:cubicBezTo>
                    <a:pt x="1429" y="1511"/>
                    <a:pt x="1396" y="1510"/>
                    <a:pt x="1364" y="1508"/>
                  </a:cubicBezTo>
                  <a:cubicBezTo>
                    <a:pt x="585" y="1458"/>
                    <a:pt x="0" y="780"/>
                    <a:pt x="0" y="0"/>
                  </a:cubicBezTo>
                  <a:close/>
                </a:path>
              </a:pathLst>
            </a:custGeom>
            <a:solidFill>
              <a:srgbClr val="E99F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5"/>
            <p:cNvSpPr/>
            <p:nvPr/>
          </p:nvSpPr>
          <p:spPr>
            <a:xfrm>
              <a:off x="5689825" y="1952225"/>
              <a:ext cx="97675" cy="87150"/>
            </a:xfrm>
            <a:custGeom>
              <a:avLst/>
              <a:gdLst/>
              <a:ahLst/>
              <a:cxnLst/>
              <a:rect l="l" t="t" r="r" b="b"/>
              <a:pathLst>
                <a:path w="3907" h="3486" extrusionOk="0">
                  <a:moveTo>
                    <a:pt x="1" y="1"/>
                  </a:moveTo>
                  <a:lnTo>
                    <a:pt x="1" y="1480"/>
                  </a:lnTo>
                  <a:cubicBezTo>
                    <a:pt x="1" y="2529"/>
                    <a:pt x="808" y="3433"/>
                    <a:pt x="1860" y="3483"/>
                  </a:cubicBezTo>
                  <a:cubicBezTo>
                    <a:pt x="1892" y="3485"/>
                    <a:pt x="1925" y="3486"/>
                    <a:pt x="1957" y="3486"/>
                  </a:cubicBezTo>
                  <a:cubicBezTo>
                    <a:pt x="3033" y="3486"/>
                    <a:pt x="3906" y="2611"/>
                    <a:pt x="3906" y="1535"/>
                  </a:cubicBezTo>
                  <a:lnTo>
                    <a:pt x="3906" y="55"/>
                  </a:lnTo>
                  <a:cubicBezTo>
                    <a:pt x="3906" y="1132"/>
                    <a:pt x="3033" y="2006"/>
                    <a:pt x="1957" y="2006"/>
                  </a:cubicBezTo>
                  <a:cubicBezTo>
                    <a:pt x="1925" y="2006"/>
                    <a:pt x="1892" y="2006"/>
                    <a:pt x="1860" y="2004"/>
                  </a:cubicBezTo>
                  <a:cubicBezTo>
                    <a:pt x="808" y="1958"/>
                    <a:pt x="1" y="1053"/>
                    <a:pt x="1" y="1"/>
                  </a:cubicBezTo>
                  <a:close/>
                </a:path>
              </a:pathLst>
            </a:custGeom>
            <a:solidFill>
              <a:srgbClr val="E99F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5"/>
            <p:cNvSpPr/>
            <p:nvPr/>
          </p:nvSpPr>
          <p:spPr>
            <a:xfrm>
              <a:off x="5489425" y="2020625"/>
              <a:ext cx="204025" cy="91925"/>
            </a:xfrm>
            <a:custGeom>
              <a:avLst/>
              <a:gdLst/>
              <a:ahLst/>
              <a:cxnLst/>
              <a:rect l="l" t="t" r="r" b="b"/>
              <a:pathLst>
                <a:path w="8161" h="3677" extrusionOk="0">
                  <a:moveTo>
                    <a:pt x="8038" y="0"/>
                  </a:moveTo>
                  <a:cubicBezTo>
                    <a:pt x="7647" y="1426"/>
                    <a:pt x="6343" y="2471"/>
                    <a:pt x="4796" y="2471"/>
                  </a:cubicBezTo>
                  <a:lnTo>
                    <a:pt x="0" y="2471"/>
                  </a:lnTo>
                  <a:lnTo>
                    <a:pt x="449" y="3117"/>
                  </a:lnTo>
                  <a:lnTo>
                    <a:pt x="2337" y="3117"/>
                  </a:lnTo>
                  <a:cubicBezTo>
                    <a:pt x="2799" y="2912"/>
                    <a:pt x="3296" y="2810"/>
                    <a:pt x="3792" y="2810"/>
                  </a:cubicBezTo>
                  <a:cubicBezTo>
                    <a:pt x="4625" y="2810"/>
                    <a:pt x="5457" y="3099"/>
                    <a:pt x="6125" y="3677"/>
                  </a:cubicBezTo>
                  <a:cubicBezTo>
                    <a:pt x="7321" y="3163"/>
                    <a:pt x="8161" y="1972"/>
                    <a:pt x="8161" y="586"/>
                  </a:cubicBezTo>
                  <a:cubicBezTo>
                    <a:pt x="8161" y="378"/>
                    <a:pt x="8117" y="181"/>
                    <a:pt x="8038" y="0"/>
                  </a:cubicBezTo>
                  <a:close/>
                </a:path>
              </a:pathLst>
            </a:custGeom>
            <a:solidFill>
              <a:srgbClr val="E99F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5"/>
            <p:cNvSpPr/>
            <p:nvPr/>
          </p:nvSpPr>
          <p:spPr>
            <a:xfrm>
              <a:off x="5406225" y="1624150"/>
              <a:ext cx="468250" cy="837650"/>
            </a:xfrm>
            <a:custGeom>
              <a:avLst/>
              <a:gdLst/>
              <a:ahLst/>
              <a:cxnLst/>
              <a:rect l="l" t="t" r="r" b="b"/>
              <a:pathLst>
                <a:path w="18730" h="33506" extrusionOk="0">
                  <a:moveTo>
                    <a:pt x="3477" y="2150"/>
                  </a:moveTo>
                  <a:cubicBezTo>
                    <a:pt x="3805" y="2150"/>
                    <a:pt x="4124" y="2251"/>
                    <a:pt x="4394" y="2448"/>
                  </a:cubicBezTo>
                  <a:cubicBezTo>
                    <a:pt x="4739" y="2695"/>
                    <a:pt x="4965" y="3061"/>
                    <a:pt x="5033" y="3478"/>
                  </a:cubicBezTo>
                  <a:lnTo>
                    <a:pt x="6581" y="12938"/>
                  </a:lnTo>
                  <a:cubicBezTo>
                    <a:pt x="6588" y="12984"/>
                    <a:pt x="6595" y="13027"/>
                    <a:pt x="6599" y="13074"/>
                  </a:cubicBezTo>
                  <a:cubicBezTo>
                    <a:pt x="6599" y="13085"/>
                    <a:pt x="6602" y="13095"/>
                    <a:pt x="6602" y="13110"/>
                  </a:cubicBezTo>
                  <a:lnTo>
                    <a:pt x="3390" y="13110"/>
                  </a:lnTo>
                  <a:lnTo>
                    <a:pt x="3390" y="13045"/>
                  </a:lnTo>
                  <a:cubicBezTo>
                    <a:pt x="3390" y="13024"/>
                    <a:pt x="3385" y="13006"/>
                    <a:pt x="3382" y="12984"/>
                  </a:cubicBezTo>
                  <a:lnTo>
                    <a:pt x="1910" y="3987"/>
                  </a:lnTo>
                  <a:cubicBezTo>
                    <a:pt x="1842" y="3571"/>
                    <a:pt x="1942" y="3151"/>
                    <a:pt x="2187" y="2810"/>
                  </a:cubicBezTo>
                  <a:cubicBezTo>
                    <a:pt x="2434" y="2466"/>
                    <a:pt x="2800" y="2239"/>
                    <a:pt x="3217" y="2171"/>
                  </a:cubicBezTo>
                  <a:cubicBezTo>
                    <a:pt x="3304" y="2157"/>
                    <a:pt x="3391" y="2150"/>
                    <a:pt x="3477" y="2150"/>
                  </a:cubicBezTo>
                  <a:close/>
                  <a:moveTo>
                    <a:pt x="9396" y="742"/>
                  </a:moveTo>
                  <a:cubicBezTo>
                    <a:pt x="9416" y="742"/>
                    <a:pt x="9436" y="742"/>
                    <a:pt x="9456" y="743"/>
                  </a:cubicBezTo>
                  <a:cubicBezTo>
                    <a:pt x="10329" y="771"/>
                    <a:pt x="11015" y="1503"/>
                    <a:pt x="10985" y="2375"/>
                  </a:cubicBezTo>
                  <a:lnTo>
                    <a:pt x="10623" y="13031"/>
                  </a:lnTo>
                  <a:cubicBezTo>
                    <a:pt x="10619" y="13107"/>
                    <a:pt x="10641" y="13178"/>
                    <a:pt x="10677" y="13239"/>
                  </a:cubicBezTo>
                  <a:cubicBezTo>
                    <a:pt x="10465" y="13157"/>
                    <a:pt x="10239" y="13110"/>
                    <a:pt x="9998" y="13110"/>
                  </a:cubicBezTo>
                  <a:lnTo>
                    <a:pt x="7446" y="13110"/>
                  </a:lnTo>
                  <a:cubicBezTo>
                    <a:pt x="7449" y="13092"/>
                    <a:pt x="7453" y="13074"/>
                    <a:pt x="7453" y="13056"/>
                  </a:cubicBezTo>
                  <a:lnTo>
                    <a:pt x="7822" y="2268"/>
                  </a:lnTo>
                  <a:cubicBezTo>
                    <a:pt x="7851" y="1416"/>
                    <a:pt x="8554" y="742"/>
                    <a:pt x="9396" y="742"/>
                  </a:cubicBezTo>
                  <a:close/>
                  <a:moveTo>
                    <a:pt x="16899" y="9725"/>
                  </a:moveTo>
                  <a:cubicBezTo>
                    <a:pt x="17502" y="9725"/>
                    <a:pt x="17989" y="10213"/>
                    <a:pt x="17989" y="10816"/>
                  </a:cubicBezTo>
                  <a:lnTo>
                    <a:pt x="17989" y="13670"/>
                  </a:lnTo>
                  <a:cubicBezTo>
                    <a:pt x="17989" y="13975"/>
                    <a:pt x="17868" y="14259"/>
                    <a:pt x="17645" y="14467"/>
                  </a:cubicBezTo>
                  <a:cubicBezTo>
                    <a:pt x="17442" y="14657"/>
                    <a:pt x="17182" y="14760"/>
                    <a:pt x="16902" y="14760"/>
                  </a:cubicBezTo>
                  <a:cubicBezTo>
                    <a:pt x="16876" y="14760"/>
                    <a:pt x="16849" y="14759"/>
                    <a:pt x="16823" y="14757"/>
                  </a:cubicBezTo>
                  <a:cubicBezTo>
                    <a:pt x="16252" y="14722"/>
                    <a:pt x="15807" y="14222"/>
                    <a:pt x="15807" y="13619"/>
                  </a:cubicBezTo>
                  <a:lnTo>
                    <a:pt x="15807" y="10816"/>
                  </a:lnTo>
                  <a:cubicBezTo>
                    <a:pt x="15807" y="10213"/>
                    <a:pt x="16295" y="9725"/>
                    <a:pt x="16899" y="9725"/>
                  </a:cubicBezTo>
                  <a:close/>
                  <a:moveTo>
                    <a:pt x="13298" y="8669"/>
                  </a:moveTo>
                  <a:cubicBezTo>
                    <a:pt x="14170" y="8669"/>
                    <a:pt x="14881" y="9376"/>
                    <a:pt x="14881" y="10249"/>
                  </a:cubicBezTo>
                  <a:lnTo>
                    <a:pt x="14881" y="13178"/>
                  </a:lnTo>
                  <a:cubicBezTo>
                    <a:pt x="14881" y="13616"/>
                    <a:pt x="14705" y="14022"/>
                    <a:pt x="14389" y="14323"/>
                  </a:cubicBezTo>
                  <a:cubicBezTo>
                    <a:pt x="14090" y="14609"/>
                    <a:pt x="13703" y="14762"/>
                    <a:pt x="13291" y="14762"/>
                  </a:cubicBezTo>
                  <a:cubicBezTo>
                    <a:pt x="13268" y="14762"/>
                    <a:pt x="13245" y="14762"/>
                    <a:pt x="13222" y="14761"/>
                  </a:cubicBezTo>
                  <a:cubicBezTo>
                    <a:pt x="12389" y="14722"/>
                    <a:pt x="11714" y="13985"/>
                    <a:pt x="11714" y="13124"/>
                  </a:cubicBezTo>
                  <a:lnTo>
                    <a:pt x="11714" y="10249"/>
                  </a:lnTo>
                  <a:cubicBezTo>
                    <a:pt x="11714" y="9376"/>
                    <a:pt x="12425" y="8669"/>
                    <a:pt x="13298" y="8669"/>
                  </a:cubicBezTo>
                  <a:close/>
                  <a:moveTo>
                    <a:pt x="9998" y="13849"/>
                  </a:moveTo>
                  <a:cubicBezTo>
                    <a:pt x="10616" y="13849"/>
                    <a:pt x="11118" y="14352"/>
                    <a:pt x="11118" y="14969"/>
                  </a:cubicBezTo>
                  <a:cubicBezTo>
                    <a:pt x="11118" y="16621"/>
                    <a:pt x="9776" y="17963"/>
                    <a:pt x="8124" y="17963"/>
                  </a:cubicBezTo>
                  <a:lnTo>
                    <a:pt x="3536" y="17963"/>
                  </a:lnTo>
                  <a:cubicBezTo>
                    <a:pt x="3335" y="17963"/>
                    <a:pt x="3170" y="18129"/>
                    <a:pt x="3170" y="18330"/>
                  </a:cubicBezTo>
                  <a:cubicBezTo>
                    <a:pt x="3170" y="18535"/>
                    <a:pt x="3335" y="18699"/>
                    <a:pt x="3536" y="18699"/>
                  </a:cubicBezTo>
                  <a:lnTo>
                    <a:pt x="5123" y="18699"/>
                  </a:lnTo>
                  <a:lnTo>
                    <a:pt x="5335" y="19138"/>
                  </a:lnTo>
                  <a:cubicBezTo>
                    <a:pt x="5398" y="19269"/>
                    <a:pt x="5528" y="19346"/>
                    <a:pt x="5665" y="19346"/>
                  </a:cubicBezTo>
                  <a:cubicBezTo>
                    <a:pt x="5715" y="19346"/>
                    <a:pt x="5767" y="19336"/>
                    <a:pt x="5816" y="19314"/>
                  </a:cubicBezTo>
                  <a:cubicBezTo>
                    <a:pt x="6240" y="19125"/>
                    <a:pt x="6685" y="19034"/>
                    <a:pt x="7124" y="19034"/>
                  </a:cubicBezTo>
                  <a:cubicBezTo>
                    <a:pt x="8042" y="19034"/>
                    <a:pt x="8936" y="19432"/>
                    <a:pt x="9567" y="20175"/>
                  </a:cubicBezTo>
                  <a:cubicBezTo>
                    <a:pt x="10580" y="21367"/>
                    <a:pt x="10569" y="23155"/>
                    <a:pt x="9542" y="24336"/>
                  </a:cubicBezTo>
                  <a:cubicBezTo>
                    <a:pt x="9410" y="24490"/>
                    <a:pt x="9424" y="24724"/>
                    <a:pt x="9578" y="24856"/>
                  </a:cubicBezTo>
                  <a:cubicBezTo>
                    <a:pt x="9650" y="24917"/>
                    <a:pt x="9736" y="24946"/>
                    <a:pt x="9822" y="24946"/>
                  </a:cubicBezTo>
                  <a:cubicBezTo>
                    <a:pt x="9923" y="24946"/>
                    <a:pt x="10027" y="24903"/>
                    <a:pt x="10099" y="24820"/>
                  </a:cubicBezTo>
                  <a:cubicBezTo>
                    <a:pt x="11363" y="23367"/>
                    <a:pt x="11377" y="21163"/>
                    <a:pt x="10132" y="19698"/>
                  </a:cubicBezTo>
                  <a:cubicBezTo>
                    <a:pt x="9740" y="19238"/>
                    <a:pt x="9270" y="18886"/>
                    <a:pt x="8753" y="18649"/>
                  </a:cubicBezTo>
                  <a:cubicBezTo>
                    <a:pt x="10508" y="18351"/>
                    <a:pt x="11847" y="16822"/>
                    <a:pt x="11855" y="14987"/>
                  </a:cubicBezTo>
                  <a:cubicBezTo>
                    <a:pt x="12224" y="15286"/>
                    <a:pt x="12684" y="15476"/>
                    <a:pt x="13186" y="15498"/>
                  </a:cubicBezTo>
                  <a:cubicBezTo>
                    <a:pt x="13226" y="15501"/>
                    <a:pt x="13262" y="15501"/>
                    <a:pt x="13301" y="15501"/>
                  </a:cubicBezTo>
                  <a:cubicBezTo>
                    <a:pt x="13901" y="15501"/>
                    <a:pt x="14465" y="15274"/>
                    <a:pt x="14899" y="14858"/>
                  </a:cubicBezTo>
                  <a:cubicBezTo>
                    <a:pt x="15035" y="14729"/>
                    <a:pt x="15150" y="14585"/>
                    <a:pt x="15250" y="14434"/>
                  </a:cubicBezTo>
                  <a:cubicBezTo>
                    <a:pt x="15527" y="15027"/>
                    <a:pt x="16102" y="15454"/>
                    <a:pt x="16776" y="15498"/>
                  </a:cubicBezTo>
                  <a:cubicBezTo>
                    <a:pt x="16819" y="15501"/>
                    <a:pt x="16859" y="15501"/>
                    <a:pt x="16899" y="15501"/>
                  </a:cubicBezTo>
                  <a:cubicBezTo>
                    <a:pt x="17297" y="15501"/>
                    <a:pt x="17674" y="15375"/>
                    <a:pt x="17989" y="15138"/>
                  </a:cubicBezTo>
                  <a:lnTo>
                    <a:pt x="17989" y="21201"/>
                  </a:lnTo>
                  <a:cubicBezTo>
                    <a:pt x="17989" y="22853"/>
                    <a:pt x="17089" y="24372"/>
                    <a:pt x="15638" y="25161"/>
                  </a:cubicBezTo>
                  <a:cubicBezTo>
                    <a:pt x="15520" y="25226"/>
                    <a:pt x="15444" y="25352"/>
                    <a:pt x="15444" y="25488"/>
                  </a:cubicBezTo>
                  <a:lnTo>
                    <a:pt x="15444" y="32765"/>
                  </a:lnTo>
                  <a:lnTo>
                    <a:pt x="5931" y="32765"/>
                  </a:lnTo>
                  <a:lnTo>
                    <a:pt x="5931" y="25488"/>
                  </a:lnTo>
                  <a:cubicBezTo>
                    <a:pt x="5931" y="25352"/>
                    <a:pt x="5859" y="25226"/>
                    <a:pt x="5741" y="25161"/>
                  </a:cubicBezTo>
                  <a:cubicBezTo>
                    <a:pt x="4997" y="24760"/>
                    <a:pt x="4387" y="24152"/>
                    <a:pt x="3971" y="23417"/>
                  </a:cubicBezTo>
                  <a:cubicBezTo>
                    <a:pt x="3963" y="23406"/>
                    <a:pt x="3956" y="23395"/>
                    <a:pt x="3950" y="23385"/>
                  </a:cubicBezTo>
                  <a:lnTo>
                    <a:pt x="1727" y="20279"/>
                  </a:lnTo>
                  <a:cubicBezTo>
                    <a:pt x="999" y="19299"/>
                    <a:pt x="775" y="18013"/>
                    <a:pt x="1128" y="16843"/>
                  </a:cubicBezTo>
                  <a:lnTo>
                    <a:pt x="1745" y="14794"/>
                  </a:lnTo>
                  <a:cubicBezTo>
                    <a:pt x="1917" y="14227"/>
                    <a:pt x="2427" y="13849"/>
                    <a:pt x="3019" y="13849"/>
                  </a:cubicBezTo>
                  <a:close/>
                  <a:moveTo>
                    <a:pt x="9396" y="1"/>
                  </a:moveTo>
                  <a:cubicBezTo>
                    <a:pt x="8153" y="1"/>
                    <a:pt x="7125" y="993"/>
                    <a:pt x="7083" y="2243"/>
                  </a:cubicBezTo>
                  <a:lnTo>
                    <a:pt x="6825" y="9843"/>
                  </a:lnTo>
                  <a:lnTo>
                    <a:pt x="5762" y="3359"/>
                  </a:lnTo>
                  <a:cubicBezTo>
                    <a:pt x="5662" y="2746"/>
                    <a:pt x="5332" y="2211"/>
                    <a:pt x="4828" y="1848"/>
                  </a:cubicBezTo>
                  <a:cubicBezTo>
                    <a:pt x="4428" y="1561"/>
                    <a:pt x="3960" y="1411"/>
                    <a:pt x="3479" y="1411"/>
                  </a:cubicBezTo>
                  <a:cubicBezTo>
                    <a:pt x="3353" y="1411"/>
                    <a:pt x="3225" y="1421"/>
                    <a:pt x="3098" y="1442"/>
                  </a:cubicBezTo>
                  <a:cubicBezTo>
                    <a:pt x="2485" y="1543"/>
                    <a:pt x="1950" y="1873"/>
                    <a:pt x="1587" y="2380"/>
                  </a:cubicBezTo>
                  <a:cubicBezTo>
                    <a:pt x="1224" y="2882"/>
                    <a:pt x="1080" y="3495"/>
                    <a:pt x="1181" y="4106"/>
                  </a:cubicBezTo>
                  <a:lnTo>
                    <a:pt x="2649" y="13074"/>
                  </a:lnTo>
                  <a:lnTo>
                    <a:pt x="2649" y="13142"/>
                  </a:lnTo>
                  <a:cubicBezTo>
                    <a:pt x="1892" y="13275"/>
                    <a:pt x="1267" y="13821"/>
                    <a:pt x="1037" y="14578"/>
                  </a:cubicBezTo>
                  <a:lnTo>
                    <a:pt x="420" y="16631"/>
                  </a:lnTo>
                  <a:cubicBezTo>
                    <a:pt x="0" y="18025"/>
                    <a:pt x="266" y="19551"/>
                    <a:pt x="1128" y="20714"/>
                  </a:cubicBezTo>
                  <a:lnTo>
                    <a:pt x="3335" y="23797"/>
                  </a:lnTo>
                  <a:cubicBezTo>
                    <a:pt x="3784" y="24583"/>
                    <a:pt x="4423" y="25237"/>
                    <a:pt x="5195" y="25700"/>
                  </a:cubicBezTo>
                  <a:lnTo>
                    <a:pt x="5195" y="33135"/>
                  </a:lnTo>
                  <a:cubicBezTo>
                    <a:pt x="5195" y="33340"/>
                    <a:pt x="5360" y="33505"/>
                    <a:pt x="5561" y="33505"/>
                  </a:cubicBezTo>
                  <a:lnTo>
                    <a:pt x="15814" y="33505"/>
                  </a:lnTo>
                  <a:cubicBezTo>
                    <a:pt x="16019" y="33505"/>
                    <a:pt x="16184" y="33340"/>
                    <a:pt x="16184" y="33135"/>
                  </a:cubicBezTo>
                  <a:lnTo>
                    <a:pt x="16184" y="25700"/>
                  </a:lnTo>
                  <a:cubicBezTo>
                    <a:pt x="17760" y="24752"/>
                    <a:pt x="18729" y="23050"/>
                    <a:pt x="18729" y="21201"/>
                  </a:cubicBezTo>
                  <a:lnTo>
                    <a:pt x="18729" y="10816"/>
                  </a:lnTo>
                  <a:cubicBezTo>
                    <a:pt x="18729" y="9807"/>
                    <a:pt x="17907" y="8985"/>
                    <a:pt x="16899" y="8985"/>
                  </a:cubicBezTo>
                  <a:cubicBezTo>
                    <a:pt x="16352" y="8985"/>
                    <a:pt x="15865" y="9225"/>
                    <a:pt x="15527" y="9602"/>
                  </a:cubicBezTo>
                  <a:cubicBezTo>
                    <a:pt x="15247" y="8637"/>
                    <a:pt x="14353" y="7929"/>
                    <a:pt x="13298" y="7929"/>
                  </a:cubicBezTo>
                  <a:cubicBezTo>
                    <a:pt x="12576" y="7929"/>
                    <a:pt x="11933" y="8260"/>
                    <a:pt x="11506" y="8777"/>
                  </a:cubicBezTo>
                  <a:lnTo>
                    <a:pt x="11721" y="2401"/>
                  </a:lnTo>
                  <a:cubicBezTo>
                    <a:pt x="11769" y="1123"/>
                    <a:pt x="10763" y="46"/>
                    <a:pt x="9481" y="3"/>
                  </a:cubicBezTo>
                  <a:cubicBezTo>
                    <a:pt x="9453" y="1"/>
                    <a:pt x="9424" y="1"/>
                    <a:pt x="9396" y="1"/>
                  </a:cubicBezTo>
                  <a:close/>
                </a:path>
              </a:pathLst>
            </a:custGeom>
            <a:solidFill>
              <a:srgbClr val="24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7" name="Google Shape;577;p25"/>
          <p:cNvSpPr txBox="1">
            <a:spLocks noGrp="1"/>
          </p:cNvSpPr>
          <p:nvPr>
            <p:ph type="ctrTitle"/>
          </p:nvPr>
        </p:nvSpPr>
        <p:spPr>
          <a:xfrm>
            <a:off x="801656" y="3297250"/>
            <a:ext cx="21726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Extract holistic Keypionts</a:t>
            </a:r>
            <a:endParaRPr dirty="0"/>
          </a:p>
        </p:txBody>
      </p:sp>
      <p:sp>
        <p:nvSpPr>
          <p:cNvPr id="579" name="Google Shape;579;p25"/>
          <p:cNvSpPr txBox="1">
            <a:spLocks noGrp="1"/>
          </p:cNvSpPr>
          <p:nvPr>
            <p:ph type="ctrTitle" idx="2"/>
          </p:nvPr>
        </p:nvSpPr>
        <p:spPr>
          <a:xfrm>
            <a:off x="3485688" y="3043859"/>
            <a:ext cx="21726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Train an LSTM</a:t>
            </a:r>
            <a:endParaRPr dirty="0"/>
          </a:p>
        </p:txBody>
      </p:sp>
      <p:sp>
        <p:nvSpPr>
          <p:cNvPr id="581" name="Google Shape;581;p25"/>
          <p:cNvSpPr txBox="1">
            <a:spLocks noGrp="1"/>
          </p:cNvSpPr>
          <p:nvPr>
            <p:ph type="ctrTitle" idx="4"/>
          </p:nvPr>
        </p:nvSpPr>
        <p:spPr>
          <a:xfrm>
            <a:off x="6169738" y="3286241"/>
            <a:ext cx="21726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Real time sign language detection</a:t>
            </a:r>
            <a:endParaRPr dirty="0"/>
          </a:p>
        </p:txBody>
      </p:sp>
      <p:pic>
        <p:nvPicPr>
          <p:cNvPr id="44" name="صورة 43">
            <a:extLst>
              <a:ext uri="{FF2B5EF4-FFF2-40B4-BE49-F238E27FC236}">
                <a16:creationId xmlns:a16="http://schemas.microsoft.com/office/drawing/2014/main" id="{425C6710-C285-4EBB-8A6E-E7630CA37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400" y="1"/>
            <a:ext cx="1498600" cy="1498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023;p35">
            <a:extLst>
              <a:ext uri="{FF2B5EF4-FFF2-40B4-BE49-F238E27FC236}">
                <a16:creationId xmlns:a16="http://schemas.microsoft.com/office/drawing/2014/main" id="{EC825C2C-B73C-43BA-ABF2-5C4851AC4634}"/>
              </a:ext>
            </a:extLst>
          </p:cNvPr>
          <p:cNvSpPr txBox="1">
            <a:spLocks/>
          </p:cNvSpPr>
          <p:nvPr/>
        </p:nvSpPr>
        <p:spPr>
          <a:xfrm>
            <a:off x="708750" y="58630"/>
            <a:ext cx="772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Fjalla One"/>
              <a:buNone/>
              <a:defRPr sz="1800" b="0" i="0" u="none" strike="noStrike" cap="none">
                <a:solidFill>
                  <a:srgbClr val="242323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 i="0" u="none" strike="noStrike" cap="none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-US" sz="2800"/>
              <a:t>Workflow</a:t>
            </a:r>
            <a:endParaRPr lang="en-US" dirty="0"/>
          </a:p>
        </p:txBody>
      </p:sp>
      <p:sp>
        <p:nvSpPr>
          <p:cNvPr id="10" name="Google Shape;1024;p35">
            <a:extLst>
              <a:ext uri="{FF2B5EF4-FFF2-40B4-BE49-F238E27FC236}">
                <a16:creationId xmlns:a16="http://schemas.microsoft.com/office/drawing/2014/main" id="{9F4201D4-59F4-4B17-8AD5-42DFE9BDAF49}"/>
              </a:ext>
            </a:extLst>
          </p:cNvPr>
          <p:cNvSpPr/>
          <p:nvPr/>
        </p:nvSpPr>
        <p:spPr>
          <a:xfrm>
            <a:off x="4039346" y="776473"/>
            <a:ext cx="1068300" cy="48354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025;p35">
            <a:extLst>
              <a:ext uri="{FF2B5EF4-FFF2-40B4-BE49-F238E27FC236}">
                <a16:creationId xmlns:a16="http://schemas.microsoft.com/office/drawing/2014/main" id="{226E7590-B19C-461E-A900-4A611741A47C}"/>
              </a:ext>
            </a:extLst>
          </p:cNvPr>
          <p:cNvSpPr/>
          <p:nvPr/>
        </p:nvSpPr>
        <p:spPr>
          <a:xfrm>
            <a:off x="6525162" y="776473"/>
            <a:ext cx="1068300" cy="48354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027;p35">
            <a:extLst>
              <a:ext uri="{FF2B5EF4-FFF2-40B4-BE49-F238E27FC236}">
                <a16:creationId xmlns:a16="http://schemas.microsoft.com/office/drawing/2014/main" id="{76F61FCB-17A1-45E2-B183-A4C233F6E009}"/>
              </a:ext>
            </a:extLst>
          </p:cNvPr>
          <p:cNvSpPr txBox="1"/>
          <p:nvPr/>
        </p:nvSpPr>
        <p:spPr>
          <a:xfrm>
            <a:off x="6598512" y="764551"/>
            <a:ext cx="921600" cy="566676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42323"/>
                </a:solidFill>
                <a:latin typeface="Fjalla One"/>
                <a:ea typeface="Fjalla One"/>
                <a:cs typeface="Fjalla One"/>
                <a:sym typeface="Fjalla One"/>
              </a:rPr>
              <a:t>OpenCV</a:t>
            </a:r>
            <a:endParaRPr dirty="0">
              <a:solidFill>
                <a:srgbClr val="242323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4" name="Google Shape;1028;p35">
            <a:extLst>
              <a:ext uri="{FF2B5EF4-FFF2-40B4-BE49-F238E27FC236}">
                <a16:creationId xmlns:a16="http://schemas.microsoft.com/office/drawing/2014/main" id="{BE2552C3-6098-4F39-A832-9317B11F3990}"/>
              </a:ext>
            </a:extLst>
          </p:cNvPr>
          <p:cNvSpPr/>
          <p:nvPr/>
        </p:nvSpPr>
        <p:spPr>
          <a:xfrm>
            <a:off x="1552034" y="776473"/>
            <a:ext cx="1068300" cy="48354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" name="Google Shape;1030;p35">
            <a:extLst>
              <a:ext uri="{FF2B5EF4-FFF2-40B4-BE49-F238E27FC236}">
                <a16:creationId xmlns:a16="http://schemas.microsoft.com/office/drawing/2014/main" id="{99A4369E-AA5F-48CE-867C-A531EEC4D1DF}"/>
              </a:ext>
            </a:extLst>
          </p:cNvPr>
          <p:cNvCxnSpPr>
            <a:cxnSpLocks/>
          </p:cNvCxnSpPr>
          <p:nvPr/>
        </p:nvCxnSpPr>
        <p:spPr>
          <a:xfrm>
            <a:off x="2620334" y="1040279"/>
            <a:ext cx="1419012" cy="0"/>
          </a:xfrm>
          <a:prstGeom prst="straightConnector1">
            <a:avLst/>
          </a:prstGeom>
          <a:noFill/>
          <a:ln w="19050" cap="flat" cmpd="sng">
            <a:solidFill>
              <a:srgbClr val="24232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031;p35">
            <a:extLst>
              <a:ext uri="{FF2B5EF4-FFF2-40B4-BE49-F238E27FC236}">
                <a16:creationId xmlns:a16="http://schemas.microsoft.com/office/drawing/2014/main" id="{D45AF6EA-9979-452E-BD94-6F9420082E4D}"/>
              </a:ext>
            </a:extLst>
          </p:cNvPr>
          <p:cNvCxnSpPr>
            <a:cxnSpLocks/>
          </p:cNvCxnSpPr>
          <p:nvPr/>
        </p:nvCxnSpPr>
        <p:spPr>
          <a:xfrm>
            <a:off x="5107646" y="1040279"/>
            <a:ext cx="1417516" cy="0"/>
          </a:xfrm>
          <a:prstGeom prst="straightConnector1">
            <a:avLst/>
          </a:prstGeom>
          <a:noFill/>
          <a:ln w="19050" cap="flat" cmpd="sng">
            <a:solidFill>
              <a:srgbClr val="24232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035;p35">
            <a:extLst>
              <a:ext uri="{FF2B5EF4-FFF2-40B4-BE49-F238E27FC236}">
                <a16:creationId xmlns:a16="http://schemas.microsoft.com/office/drawing/2014/main" id="{F954EFCB-8B73-43D5-9D7B-63A4B38224CB}"/>
              </a:ext>
            </a:extLst>
          </p:cNvPr>
          <p:cNvCxnSpPr>
            <a:cxnSpLocks/>
          </p:cNvCxnSpPr>
          <p:nvPr/>
        </p:nvCxnSpPr>
        <p:spPr>
          <a:xfrm>
            <a:off x="2086184" y="1404617"/>
            <a:ext cx="0" cy="289200"/>
          </a:xfrm>
          <a:prstGeom prst="straightConnector1">
            <a:avLst/>
          </a:prstGeom>
          <a:noFill/>
          <a:ln w="19050" cap="flat" cmpd="sng">
            <a:solidFill>
              <a:srgbClr val="24232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9" name="Google Shape;1036;p35">
            <a:extLst>
              <a:ext uri="{FF2B5EF4-FFF2-40B4-BE49-F238E27FC236}">
                <a16:creationId xmlns:a16="http://schemas.microsoft.com/office/drawing/2014/main" id="{079607C8-4D6D-4607-A514-8CC7F81388EB}"/>
              </a:ext>
            </a:extLst>
          </p:cNvPr>
          <p:cNvCxnSpPr/>
          <p:nvPr/>
        </p:nvCxnSpPr>
        <p:spPr>
          <a:xfrm>
            <a:off x="4607350" y="1404617"/>
            <a:ext cx="0" cy="289200"/>
          </a:xfrm>
          <a:prstGeom prst="straightConnector1">
            <a:avLst/>
          </a:prstGeom>
          <a:noFill/>
          <a:ln w="19050" cap="flat" cmpd="sng">
            <a:solidFill>
              <a:srgbClr val="24232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0" name="Google Shape;1037;p35">
            <a:extLst>
              <a:ext uri="{FF2B5EF4-FFF2-40B4-BE49-F238E27FC236}">
                <a16:creationId xmlns:a16="http://schemas.microsoft.com/office/drawing/2014/main" id="{60263BE1-56AC-4AF8-88A0-D5D5832DE8DA}"/>
              </a:ext>
            </a:extLst>
          </p:cNvPr>
          <p:cNvCxnSpPr/>
          <p:nvPr/>
        </p:nvCxnSpPr>
        <p:spPr>
          <a:xfrm>
            <a:off x="7059312" y="1376912"/>
            <a:ext cx="0" cy="289200"/>
          </a:xfrm>
          <a:prstGeom prst="straightConnector1">
            <a:avLst/>
          </a:prstGeom>
          <a:noFill/>
          <a:ln w="19050" cap="flat" cmpd="sng">
            <a:solidFill>
              <a:srgbClr val="24232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1" name="Google Shape;1038;p35">
            <a:extLst>
              <a:ext uri="{FF2B5EF4-FFF2-40B4-BE49-F238E27FC236}">
                <a16:creationId xmlns:a16="http://schemas.microsoft.com/office/drawing/2014/main" id="{5EB79EF1-EC08-48A2-A29C-D3AF0F555968}"/>
              </a:ext>
            </a:extLst>
          </p:cNvPr>
          <p:cNvSpPr txBox="1"/>
          <p:nvPr/>
        </p:nvSpPr>
        <p:spPr>
          <a:xfrm>
            <a:off x="4112696" y="1790290"/>
            <a:ext cx="921600" cy="2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42323"/>
                </a:solidFill>
                <a:latin typeface="Fjalla One"/>
                <a:ea typeface="Fjalla One"/>
                <a:cs typeface="Fjalla One"/>
                <a:sym typeface="Fjalla One"/>
              </a:rPr>
              <a:t>Step 2</a:t>
            </a:r>
            <a:endParaRPr dirty="0">
              <a:solidFill>
                <a:srgbClr val="242323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" name="Google Shape;1039;p35">
            <a:extLst>
              <a:ext uri="{FF2B5EF4-FFF2-40B4-BE49-F238E27FC236}">
                <a16:creationId xmlns:a16="http://schemas.microsoft.com/office/drawing/2014/main" id="{7F57A106-4ECE-4A70-8E9B-8B889A4A58D0}"/>
              </a:ext>
            </a:extLst>
          </p:cNvPr>
          <p:cNvSpPr txBox="1"/>
          <p:nvPr/>
        </p:nvSpPr>
        <p:spPr>
          <a:xfrm>
            <a:off x="6598512" y="1790290"/>
            <a:ext cx="921600" cy="2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42323"/>
                </a:solidFill>
                <a:latin typeface="Fjalla One"/>
                <a:ea typeface="Fjalla One"/>
                <a:cs typeface="Fjalla One"/>
                <a:sym typeface="Fjalla One"/>
              </a:rPr>
              <a:t>Step 3</a:t>
            </a:r>
            <a:endParaRPr dirty="0">
              <a:solidFill>
                <a:srgbClr val="242323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3" name="Google Shape;1040;p35">
            <a:extLst>
              <a:ext uri="{FF2B5EF4-FFF2-40B4-BE49-F238E27FC236}">
                <a16:creationId xmlns:a16="http://schemas.microsoft.com/office/drawing/2014/main" id="{E2E31F29-663A-43AE-AE59-A9E0896ADE07}"/>
              </a:ext>
            </a:extLst>
          </p:cNvPr>
          <p:cNvSpPr txBox="1"/>
          <p:nvPr/>
        </p:nvSpPr>
        <p:spPr>
          <a:xfrm>
            <a:off x="1678034" y="1790290"/>
            <a:ext cx="816300" cy="2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42323"/>
                </a:solidFill>
                <a:latin typeface="Fjalla One"/>
                <a:ea typeface="Fjalla One"/>
                <a:cs typeface="Fjalla One"/>
                <a:sym typeface="Fjalla One"/>
              </a:rPr>
              <a:t>Step 1</a:t>
            </a:r>
            <a:endParaRPr dirty="0">
              <a:solidFill>
                <a:srgbClr val="242323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5" name="Google Shape;1027;p35">
            <a:extLst>
              <a:ext uri="{FF2B5EF4-FFF2-40B4-BE49-F238E27FC236}">
                <a16:creationId xmlns:a16="http://schemas.microsoft.com/office/drawing/2014/main" id="{D9D0F6E9-8F17-45BD-BB5E-A2D35A211C98}"/>
              </a:ext>
            </a:extLst>
          </p:cNvPr>
          <p:cNvSpPr txBox="1"/>
          <p:nvPr/>
        </p:nvSpPr>
        <p:spPr>
          <a:xfrm>
            <a:off x="4111200" y="756941"/>
            <a:ext cx="921600" cy="566676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>
                <a:solidFill>
                  <a:srgbClr val="242323"/>
                </a:solidFill>
                <a:latin typeface="Fjalla One"/>
                <a:ea typeface="Fjalla One"/>
                <a:cs typeface="Fjalla One"/>
                <a:sym typeface="Fjalla One"/>
              </a:rPr>
              <a:t>Train Model</a:t>
            </a:r>
          </a:p>
        </p:txBody>
      </p:sp>
      <p:sp>
        <p:nvSpPr>
          <p:cNvPr id="26" name="Google Shape;1027;p35">
            <a:extLst>
              <a:ext uri="{FF2B5EF4-FFF2-40B4-BE49-F238E27FC236}">
                <a16:creationId xmlns:a16="http://schemas.microsoft.com/office/drawing/2014/main" id="{66B6BEE2-38CB-49DB-B7CB-16921C503796}"/>
              </a:ext>
            </a:extLst>
          </p:cNvPr>
          <p:cNvSpPr txBox="1"/>
          <p:nvPr/>
        </p:nvSpPr>
        <p:spPr>
          <a:xfrm>
            <a:off x="1612172" y="764551"/>
            <a:ext cx="921600" cy="566676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42323"/>
                </a:solidFill>
                <a:latin typeface="Fjalla One"/>
                <a:ea typeface="Fjalla One"/>
                <a:cs typeface="Fjalla One"/>
                <a:sym typeface="Fjalla One"/>
              </a:rPr>
              <a:t>Extract Key-point</a:t>
            </a:r>
          </a:p>
        </p:txBody>
      </p:sp>
      <p:pic>
        <p:nvPicPr>
          <p:cNvPr id="28" name="صورة 27">
            <a:extLst>
              <a:ext uri="{FF2B5EF4-FFF2-40B4-BE49-F238E27FC236}">
                <a16:creationId xmlns:a16="http://schemas.microsoft.com/office/drawing/2014/main" id="{FB35DD1F-E567-4E06-97E7-0393B039D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9554" y="2684572"/>
            <a:ext cx="2961115" cy="2400298"/>
          </a:xfrm>
          <a:prstGeom prst="rect">
            <a:avLst/>
          </a:prstGeom>
        </p:spPr>
      </p:pic>
      <p:pic>
        <p:nvPicPr>
          <p:cNvPr id="30" name="صورة 29">
            <a:extLst>
              <a:ext uri="{FF2B5EF4-FFF2-40B4-BE49-F238E27FC236}">
                <a16:creationId xmlns:a16="http://schemas.microsoft.com/office/drawing/2014/main" id="{EF2FC4ED-8F9C-498F-9BD4-0ED888277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7" y="2743200"/>
            <a:ext cx="3143250" cy="2400300"/>
          </a:xfrm>
          <a:prstGeom prst="rect">
            <a:avLst/>
          </a:prstGeom>
        </p:spPr>
      </p:pic>
      <p:pic>
        <p:nvPicPr>
          <p:cNvPr id="33" name="صورة 32">
            <a:extLst>
              <a:ext uri="{FF2B5EF4-FFF2-40B4-BE49-F238E27FC236}">
                <a16:creationId xmlns:a16="http://schemas.microsoft.com/office/drawing/2014/main" id="{3B3FEA2A-016C-4B11-AB04-23F6FA649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2555" y="2160490"/>
            <a:ext cx="2543849" cy="29243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4" name="صورة 33">
            <a:extLst>
              <a:ext uri="{FF2B5EF4-FFF2-40B4-BE49-F238E27FC236}">
                <a16:creationId xmlns:a16="http://schemas.microsoft.com/office/drawing/2014/main" id="{49A7E2D0-5072-4C95-8F51-00E951D1AA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5400" y="1"/>
            <a:ext cx="1498600" cy="1498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68655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24F"/>
        </a:solidFill>
        <a:effectLst/>
      </p:bgPr>
    </p:bg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شكل بيضاوي 129">
            <a:extLst>
              <a:ext uri="{FF2B5EF4-FFF2-40B4-BE49-F238E27FC236}">
                <a16:creationId xmlns:a16="http://schemas.microsoft.com/office/drawing/2014/main" id="{484E12A9-E7F3-4210-AC70-1BC1CE7BF87A}"/>
              </a:ext>
            </a:extLst>
          </p:cNvPr>
          <p:cNvSpPr/>
          <p:nvPr/>
        </p:nvSpPr>
        <p:spPr>
          <a:xfrm>
            <a:off x="5622993" y="3284919"/>
            <a:ext cx="3317807" cy="120943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25" name="شكل بيضاوي 124">
            <a:extLst>
              <a:ext uri="{FF2B5EF4-FFF2-40B4-BE49-F238E27FC236}">
                <a16:creationId xmlns:a16="http://schemas.microsoft.com/office/drawing/2014/main" id="{A1246AA0-5743-4D83-91BD-426EED5B6F06}"/>
              </a:ext>
            </a:extLst>
          </p:cNvPr>
          <p:cNvSpPr/>
          <p:nvPr/>
        </p:nvSpPr>
        <p:spPr>
          <a:xfrm>
            <a:off x="4936491" y="2180637"/>
            <a:ext cx="2357443" cy="108661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شكل بيضاوي 19">
            <a:extLst>
              <a:ext uri="{FF2B5EF4-FFF2-40B4-BE49-F238E27FC236}">
                <a16:creationId xmlns:a16="http://schemas.microsoft.com/office/drawing/2014/main" id="{FDF59C16-390B-48A8-A1D1-63BF675E0E0F}"/>
              </a:ext>
            </a:extLst>
          </p:cNvPr>
          <p:cNvSpPr/>
          <p:nvPr/>
        </p:nvSpPr>
        <p:spPr>
          <a:xfrm>
            <a:off x="2228240" y="3792000"/>
            <a:ext cx="2357443" cy="120943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87" name="Google Shape;587;p26"/>
          <p:cNvSpPr txBox="1">
            <a:spLocks noGrp="1"/>
          </p:cNvSpPr>
          <p:nvPr>
            <p:ph type="title" idx="8"/>
          </p:nvPr>
        </p:nvSpPr>
        <p:spPr>
          <a:xfrm>
            <a:off x="415239" y="104453"/>
            <a:ext cx="772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Tools</a:t>
            </a:r>
            <a:endParaRPr dirty="0"/>
          </a:p>
        </p:txBody>
      </p:sp>
      <p:sp>
        <p:nvSpPr>
          <p:cNvPr id="596" name="Google Shape;596;p26"/>
          <p:cNvSpPr/>
          <p:nvPr/>
        </p:nvSpPr>
        <p:spPr>
          <a:xfrm>
            <a:off x="215129" y="1045366"/>
            <a:ext cx="704400" cy="704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6"/>
          <p:cNvSpPr/>
          <p:nvPr/>
        </p:nvSpPr>
        <p:spPr>
          <a:xfrm>
            <a:off x="957056" y="2745172"/>
            <a:ext cx="704400" cy="704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6"/>
          <p:cNvSpPr/>
          <p:nvPr/>
        </p:nvSpPr>
        <p:spPr>
          <a:xfrm>
            <a:off x="2953981" y="1256718"/>
            <a:ext cx="704400" cy="704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6"/>
          <p:cNvSpPr/>
          <p:nvPr/>
        </p:nvSpPr>
        <p:spPr>
          <a:xfrm>
            <a:off x="1365900" y="4111524"/>
            <a:ext cx="704400" cy="704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0" name="Google Shape;600;p26"/>
          <p:cNvGrpSpPr/>
          <p:nvPr/>
        </p:nvGrpSpPr>
        <p:grpSpPr>
          <a:xfrm>
            <a:off x="430388" y="1160522"/>
            <a:ext cx="273891" cy="474083"/>
            <a:chOff x="-1752350" y="2065450"/>
            <a:chExt cx="468350" cy="810675"/>
          </a:xfrm>
        </p:grpSpPr>
        <p:sp>
          <p:nvSpPr>
            <p:cNvPr id="601" name="Google Shape;601;p26"/>
            <p:cNvSpPr/>
            <p:nvPr/>
          </p:nvSpPr>
          <p:spPr>
            <a:xfrm>
              <a:off x="-1742675" y="2074700"/>
              <a:ext cx="449400" cy="610975"/>
            </a:xfrm>
            <a:custGeom>
              <a:avLst/>
              <a:gdLst/>
              <a:ahLst/>
              <a:cxnLst/>
              <a:rect l="l" t="t" r="r" b="b"/>
              <a:pathLst>
                <a:path w="17976" h="24439" extrusionOk="0">
                  <a:moveTo>
                    <a:pt x="4585" y="0"/>
                  </a:moveTo>
                  <a:cubicBezTo>
                    <a:pt x="3508" y="0"/>
                    <a:pt x="2632" y="873"/>
                    <a:pt x="2632" y="1950"/>
                  </a:cubicBezTo>
                  <a:lnTo>
                    <a:pt x="2632" y="11877"/>
                  </a:lnTo>
                  <a:cubicBezTo>
                    <a:pt x="1885" y="11877"/>
                    <a:pt x="1222" y="12369"/>
                    <a:pt x="1006" y="13083"/>
                  </a:cubicBezTo>
                  <a:lnTo>
                    <a:pt x="389" y="15136"/>
                  </a:lnTo>
                  <a:cubicBezTo>
                    <a:pt x="1" y="16422"/>
                    <a:pt x="245" y="17818"/>
                    <a:pt x="1045" y="18899"/>
                  </a:cubicBezTo>
                  <a:lnTo>
                    <a:pt x="3419" y="22213"/>
                  </a:lnTo>
                  <a:cubicBezTo>
                    <a:pt x="3497" y="22337"/>
                    <a:pt x="3583" y="22456"/>
                    <a:pt x="3677" y="22574"/>
                  </a:cubicBezTo>
                  <a:lnTo>
                    <a:pt x="3691" y="22596"/>
                  </a:lnTo>
                  <a:cubicBezTo>
                    <a:pt x="3695" y="22600"/>
                    <a:pt x="3695" y="22600"/>
                    <a:pt x="3699" y="22604"/>
                  </a:cubicBezTo>
                  <a:cubicBezTo>
                    <a:pt x="4592" y="23720"/>
                    <a:pt x="5967" y="24438"/>
                    <a:pt x="7511" y="24438"/>
                  </a:cubicBezTo>
                  <a:lnTo>
                    <a:pt x="13097" y="24438"/>
                  </a:lnTo>
                  <a:cubicBezTo>
                    <a:pt x="15790" y="24438"/>
                    <a:pt x="17976" y="22256"/>
                    <a:pt x="17976" y="19563"/>
                  </a:cubicBezTo>
                  <a:lnTo>
                    <a:pt x="17976" y="9176"/>
                  </a:lnTo>
                  <a:cubicBezTo>
                    <a:pt x="17976" y="8369"/>
                    <a:pt x="17319" y="7712"/>
                    <a:pt x="16511" y="7712"/>
                  </a:cubicBezTo>
                  <a:cubicBezTo>
                    <a:pt x="15707" y="7712"/>
                    <a:pt x="15050" y="8369"/>
                    <a:pt x="15050" y="9176"/>
                  </a:cubicBezTo>
                  <a:lnTo>
                    <a:pt x="15050" y="11403"/>
                  </a:lnTo>
                  <a:lnTo>
                    <a:pt x="14863" y="11403"/>
                  </a:lnTo>
                  <a:lnTo>
                    <a:pt x="14863" y="8610"/>
                  </a:lnTo>
                  <a:cubicBezTo>
                    <a:pt x="14863" y="7529"/>
                    <a:pt x="13991" y="6656"/>
                    <a:pt x="12914" y="6656"/>
                  </a:cubicBezTo>
                  <a:cubicBezTo>
                    <a:pt x="11833" y="6656"/>
                    <a:pt x="10961" y="7529"/>
                    <a:pt x="10961" y="8610"/>
                  </a:cubicBezTo>
                  <a:lnTo>
                    <a:pt x="10961" y="11403"/>
                  </a:lnTo>
                  <a:lnTo>
                    <a:pt x="10703" y="11403"/>
                  </a:lnTo>
                  <a:lnTo>
                    <a:pt x="10703" y="7902"/>
                  </a:lnTo>
                  <a:cubicBezTo>
                    <a:pt x="10703" y="6825"/>
                    <a:pt x="9827" y="5950"/>
                    <a:pt x="8750" y="5950"/>
                  </a:cubicBezTo>
                  <a:cubicBezTo>
                    <a:pt x="7673" y="5950"/>
                    <a:pt x="6796" y="6825"/>
                    <a:pt x="6796" y="7902"/>
                  </a:cubicBezTo>
                  <a:lnTo>
                    <a:pt x="6796" y="11403"/>
                  </a:lnTo>
                  <a:lnTo>
                    <a:pt x="6538" y="11403"/>
                  </a:lnTo>
                  <a:lnTo>
                    <a:pt x="6538" y="1950"/>
                  </a:lnTo>
                  <a:cubicBezTo>
                    <a:pt x="6538" y="873"/>
                    <a:pt x="5662" y="0"/>
                    <a:pt x="4585" y="0"/>
                  </a:cubicBezTo>
                  <a:close/>
                </a:path>
              </a:pathLst>
            </a:custGeom>
            <a:solidFill>
              <a:srgbClr val="F0C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6"/>
            <p:cNvSpPr/>
            <p:nvPr/>
          </p:nvSpPr>
          <p:spPr>
            <a:xfrm>
              <a:off x="-1572775" y="2223425"/>
              <a:ext cx="97675" cy="85825"/>
            </a:xfrm>
            <a:custGeom>
              <a:avLst/>
              <a:gdLst/>
              <a:ahLst/>
              <a:cxnLst/>
              <a:rect l="l" t="t" r="r" b="b"/>
              <a:pathLst>
                <a:path w="3907" h="3433" extrusionOk="0">
                  <a:moveTo>
                    <a:pt x="1954" y="1"/>
                  </a:moveTo>
                  <a:cubicBezTo>
                    <a:pt x="877" y="1"/>
                    <a:pt x="0" y="876"/>
                    <a:pt x="0" y="1953"/>
                  </a:cubicBezTo>
                  <a:lnTo>
                    <a:pt x="0" y="3433"/>
                  </a:lnTo>
                  <a:cubicBezTo>
                    <a:pt x="0" y="2352"/>
                    <a:pt x="877" y="1479"/>
                    <a:pt x="1954" y="1479"/>
                  </a:cubicBezTo>
                  <a:cubicBezTo>
                    <a:pt x="3031" y="1479"/>
                    <a:pt x="3907" y="2352"/>
                    <a:pt x="3907" y="3433"/>
                  </a:cubicBezTo>
                  <a:lnTo>
                    <a:pt x="3907" y="1953"/>
                  </a:lnTo>
                  <a:cubicBezTo>
                    <a:pt x="3907" y="876"/>
                    <a:pt x="3031" y="1"/>
                    <a:pt x="1954" y="1"/>
                  </a:cubicBezTo>
                  <a:close/>
                </a:path>
              </a:pathLst>
            </a:custGeom>
            <a:solidFill>
              <a:srgbClr val="F2E1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6"/>
            <p:cNvSpPr/>
            <p:nvPr/>
          </p:nvSpPr>
          <p:spPr>
            <a:xfrm>
              <a:off x="-1468650" y="2241100"/>
              <a:ext cx="97575" cy="85750"/>
            </a:xfrm>
            <a:custGeom>
              <a:avLst/>
              <a:gdLst/>
              <a:ahLst/>
              <a:cxnLst/>
              <a:rect l="l" t="t" r="r" b="b"/>
              <a:pathLst>
                <a:path w="3903" h="3430" extrusionOk="0">
                  <a:moveTo>
                    <a:pt x="1953" y="0"/>
                  </a:moveTo>
                  <a:cubicBezTo>
                    <a:pt x="872" y="0"/>
                    <a:pt x="0" y="873"/>
                    <a:pt x="0" y="1954"/>
                  </a:cubicBezTo>
                  <a:lnTo>
                    <a:pt x="0" y="3429"/>
                  </a:lnTo>
                  <a:cubicBezTo>
                    <a:pt x="0" y="2352"/>
                    <a:pt x="872" y="1480"/>
                    <a:pt x="1953" y="1480"/>
                  </a:cubicBezTo>
                  <a:cubicBezTo>
                    <a:pt x="3030" y="1480"/>
                    <a:pt x="3902" y="2352"/>
                    <a:pt x="3902" y="3429"/>
                  </a:cubicBezTo>
                  <a:lnTo>
                    <a:pt x="3902" y="1954"/>
                  </a:lnTo>
                  <a:cubicBezTo>
                    <a:pt x="3902" y="873"/>
                    <a:pt x="3030" y="0"/>
                    <a:pt x="1953" y="0"/>
                  </a:cubicBezTo>
                  <a:close/>
                </a:path>
              </a:pathLst>
            </a:custGeom>
            <a:solidFill>
              <a:srgbClr val="F2E1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6"/>
            <p:cNvSpPr/>
            <p:nvPr/>
          </p:nvSpPr>
          <p:spPr>
            <a:xfrm>
              <a:off x="-1610650" y="2501400"/>
              <a:ext cx="129100" cy="107700"/>
            </a:xfrm>
            <a:custGeom>
              <a:avLst/>
              <a:gdLst/>
              <a:ahLst/>
              <a:cxnLst/>
              <a:rect l="l" t="t" r="r" b="b"/>
              <a:pathLst>
                <a:path w="5164" h="4308" extrusionOk="0">
                  <a:moveTo>
                    <a:pt x="1458" y="1"/>
                  </a:moveTo>
                  <a:cubicBezTo>
                    <a:pt x="1176" y="1"/>
                    <a:pt x="894" y="34"/>
                    <a:pt x="618" y="100"/>
                  </a:cubicBezTo>
                  <a:cubicBezTo>
                    <a:pt x="464" y="139"/>
                    <a:pt x="324" y="183"/>
                    <a:pt x="198" y="226"/>
                  </a:cubicBezTo>
                  <a:cubicBezTo>
                    <a:pt x="130" y="251"/>
                    <a:pt x="65" y="276"/>
                    <a:pt x="1" y="305"/>
                  </a:cubicBezTo>
                  <a:lnTo>
                    <a:pt x="1" y="1784"/>
                  </a:lnTo>
                  <a:cubicBezTo>
                    <a:pt x="462" y="1579"/>
                    <a:pt x="958" y="1477"/>
                    <a:pt x="1454" y="1477"/>
                  </a:cubicBezTo>
                  <a:cubicBezTo>
                    <a:pt x="2460" y="1477"/>
                    <a:pt x="3467" y="1899"/>
                    <a:pt x="4183" y="2742"/>
                  </a:cubicBezTo>
                  <a:cubicBezTo>
                    <a:pt x="4574" y="3206"/>
                    <a:pt x="4826" y="3744"/>
                    <a:pt x="4944" y="4308"/>
                  </a:cubicBezTo>
                  <a:cubicBezTo>
                    <a:pt x="5163" y="3259"/>
                    <a:pt x="4912" y="2125"/>
                    <a:pt x="4183" y="1263"/>
                  </a:cubicBezTo>
                  <a:cubicBezTo>
                    <a:pt x="3466" y="420"/>
                    <a:pt x="2462" y="1"/>
                    <a:pt x="1458" y="1"/>
                  </a:cubicBezTo>
                  <a:close/>
                </a:path>
              </a:pathLst>
            </a:custGeom>
            <a:solidFill>
              <a:srgbClr val="F2E1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6"/>
            <p:cNvSpPr/>
            <p:nvPr/>
          </p:nvSpPr>
          <p:spPr>
            <a:xfrm>
              <a:off x="-1738725" y="2371600"/>
              <a:ext cx="273575" cy="130700"/>
            </a:xfrm>
            <a:custGeom>
              <a:avLst/>
              <a:gdLst/>
              <a:ahLst/>
              <a:cxnLst/>
              <a:rect l="l" t="t" r="r" b="b"/>
              <a:pathLst>
                <a:path w="10943" h="5228" extrusionOk="0">
                  <a:moveTo>
                    <a:pt x="2474" y="1"/>
                  </a:moveTo>
                  <a:cubicBezTo>
                    <a:pt x="1727" y="1"/>
                    <a:pt x="1064" y="493"/>
                    <a:pt x="848" y="1207"/>
                  </a:cubicBezTo>
                  <a:lnTo>
                    <a:pt x="231" y="3260"/>
                  </a:lnTo>
                  <a:cubicBezTo>
                    <a:pt x="37" y="3906"/>
                    <a:pt x="1" y="4578"/>
                    <a:pt x="116" y="5227"/>
                  </a:cubicBezTo>
                  <a:cubicBezTo>
                    <a:pt x="144" y="5063"/>
                    <a:pt x="181" y="4901"/>
                    <a:pt x="231" y="4740"/>
                  </a:cubicBezTo>
                  <a:lnTo>
                    <a:pt x="848" y="2686"/>
                  </a:lnTo>
                  <a:cubicBezTo>
                    <a:pt x="1064" y="1968"/>
                    <a:pt x="1727" y="1476"/>
                    <a:pt x="2474" y="1476"/>
                  </a:cubicBezTo>
                  <a:lnTo>
                    <a:pt x="9453" y="1476"/>
                  </a:lnTo>
                  <a:cubicBezTo>
                    <a:pt x="10067" y="1476"/>
                    <a:pt x="10595" y="1850"/>
                    <a:pt x="10825" y="2380"/>
                  </a:cubicBezTo>
                  <a:cubicBezTo>
                    <a:pt x="10903" y="2097"/>
                    <a:pt x="10943" y="1799"/>
                    <a:pt x="10943" y="1490"/>
                  </a:cubicBezTo>
                  <a:cubicBezTo>
                    <a:pt x="10943" y="668"/>
                    <a:pt x="10275" y="1"/>
                    <a:pt x="9453" y="1"/>
                  </a:cubicBezTo>
                  <a:close/>
                </a:path>
              </a:pathLst>
            </a:custGeom>
            <a:solidFill>
              <a:srgbClr val="F2E1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6"/>
            <p:cNvSpPr/>
            <p:nvPr/>
          </p:nvSpPr>
          <p:spPr>
            <a:xfrm>
              <a:off x="-1658400" y="2609175"/>
              <a:ext cx="301500" cy="257800"/>
            </a:xfrm>
            <a:custGeom>
              <a:avLst/>
              <a:gdLst/>
              <a:ahLst/>
              <a:cxnLst/>
              <a:rect l="l" t="t" r="r" b="b"/>
              <a:pathLst>
                <a:path w="12060" h="10312" extrusionOk="0">
                  <a:moveTo>
                    <a:pt x="6854" y="0"/>
                  </a:moveTo>
                  <a:lnTo>
                    <a:pt x="6854" y="0"/>
                  </a:lnTo>
                  <a:cubicBezTo>
                    <a:pt x="6732" y="578"/>
                    <a:pt x="6470" y="1131"/>
                    <a:pt x="6064" y="1598"/>
                  </a:cubicBezTo>
                  <a:cubicBezTo>
                    <a:pt x="5475" y="2275"/>
                    <a:pt x="4602" y="2569"/>
                    <a:pt x="3684" y="2569"/>
                  </a:cubicBezTo>
                  <a:cubicBezTo>
                    <a:pt x="2460" y="2569"/>
                    <a:pt x="1153" y="2048"/>
                    <a:pt x="320" y="1217"/>
                  </a:cubicBezTo>
                  <a:lnTo>
                    <a:pt x="0" y="772"/>
                  </a:lnTo>
                  <a:lnTo>
                    <a:pt x="0" y="772"/>
                  </a:lnTo>
                  <a:cubicBezTo>
                    <a:pt x="446" y="1483"/>
                    <a:pt x="1071" y="2068"/>
                    <a:pt x="1806" y="2471"/>
                  </a:cubicBezTo>
                  <a:lnTo>
                    <a:pt x="1806" y="10311"/>
                  </a:lnTo>
                  <a:lnTo>
                    <a:pt x="12059" y="10311"/>
                  </a:lnTo>
                  <a:lnTo>
                    <a:pt x="12059" y="2466"/>
                  </a:lnTo>
                  <a:cubicBezTo>
                    <a:pt x="11367" y="2844"/>
                    <a:pt x="10570" y="3059"/>
                    <a:pt x="9726" y="3059"/>
                  </a:cubicBezTo>
                  <a:lnTo>
                    <a:pt x="6082" y="3059"/>
                  </a:lnTo>
                  <a:cubicBezTo>
                    <a:pt x="6818" y="2201"/>
                    <a:pt x="7073" y="1059"/>
                    <a:pt x="6854" y="0"/>
                  </a:cubicBezTo>
                  <a:close/>
                </a:path>
              </a:pathLst>
            </a:custGeom>
            <a:solidFill>
              <a:srgbClr val="E99F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6"/>
            <p:cNvSpPr/>
            <p:nvPr/>
          </p:nvSpPr>
          <p:spPr>
            <a:xfrm>
              <a:off x="-1468650" y="2361725"/>
              <a:ext cx="97575" cy="87150"/>
            </a:xfrm>
            <a:custGeom>
              <a:avLst/>
              <a:gdLst/>
              <a:ahLst/>
              <a:cxnLst/>
              <a:rect l="l" t="t" r="r" b="b"/>
              <a:pathLst>
                <a:path w="3903" h="3486" extrusionOk="0">
                  <a:moveTo>
                    <a:pt x="0" y="0"/>
                  </a:moveTo>
                  <a:lnTo>
                    <a:pt x="0" y="1480"/>
                  </a:lnTo>
                  <a:cubicBezTo>
                    <a:pt x="0" y="2532"/>
                    <a:pt x="808" y="3436"/>
                    <a:pt x="1856" y="3483"/>
                  </a:cubicBezTo>
                  <a:cubicBezTo>
                    <a:pt x="1889" y="3484"/>
                    <a:pt x="1921" y="3485"/>
                    <a:pt x="1953" y="3485"/>
                  </a:cubicBezTo>
                  <a:cubicBezTo>
                    <a:pt x="3032" y="3485"/>
                    <a:pt x="3902" y="2611"/>
                    <a:pt x="3902" y="1534"/>
                  </a:cubicBezTo>
                  <a:lnTo>
                    <a:pt x="3902" y="58"/>
                  </a:lnTo>
                  <a:cubicBezTo>
                    <a:pt x="3902" y="1138"/>
                    <a:pt x="3029" y="2010"/>
                    <a:pt x="1946" y="2010"/>
                  </a:cubicBezTo>
                  <a:cubicBezTo>
                    <a:pt x="1916" y="2010"/>
                    <a:pt x="1886" y="2009"/>
                    <a:pt x="1856" y="2008"/>
                  </a:cubicBezTo>
                  <a:cubicBezTo>
                    <a:pt x="808" y="1957"/>
                    <a:pt x="0" y="1052"/>
                    <a:pt x="0" y="0"/>
                  </a:cubicBezTo>
                  <a:close/>
                </a:path>
              </a:pathLst>
            </a:custGeom>
            <a:solidFill>
              <a:srgbClr val="E99F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6"/>
            <p:cNvSpPr/>
            <p:nvPr/>
          </p:nvSpPr>
          <p:spPr>
            <a:xfrm>
              <a:off x="-1669075" y="2431300"/>
              <a:ext cx="203925" cy="91900"/>
            </a:xfrm>
            <a:custGeom>
              <a:avLst/>
              <a:gdLst/>
              <a:ahLst/>
              <a:cxnLst/>
              <a:rect l="l" t="t" r="r" b="b"/>
              <a:pathLst>
                <a:path w="8157" h="3676" extrusionOk="0">
                  <a:moveTo>
                    <a:pt x="8035" y="0"/>
                  </a:moveTo>
                  <a:cubicBezTo>
                    <a:pt x="7643" y="1422"/>
                    <a:pt x="6344" y="2466"/>
                    <a:pt x="4797" y="2466"/>
                  </a:cubicBezTo>
                  <a:lnTo>
                    <a:pt x="1" y="2466"/>
                  </a:lnTo>
                  <a:lnTo>
                    <a:pt x="449" y="3109"/>
                  </a:lnTo>
                  <a:lnTo>
                    <a:pt x="2338" y="3109"/>
                  </a:lnTo>
                  <a:cubicBezTo>
                    <a:pt x="2798" y="2905"/>
                    <a:pt x="3293" y="2802"/>
                    <a:pt x="3788" y="2802"/>
                  </a:cubicBezTo>
                  <a:cubicBezTo>
                    <a:pt x="4624" y="2802"/>
                    <a:pt x="5459" y="3094"/>
                    <a:pt x="6129" y="3676"/>
                  </a:cubicBezTo>
                  <a:cubicBezTo>
                    <a:pt x="7325" y="3159"/>
                    <a:pt x="8157" y="1971"/>
                    <a:pt x="8157" y="589"/>
                  </a:cubicBezTo>
                  <a:cubicBezTo>
                    <a:pt x="8157" y="377"/>
                    <a:pt x="8114" y="179"/>
                    <a:pt x="8035" y="0"/>
                  </a:cubicBezTo>
                  <a:close/>
                </a:path>
              </a:pathLst>
            </a:custGeom>
            <a:solidFill>
              <a:srgbClr val="E99F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6"/>
            <p:cNvSpPr/>
            <p:nvPr/>
          </p:nvSpPr>
          <p:spPr>
            <a:xfrm>
              <a:off x="-1366425" y="2374100"/>
              <a:ext cx="73150" cy="74775"/>
            </a:xfrm>
            <a:custGeom>
              <a:avLst/>
              <a:gdLst/>
              <a:ahLst/>
              <a:cxnLst/>
              <a:rect l="l" t="t" r="r" b="b"/>
              <a:pathLst>
                <a:path w="2926" h="2991" extrusionOk="0">
                  <a:moveTo>
                    <a:pt x="0" y="1"/>
                  </a:moveTo>
                  <a:lnTo>
                    <a:pt x="0" y="1480"/>
                  </a:lnTo>
                  <a:cubicBezTo>
                    <a:pt x="0" y="2259"/>
                    <a:pt x="589" y="2938"/>
                    <a:pt x="1364" y="2988"/>
                  </a:cubicBezTo>
                  <a:cubicBezTo>
                    <a:pt x="1397" y="2990"/>
                    <a:pt x="1429" y="2991"/>
                    <a:pt x="1460" y="2991"/>
                  </a:cubicBezTo>
                  <a:cubicBezTo>
                    <a:pt x="2268" y="2991"/>
                    <a:pt x="2926" y="2338"/>
                    <a:pt x="2926" y="1530"/>
                  </a:cubicBezTo>
                  <a:lnTo>
                    <a:pt x="2926" y="52"/>
                  </a:lnTo>
                  <a:cubicBezTo>
                    <a:pt x="2926" y="858"/>
                    <a:pt x="2270" y="1512"/>
                    <a:pt x="1466" y="1512"/>
                  </a:cubicBezTo>
                  <a:cubicBezTo>
                    <a:pt x="1432" y="1512"/>
                    <a:pt x="1398" y="1511"/>
                    <a:pt x="1364" y="1509"/>
                  </a:cubicBezTo>
                  <a:cubicBezTo>
                    <a:pt x="589" y="1459"/>
                    <a:pt x="0" y="780"/>
                    <a:pt x="0" y="1"/>
                  </a:cubicBezTo>
                  <a:close/>
                </a:path>
              </a:pathLst>
            </a:custGeom>
            <a:solidFill>
              <a:srgbClr val="E99F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6"/>
            <p:cNvSpPr/>
            <p:nvPr/>
          </p:nvSpPr>
          <p:spPr>
            <a:xfrm>
              <a:off x="-1366425" y="2267475"/>
              <a:ext cx="73150" cy="73550"/>
            </a:xfrm>
            <a:custGeom>
              <a:avLst/>
              <a:gdLst/>
              <a:ahLst/>
              <a:cxnLst/>
              <a:rect l="l" t="t" r="r" b="b"/>
              <a:pathLst>
                <a:path w="2926" h="2942" extrusionOk="0">
                  <a:moveTo>
                    <a:pt x="1461" y="1"/>
                  </a:moveTo>
                  <a:cubicBezTo>
                    <a:pt x="657" y="1"/>
                    <a:pt x="0" y="658"/>
                    <a:pt x="0" y="1465"/>
                  </a:cubicBezTo>
                  <a:lnTo>
                    <a:pt x="0" y="2941"/>
                  </a:lnTo>
                  <a:cubicBezTo>
                    <a:pt x="0" y="2133"/>
                    <a:pt x="657" y="1480"/>
                    <a:pt x="1461" y="1480"/>
                  </a:cubicBezTo>
                  <a:cubicBezTo>
                    <a:pt x="2269" y="1480"/>
                    <a:pt x="2926" y="2133"/>
                    <a:pt x="2926" y="2941"/>
                  </a:cubicBezTo>
                  <a:lnTo>
                    <a:pt x="2926" y="1465"/>
                  </a:lnTo>
                  <a:cubicBezTo>
                    <a:pt x="2926" y="658"/>
                    <a:pt x="2269" y="1"/>
                    <a:pt x="1461" y="1"/>
                  </a:cubicBezTo>
                  <a:close/>
                </a:path>
              </a:pathLst>
            </a:custGeom>
            <a:solidFill>
              <a:srgbClr val="F2E1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6"/>
            <p:cNvSpPr/>
            <p:nvPr/>
          </p:nvSpPr>
          <p:spPr>
            <a:xfrm>
              <a:off x="-1752350" y="2065450"/>
              <a:ext cx="468350" cy="810675"/>
            </a:xfrm>
            <a:custGeom>
              <a:avLst/>
              <a:gdLst/>
              <a:ahLst/>
              <a:cxnLst/>
              <a:rect l="l" t="t" r="r" b="b"/>
              <a:pathLst>
                <a:path w="18734" h="32427" extrusionOk="0">
                  <a:moveTo>
                    <a:pt x="4972" y="741"/>
                  </a:moveTo>
                  <a:cubicBezTo>
                    <a:pt x="5844" y="741"/>
                    <a:pt x="6555" y="1447"/>
                    <a:pt x="6555" y="2320"/>
                  </a:cubicBezTo>
                  <a:lnTo>
                    <a:pt x="6555" y="11877"/>
                  </a:lnTo>
                  <a:lnTo>
                    <a:pt x="3389" y="11877"/>
                  </a:lnTo>
                  <a:lnTo>
                    <a:pt x="3389" y="11851"/>
                  </a:lnTo>
                  <a:lnTo>
                    <a:pt x="3389" y="2320"/>
                  </a:lnTo>
                  <a:cubicBezTo>
                    <a:pt x="3389" y="1447"/>
                    <a:pt x="4100" y="741"/>
                    <a:pt x="4972" y="741"/>
                  </a:cubicBezTo>
                  <a:close/>
                  <a:moveTo>
                    <a:pt x="9137" y="6689"/>
                  </a:moveTo>
                  <a:cubicBezTo>
                    <a:pt x="10009" y="6689"/>
                    <a:pt x="10720" y="7400"/>
                    <a:pt x="10720" y="8272"/>
                  </a:cubicBezTo>
                  <a:lnTo>
                    <a:pt x="10720" y="11909"/>
                  </a:lnTo>
                  <a:cubicBezTo>
                    <a:pt x="10720" y="11945"/>
                    <a:pt x="10716" y="11981"/>
                    <a:pt x="10712" y="12020"/>
                  </a:cubicBezTo>
                  <a:cubicBezTo>
                    <a:pt x="10494" y="11927"/>
                    <a:pt x="10253" y="11877"/>
                    <a:pt x="9998" y="11877"/>
                  </a:cubicBezTo>
                  <a:lnTo>
                    <a:pt x="7554" y="11877"/>
                  </a:lnTo>
                  <a:lnTo>
                    <a:pt x="7554" y="11851"/>
                  </a:lnTo>
                  <a:lnTo>
                    <a:pt x="7554" y="8272"/>
                  </a:lnTo>
                  <a:cubicBezTo>
                    <a:pt x="7554" y="7400"/>
                    <a:pt x="8265" y="6689"/>
                    <a:pt x="9137" y="6689"/>
                  </a:cubicBezTo>
                  <a:close/>
                  <a:moveTo>
                    <a:pt x="13301" y="7397"/>
                  </a:moveTo>
                  <a:cubicBezTo>
                    <a:pt x="14173" y="7397"/>
                    <a:pt x="14881" y="8108"/>
                    <a:pt x="14881" y="8980"/>
                  </a:cubicBezTo>
                  <a:lnTo>
                    <a:pt x="14881" y="11909"/>
                  </a:lnTo>
                  <a:cubicBezTo>
                    <a:pt x="14881" y="12343"/>
                    <a:pt x="14709" y="12753"/>
                    <a:pt x="14392" y="13054"/>
                  </a:cubicBezTo>
                  <a:cubicBezTo>
                    <a:pt x="14096" y="13337"/>
                    <a:pt x="13711" y="13490"/>
                    <a:pt x="13303" y="13490"/>
                  </a:cubicBezTo>
                  <a:cubicBezTo>
                    <a:pt x="13276" y="13490"/>
                    <a:pt x="13249" y="13490"/>
                    <a:pt x="13222" y="13488"/>
                  </a:cubicBezTo>
                  <a:cubicBezTo>
                    <a:pt x="12393" y="13450"/>
                    <a:pt x="11718" y="12717"/>
                    <a:pt x="11718" y="11851"/>
                  </a:cubicBezTo>
                  <a:lnTo>
                    <a:pt x="11718" y="8980"/>
                  </a:lnTo>
                  <a:cubicBezTo>
                    <a:pt x="11718" y="8108"/>
                    <a:pt x="12429" y="7397"/>
                    <a:pt x="13301" y="7397"/>
                  </a:cubicBezTo>
                  <a:close/>
                  <a:moveTo>
                    <a:pt x="16898" y="8452"/>
                  </a:moveTo>
                  <a:cubicBezTo>
                    <a:pt x="17501" y="8452"/>
                    <a:pt x="17993" y="8943"/>
                    <a:pt x="17993" y="9546"/>
                  </a:cubicBezTo>
                  <a:lnTo>
                    <a:pt x="17993" y="12398"/>
                  </a:lnTo>
                  <a:cubicBezTo>
                    <a:pt x="17993" y="12703"/>
                    <a:pt x="17871" y="12986"/>
                    <a:pt x="17645" y="13195"/>
                  </a:cubicBezTo>
                  <a:cubicBezTo>
                    <a:pt x="17439" y="13387"/>
                    <a:pt x="17174" y="13490"/>
                    <a:pt x="16894" y="13490"/>
                  </a:cubicBezTo>
                  <a:cubicBezTo>
                    <a:pt x="16872" y="13490"/>
                    <a:pt x="16849" y="13490"/>
                    <a:pt x="16826" y="13488"/>
                  </a:cubicBezTo>
                  <a:cubicBezTo>
                    <a:pt x="16256" y="13450"/>
                    <a:pt x="15807" y="12950"/>
                    <a:pt x="15807" y="12347"/>
                  </a:cubicBezTo>
                  <a:lnTo>
                    <a:pt x="15807" y="9546"/>
                  </a:lnTo>
                  <a:cubicBezTo>
                    <a:pt x="15807" y="8943"/>
                    <a:pt x="16299" y="8452"/>
                    <a:pt x="16898" y="8452"/>
                  </a:cubicBezTo>
                  <a:close/>
                  <a:moveTo>
                    <a:pt x="9998" y="12616"/>
                  </a:moveTo>
                  <a:cubicBezTo>
                    <a:pt x="10616" y="12616"/>
                    <a:pt x="11118" y="13119"/>
                    <a:pt x="11118" y="13736"/>
                  </a:cubicBezTo>
                  <a:cubicBezTo>
                    <a:pt x="11118" y="15388"/>
                    <a:pt x="9776" y="16731"/>
                    <a:pt x="8128" y="16731"/>
                  </a:cubicBezTo>
                  <a:lnTo>
                    <a:pt x="3540" y="16731"/>
                  </a:lnTo>
                  <a:cubicBezTo>
                    <a:pt x="3335" y="16731"/>
                    <a:pt x="3170" y="16896"/>
                    <a:pt x="3170" y="17100"/>
                  </a:cubicBezTo>
                  <a:cubicBezTo>
                    <a:pt x="3170" y="17301"/>
                    <a:pt x="3335" y="17470"/>
                    <a:pt x="3540" y="17470"/>
                  </a:cubicBezTo>
                  <a:lnTo>
                    <a:pt x="5127" y="17470"/>
                  </a:lnTo>
                  <a:lnTo>
                    <a:pt x="5335" y="17904"/>
                  </a:lnTo>
                  <a:cubicBezTo>
                    <a:pt x="5398" y="18036"/>
                    <a:pt x="5530" y="18113"/>
                    <a:pt x="5668" y="18113"/>
                  </a:cubicBezTo>
                  <a:cubicBezTo>
                    <a:pt x="5719" y="18113"/>
                    <a:pt x="5770" y="18103"/>
                    <a:pt x="5819" y="18081"/>
                  </a:cubicBezTo>
                  <a:cubicBezTo>
                    <a:pt x="6244" y="17892"/>
                    <a:pt x="6688" y="17801"/>
                    <a:pt x="7128" y="17801"/>
                  </a:cubicBezTo>
                  <a:cubicBezTo>
                    <a:pt x="8045" y="17801"/>
                    <a:pt x="8939" y="18199"/>
                    <a:pt x="9567" y="18942"/>
                  </a:cubicBezTo>
                  <a:cubicBezTo>
                    <a:pt x="10580" y="20134"/>
                    <a:pt x="10569" y="21922"/>
                    <a:pt x="9542" y="23103"/>
                  </a:cubicBezTo>
                  <a:cubicBezTo>
                    <a:pt x="9410" y="23257"/>
                    <a:pt x="9428" y="23491"/>
                    <a:pt x="9582" y="23623"/>
                  </a:cubicBezTo>
                  <a:cubicBezTo>
                    <a:pt x="9650" y="23685"/>
                    <a:pt x="9736" y="23716"/>
                    <a:pt x="9822" y="23716"/>
                  </a:cubicBezTo>
                  <a:cubicBezTo>
                    <a:pt x="9927" y="23716"/>
                    <a:pt x="10027" y="23673"/>
                    <a:pt x="10102" y="23587"/>
                  </a:cubicBezTo>
                  <a:cubicBezTo>
                    <a:pt x="11366" y="22134"/>
                    <a:pt x="11377" y="19933"/>
                    <a:pt x="10131" y="18464"/>
                  </a:cubicBezTo>
                  <a:cubicBezTo>
                    <a:pt x="9743" y="18005"/>
                    <a:pt x="9269" y="17653"/>
                    <a:pt x="8756" y="17416"/>
                  </a:cubicBezTo>
                  <a:cubicBezTo>
                    <a:pt x="10515" y="17115"/>
                    <a:pt x="11857" y="15582"/>
                    <a:pt x="11857" y="13736"/>
                  </a:cubicBezTo>
                  <a:lnTo>
                    <a:pt x="11857" y="13715"/>
                  </a:lnTo>
                  <a:cubicBezTo>
                    <a:pt x="12224" y="14013"/>
                    <a:pt x="12684" y="14203"/>
                    <a:pt x="13190" y="14225"/>
                  </a:cubicBezTo>
                  <a:cubicBezTo>
                    <a:pt x="13226" y="14228"/>
                    <a:pt x="13265" y="14228"/>
                    <a:pt x="13301" y="14228"/>
                  </a:cubicBezTo>
                  <a:cubicBezTo>
                    <a:pt x="13900" y="14228"/>
                    <a:pt x="14464" y="14002"/>
                    <a:pt x="14902" y="13586"/>
                  </a:cubicBezTo>
                  <a:cubicBezTo>
                    <a:pt x="15038" y="13460"/>
                    <a:pt x="15153" y="13316"/>
                    <a:pt x="15250" y="13162"/>
                  </a:cubicBezTo>
                  <a:cubicBezTo>
                    <a:pt x="15530" y="13758"/>
                    <a:pt x="16101" y="14182"/>
                    <a:pt x="16780" y="14225"/>
                  </a:cubicBezTo>
                  <a:cubicBezTo>
                    <a:pt x="16819" y="14228"/>
                    <a:pt x="16862" y="14228"/>
                    <a:pt x="16902" y="14228"/>
                  </a:cubicBezTo>
                  <a:cubicBezTo>
                    <a:pt x="17300" y="14228"/>
                    <a:pt x="17678" y="14103"/>
                    <a:pt x="17993" y="13866"/>
                  </a:cubicBezTo>
                  <a:lnTo>
                    <a:pt x="17993" y="19933"/>
                  </a:lnTo>
                  <a:cubicBezTo>
                    <a:pt x="17993" y="21580"/>
                    <a:pt x="17092" y="23099"/>
                    <a:pt x="15642" y="23892"/>
                  </a:cubicBezTo>
                  <a:cubicBezTo>
                    <a:pt x="15524" y="23957"/>
                    <a:pt x="15448" y="24079"/>
                    <a:pt x="15448" y="24215"/>
                  </a:cubicBezTo>
                  <a:lnTo>
                    <a:pt x="15448" y="31690"/>
                  </a:lnTo>
                  <a:lnTo>
                    <a:pt x="5934" y="31690"/>
                  </a:lnTo>
                  <a:lnTo>
                    <a:pt x="5934" y="24215"/>
                  </a:lnTo>
                  <a:cubicBezTo>
                    <a:pt x="5934" y="24079"/>
                    <a:pt x="5859" y="23957"/>
                    <a:pt x="5740" y="23892"/>
                  </a:cubicBezTo>
                  <a:cubicBezTo>
                    <a:pt x="5213" y="23602"/>
                    <a:pt x="4754" y="23218"/>
                    <a:pt x="4373" y="22740"/>
                  </a:cubicBezTo>
                  <a:cubicBezTo>
                    <a:pt x="4373" y="22737"/>
                    <a:pt x="4369" y="22733"/>
                    <a:pt x="4366" y="22729"/>
                  </a:cubicBezTo>
                  <a:cubicBezTo>
                    <a:pt x="4362" y="22726"/>
                    <a:pt x="4358" y="22719"/>
                    <a:pt x="4355" y="22715"/>
                  </a:cubicBezTo>
                  <a:cubicBezTo>
                    <a:pt x="4269" y="22608"/>
                    <a:pt x="4189" y="22496"/>
                    <a:pt x="4114" y="22381"/>
                  </a:cubicBezTo>
                  <a:cubicBezTo>
                    <a:pt x="4111" y="22377"/>
                    <a:pt x="4107" y="22371"/>
                    <a:pt x="4103" y="22367"/>
                  </a:cubicBezTo>
                  <a:lnTo>
                    <a:pt x="1727" y="19046"/>
                  </a:lnTo>
                  <a:cubicBezTo>
                    <a:pt x="1001" y="18066"/>
                    <a:pt x="776" y="16781"/>
                    <a:pt x="1127" y="15614"/>
                  </a:cubicBezTo>
                  <a:lnTo>
                    <a:pt x="1748" y="13561"/>
                  </a:lnTo>
                  <a:cubicBezTo>
                    <a:pt x="1917" y="12997"/>
                    <a:pt x="2431" y="12616"/>
                    <a:pt x="3019" y="12616"/>
                  </a:cubicBezTo>
                  <a:close/>
                  <a:moveTo>
                    <a:pt x="4972" y="1"/>
                  </a:moveTo>
                  <a:cubicBezTo>
                    <a:pt x="3690" y="1"/>
                    <a:pt x="2650" y="1042"/>
                    <a:pt x="2650" y="2320"/>
                  </a:cubicBezTo>
                  <a:lnTo>
                    <a:pt x="2650" y="11909"/>
                  </a:lnTo>
                  <a:cubicBezTo>
                    <a:pt x="1892" y="12042"/>
                    <a:pt x="1268" y="12588"/>
                    <a:pt x="1041" y="13349"/>
                  </a:cubicBezTo>
                  <a:lnTo>
                    <a:pt x="420" y="15398"/>
                  </a:lnTo>
                  <a:cubicBezTo>
                    <a:pt x="0" y="16792"/>
                    <a:pt x="269" y="18321"/>
                    <a:pt x="1131" y="19484"/>
                  </a:cubicBezTo>
                  <a:lnTo>
                    <a:pt x="3500" y="22790"/>
                  </a:lnTo>
                  <a:cubicBezTo>
                    <a:pt x="3583" y="22919"/>
                    <a:pt x="3672" y="23045"/>
                    <a:pt x="3770" y="23168"/>
                  </a:cubicBezTo>
                  <a:lnTo>
                    <a:pt x="3780" y="23181"/>
                  </a:lnTo>
                  <a:cubicBezTo>
                    <a:pt x="3788" y="23196"/>
                    <a:pt x="3798" y="23207"/>
                    <a:pt x="3809" y="23218"/>
                  </a:cubicBezTo>
                  <a:cubicBezTo>
                    <a:pt x="4200" y="23706"/>
                    <a:pt x="4667" y="24112"/>
                    <a:pt x="5195" y="24431"/>
                  </a:cubicBezTo>
                  <a:lnTo>
                    <a:pt x="5195" y="32060"/>
                  </a:lnTo>
                  <a:cubicBezTo>
                    <a:pt x="5195" y="32261"/>
                    <a:pt x="5360" y="32426"/>
                    <a:pt x="5564" y="32426"/>
                  </a:cubicBezTo>
                  <a:lnTo>
                    <a:pt x="15817" y="32426"/>
                  </a:lnTo>
                  <a:cubicBezTo>
                    <a:pt x="16022" y="32426"/>
                    <a:pt x="16187" y="32261"/>
                    <a:pt x="16187" y="32060"/>
                  </a:cubicBezTo>
                  <a:lnTo>
                    <a:pt x="16187" y="24431"/>
                  </a:lnTo>
                  <a:cubicBezTo>
                    <a:pt x="17764" y="23483"/>
                    <a:pt x="18733" y="21778"/>
                    <a:pt x="18733" y="19933"/>
                  </a:cubicBezTo>
                  <a:lnTo>
                    <a:pt x="18733" y="9546"/>
                  </a:lnTo>
                  <a:cubicBezTo>
                    <a:pt x="18733" y="8534"/>
                    <a:pt x="17910" y="7712"/>
                    <a:pt x="16898" y="7712"/>
                  </a:cubicBezTo>
                  <a:cubicBezTo>
                    <a:pt x="16352" y="7712"/>
                    <a:pt x="15864" y="7957"/>
                    <a:pt x="15530" y="8337"/>
                  </a:cubicBezTo>
                  <a:cubicBezTo>
                    <a:pt x="15250" y="7368"/>
                    <a:pt x="14356" y="6657"/>
                    <a:pt x="13301" y="6657"/>
                  </a:cubicBezTo>
                  <a:cubicBezTo>
                    <a:pt x="12500" y="6657"/>
                    <a:pt x="11797" y="7063"/>
                    <a:pt x="11377" y="7680"/>
                  </a:cubicBezTo>
                  <a:cubicBezTo>
                    <a:pt x="11115" y="6686"/>
                    <a:pt x="10210" y="5949"/>
                    <a:pt x="9137" y="5949"/>
                  </a:cubicBezTo>
                  <a:cubicBezTo>
                    <a:pt x="8386" y="5949"/>
                    <a:pt x="7718" y="6312"/>
                    <a:pt x="7295" y="6865"/>
                  </a:cubicBezTo>
                  <a:lnTo>
                    <a:pt x="7295" y="2320"/>
                  </a:lnTo>
                  <a:cubicBezTo>
                    <a:pt x="7295" y="1042"/>
                    <a:pt x="6254" y="1"/>
                    <a:pt x="4972" y="1"/>
                  </a:cubicBezTo>
                  <a:close/>
                </a:path>
              </a:pathLst>
            </a:custGeom>
            <a:solidFill>
              <a:srgbClr val="24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2" name="Google Shape;612;p26"/>
          <p:cNvGrpSpPr/>
          <p:nvPr/>
        </p:nvGrpSpPr>
        <p:grpSpPr>
          <a:xfrm>
            <a:off x="1526503" y="4218181"/>
            <a:ext cx="316041" cy="491086"/>
            <a:chOff x="-1746725" y="271175"/>
            <a:chExt cx="540425" cy="839750"/>
          </a:xfrm>
        </p:grpSpPr>
        <p:sp>
          <p:nvSpPr>
            <p:cNvPr id="613" name="Google Shape;613;p26"/>
            <p:cNvSpPr/>
            <p:nvPr/>
          </p:nvSpPr>
          <p:spPr>
            <a:xfrm>
              <a:off x="-1741125" y="280425"/>
              <a:ext cx="525600" cy="644700"/>
            </a:xfrm>
            <a:custGeom>
              <a:avLst/>
              <a:gdLst/>
              <a:ahLst/>
              <a:cxnLst/>
              <a:rect l="l" t="t" r="r" b="b"/>
              <a:pathLst>
                <a:path w="21024" h="25788" extrusionOk="0">
                  <a:moveTo>
                    <a:pt x="11796" y="0"/>
                  </a:moveTo>
                  <a:cubicBezTo>
                    <a:pt x="10719" y="0"/>
                    <a:pt x="9847" y="873"/>
                    <a:pt x="9847" y="1953"/>
                  </a:cubicBezTo>
                  <a:lnTo>
                    <a:pt x="9847" y="12748"/>
                  </a:lnTo>
                  <a:lnTo>
                    <a:pt x="9585" y="12748"/>
                  </a:lnTo>
                  <a:lnTo>
                    <a:pt x="9585" y="3231"/>
                  </a:lnTo>
                  <a:cubicBezTo>
                    <a:pt x="9585" y="2154"/>
                    <a:pt x="8713" y="1279"/>
                    <a:pt x="7636" y="1279"/>
                  </a:cubicBezTo>
                  <a:cubicBezTo>
                    <a:pt x="6555" y="1279"/>
                    <a:pt x="5683" y="2154"/>
                    <a:pt x="5683" y="3231"/>
                  </a:cubicBezTo>
                  <a:lnTo>
                    <a:pt x="5683" y="12748"/>
                  </a:lnTo>
                  <a:lnTo>
                    <a:pt x="5683" y="16073"/>
                  </a:lnTo>
                  <a:lnTo>
                    <a:pt x="5339" y="15729"/>
                  </a:lnTo>
                  <a:cubicBezTo>
                    <a:pt x="4682" y="15072"/>
                    <a:pt x="3821" y="14743"/>
                    <a:pt x="2960" y="14743"/>
                  </a:cubicBezTo>
                  <a:cubicBezTo>
                    <a:pt x="2099" y="14743"/>
                    <a:pt x="1239" y="15072"/>
                    <a:pt x="582" y="15729"/>
                  </a:cubicBezTo>
                  <a:cubicBezTo>
                    <a:pt x="0" y="16310"/>
                    <a:pt x="0" y="17254"/>
                    <a:pt x="582" y="17835"/>
                  </a:cubicBezTo>
                  <a:lnTo>
                    <a:pt x="7259" y="24513"/>
                  </a:lnTo>
                  <a:cubicBezTo>
                    <a:pt x="7589" y="24843"/>
                    <a:pt x="7966" y="25094"/>
                    <a:pt x="8371" y="25267"/>
                  </a:cubicBezTo>
                  <a:cubicBezTo>
                    <a:pt x="9029" y="25597"/>
                    <a:pt x="9771" y="25788"/>
                    <a:pt x="10562" y="25788"/>
                  </a:cubicBezTo>
                  <a:lnTo>
                    <a:pt x="16147" y="25788"/>
                  </a:lnTo>
                  <a:cubicBezTo>
                    <a:pt x="18840" y="25788"/>
                    <a:pt x="21023" y="23601"/>
                    <a:pt x="21023" y="20909"/>
                  </a:cubicBezTo>
                  <a:lnTo>
                    <a:pt x="21023" y="12748"/>
                  </a:lnTo>
                  <a:lnTo>
                    <a:pt x="21023" y="6728"/>
                  </a:lnTo>
                  <a:cubicBezTo>
                    <a:pt x="21023" y="5920"/>
                    <a:pt x="20369" y="5264"/>
                    <a:pt x="19562" y="5264"/>
                  </a:cubicBezTo>
                  <a:cubicBezTo>
                    <a:pt x="18754" y="5264"/>
                    <a:pt x="18101" y="5920"/>
                    <a:pt x="18101" y="6728"/>
                  </a:cubicBezTo>
                  <a:lnTo>
                    <a:pt x="18101" y="12748"/>
                  </a:lnTo>
                  <a:lnTo>
                    <a:pt x="17914" y="12748"/>
                  </a:lnTo>
                  <a:lnTo>
                    <a:pt x="17914" y="3831"/>
                  </a:lnTo>
                  <a:cubicBezTo>
                    <a:pt x="17914" y="2754"/>
                    <a:pt x="17042" y="1882"/>
                    <a:pt x="15961" y="1882"/>
                  </a:cubicBezTo>
                  <a:cubicBezTo>
                    <a:pt x="14884" y="1882"/>
                    <a:pt x="14011" y="2754"/>
                    <a:pt x="14011" y="3831"/>
                  </a:cubicBezTo>
                  <a:lnTo>
                    <a:pt x="14011" y="12748"/>
                  </a:lnTo>
                  <a:lnTo>
                    <a:pt x="13749" y="12748"/>
                  </a:lnTo>
                  <a:lnTo>
                    <a:pt x="13749" y="1953"/>
                  </a:lnTo>
                  <a:cubicBezTo>
                    <a:pt x="13749" y="873"/>
                    <a:pt x="12877" y="0"/>
                    <a:pt x="11796" y="0"/>
                  </a:cubicBezTo>
                  <a:close/>
                </a:path>
              </a:pathLst>
            </a:custGeom>
            <a:solidFill>
              <a:srgbClr val="F0C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6"/>
            <p:cNvSpPr/>
            <p:nvPr/>
          </p:nvSpPr>
          <p:spPr>
            <a:xfrm>
              <a:off x="-1535425" y="848525"/>
              <a:ext cx="256350" cy="253125"/>
            </a:xfrm>
            <a:custGeom>
              <a:avLst/>
              <a:gdLst/>
              <a:ahLst/>
              <a:cxnLst/>
              <a:rect l="l" t="t" r="r" b="b"/>
              <a:pathLst>
                <a:path w="10254" h="10125" extrusionOk="0">
                  <a:moveTo>
                    <a:pt x="5048" y="1"/>
                  </a:moveTo>
                  <a:lnTo>
                    <a:pt x="5048" y="1"/>
                  </a:lnTo>
                  <a:cubicBezTo>
                    <a:pt x="4936" y="532"/>
                    <a:pt x="4706" y="1042"/>
                    <a:pt x="4355" y="1484"/>
                  </a:cubicBezTo>
                  <a:cubicBezTo>
                    <a:pt x="3634" y="2383"/>
                    <a:pt x="2595" y="2833"/>
                    <a:pt x="1556" y="2833"/>
                  </a:cubicBezTo>
                  <a:cubicBezTo>
                    <a:pt x="1075" y="2833"/>
                    <a:pt x="593" y="2736"/>
                    <a:pt x="143" y="2543"/>
                  </a:cubicBezTo>
                  <a:cubicBezTo>
                    <a:pt x="93" y="2521"/>
                    <a:pt x="47" y="2499"/>
                    <a:pt x="0" y="2478"/>
                  </a:cubicBezTo>
                  <a:lnTo>
                    <a:pt x="0" y="10125"/>
                  </a:lnTo>
                  <a:lnTo>
                    <a:pt x="10253" y="10125"/>
                  </a:lnTo>
                  <a:lnTo>
                    <a:pt x="10253" y="2468"/>
                  </a:lnTo>
                  <a:cubicBezTo>
                    <a:pt x="9556" y="2848"/>
                    <a:pt x="8764" y="3064"/>
                    <a:pt x="7919" y="3064"/>
                  </a:cubicBezTo>
                  <a:lnTo>
                    <a:pt x="4269" y="3064"/>
                  </a:lnTo>
                  <a:cubicBezTo>
                    <a:pt x="4297" y="3028"/>
                    <a:pt x="4326" y="2995"/>
                    <a:pt x="4355" y="2963"/>
                  </a:cubicBezTo>
                  <a:cubicBezTo>
                    <a:pt x="5033" y="2116"/>
                    <a:pt x="5260" y="1017"/>
                    <a:pt x="5048" y="1"/>
                  </a:cubicBezTo>
                  <a:close/>
                </a:path>
              </a:pathLst>
            </a:custGeom>
            <a:solidFill>
              <a:srgbClr val="E99F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6"/>
            <p:cNvSpPr/>
            <p:nvPr/>
          </p:nvSpPr>
          <p:spPr>
            <a:xfrm>
              <a:off x="-1740675" y="649000"/>
              <a:ext cx="336825" cy="199550"/>
            </a:xfrm>
            <a:custGeom>
              <a:avLst/>
              <a:gdLst/>
              <a:ahLst/>
              <a:cxnLst/>
              <a:rect l="l" t="t" r="r" b="b"/>
              <a:pathLst>
                <a:path w="13473" h="7982" extrusionOk="0">
                  <a:moveTo>
                    <a:pt x="2942" y="0"/>
                  </a:moveTo>
                  <a:cubicBezTo>
                    <a:pt x="2081" y="0"/>
                    <a:pt x="1221" y="329"/>
                    <a:pt x="564" y="986"/>
                  </a:cubicBezTo>
                  <a:cubicBezTo>
                    <a:pt x="79" y="1470"/>
                    <a:pt x="0" y="2209"/>
                    <a:pt x="327" y="2777"/>
                  </a:cubicBezTo>
                  <a:cubicBezTo>
                    <a:pt x="388" y="2666"/>
                    <a:pt x="466" y="2558"/>
                    <a:pt x="564" y="2464"/>
                  </a:cubicBezTo>
                  <a:cubicBezTo>
                    <a:pt x="1221" y="1807"/>
                    <a:pt x="2081" y="1479"/>
                    <a:pt x="2942" y="1479"/>
                  </a:cubicBezTo>
                  <a:cubicBezTo>
                    <a:pt x="3803" y="1479"/>
                    <a:pt x="4664" y="1807"/>
                    <a:pt x="5321" y="2464"/>
                  </a:cubicBezTo>
                  <a:lnTo>
                    <a:pt x="8315" y="5455"/>
                  </a:lnTo>
                  <a:cubicBezTo>
                    <a:pt x="8776" y="5250"/>
                    <a:pt x="9272" y="5147"/>
                    <a:pt x="9768" y="5147"/>
                  </a:cubicBezTo>
                  <a:cubicBezTo>
                    <a:pt x="10792" y="5147"/>
                    <a:pt x="11818" y="5585"/>
                    <a:pt x="12536" y="6464"/>
                  </a:cubicBezTo>
                  <a:cubicBezTo>
                    <a:pt x="12906" y="6913"/>
                    <a:pt x="13143" y="7436"/>
                    <a:pt x="13258" y="7982"/>
                  </a:cubicBezTo>
                  <a:cubicBezTo>
                    <a:pt x="13473" y="6948"/>
                    <a:pt x="13233" y="5839"/>
                    <a:pt x="12536" y="4984"/>
                  </a:cubicBezTo>
                  <a:cubicBezTo>
                    <a:pt x="11818" y="4109"/>
                    <a:pt x="10793" y="3670"/>
                    <a:pt x="9769" y="3670"/>
                  </a:cubicBezTo>
                  <a:cubicBezTo>
                    <a:pt x="9272" y="3670"/>
                    <a:pt x="8776" y="3773"/>
                    <a:pt x="8315" y="3980"/>
                  </a:cubicBezTo>
                  <a:lnTo>
                    <a:pt x="5321" y="986"/>
                  </a:lnTo>
                  <a:cubicBezTo>
                    <a:pt x="4664" y="329"/>
                    <a:pt x="3803" y="0"/>
                    <a:pt x="2942" y="0"/>
                  </a:cubicBezTo>
                  <a:close/>
                </a:path>
              </a:pathLst>
            </a:custGeom>
            <a:solidFill>
              <a:srgbClr val="F2E1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6"/>
            <p:cNvSpPr/>
            <p:nvPr/>
          </p:nvSpPr>
          <p:spPr>
            <a:xfrm>
              <a:off x="-1599050" y="312375"/>
              <a:ext cx="97575" cy="85825"/>
            </a:xfrm>
            <a:custGeom>
              <a:avLst/>
              <a:gdLst/>
              <a:ahLst/>
              <a:cxnLst/>
              <a:rect l="l" t="t" r="r" b="b"/>
              <a:pathLst>
                <a:path w="3903" h="3433" extrusionOk="0">
                  <a:moveTo>
                    <a:pt x="1953" y="1"/>
                  </a:moveTo>
                  <a:cubicBezTo>
                    <a:pt x="872" y="1"/>
                    <a:pt x="0" y="876"/>
                    <a:pt x="0" y="1953"/>
                  </a:cubicBezTo>
                  <a:lnTo>
                    <a:pt x="0" y="3432"/>
                  </a:lnTo>
                  <a:cubicBezTo>
                    <a:pt x="0" y="2352"/>
                    <a:pt x="872" y="1479"/>
                    <a:pt x="1953" y="1479"/>
                  </a:cubicBezTo>
                  <a:cubicBezTo>
                    <a:pt x="3030" y="1479"/>
                    <a:pt x="3902" y="2352"/>
                    <a:pt x="3902" y="3432"/>
                  </a:cubicBezTo>
                  <a:lnTo>
                    <a:pt x="3902" y="1953"/>
                  </a:lnTo>
                  <a:cubicBezTo>
                    <a:pt x="3902" y="876"/>
                    <a:pt x="3030" y="1"/>
                    <a:pt x="1953" y="1"/>
                  </a:cubicBezTo>
                  <a:close/>
                </a:path>
              </a:pathLst>
            </a:custGeom>
            <a:solidFill>
              <a:srgbClr val="F2E1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6"/>
            <p:cNvSpPr/>
            <p:nvPr/>
          </p:nvSpPr>
          <p:spPr>
            <a:xfrm>
              <a:off x="-1288625" y="412000"/>
              <a:ext cx="73100" cy="73525"/>
            </a:xfrm>
            <a:custGeom>
              <a:avLst/>
              <a:gdLst/>
              <a:ahLst/>
              <a:cxnLst/>
              <a:rect l="l" t="t" r="r" b="b"/>
              <a:pathLst>
                <a:path w="2924" h="2941" extrusionOk="0">
                  <a:moveTo>
                    <a:pt x="1462" y="1"/>
                  </a:moveTo>
                  <a:cubicBezTo>
                    <a:pt x="654" y="1"/>
                    <a:pt x="1" y="657"/>
                    <a:pt x="1" y="1465"/>
                  </a:cubicBezTo>
                  <a:lnTo>
                    <a:pt x="1" y="2940"/>
                  </a:lnTo>
                  <a:cubicBezTo>
                    <a:pt x="1" y="2133"/>
                    <a:pt x="654" y="1479"/>
                    <a:pt x="1462" y="1479"/>
                  </a:cubicBezTo>
                  <a:cubicBezTo>
                    <a:pt x="2269" y="1479"/>
                    <a:pt x="2923" y="2133"/>
                    <a:pt x="2923" y="2940"/>
                  </a:cubicBezTo>
                  <a:lnTo>
                    <a:pt x="2923" y="1465"/>
                  </a:lnTo>
                  <a:cubicBezTo>
                    <a:pt x="2923" y="657"/>
                    <a:pt x="2269" y="1"/>
                    <a:pt x="1462" y="1"/>
                  </a:cubicBezTo>
                  <a:close/>
                </a:path>
              </a:pathLst>
            </a:custGeom>
            <a:solidFill>
              <a:srgbClr val="F2E1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6"/>
            <p:cNvSpPr/>
            <p:nvPr/>
          </p:nvSpPr>
          <p:spPr>
            <a:xfrm>
              <a:off x="-1494950" y="280425"/>
              <a:ext cx="97575" cy="85750"/>
            </a:xfrm>
            <a:custGeom>
              <a:avLst/>
              <a:gdLst/>
              <a:ahLst/>
              <a:cxnLst/>
              <a:rect l="l" t="t" r="r" b="b"/>
              <a:pathLst>
                <a:path w="3903" h="3430" extrusionOk="0">
                  <a:moveTo>
                    <a:pt x="1949" y="0"/>
                  </a:moveTo>
                  <a:cubicBezTo>
                    <a:pt x="872" y="0"/>
                    <a:pt x="0" y="873"/>
                    <a:pt x="0" y="1953"/>
                  </a:cubicBezTo>
                  <a:lnTo>
                    <a:pt x="0" y="3429"/>
                  </a:lnTo>
                  <a:cubicBezTo>
                    <a:pt x="0" y="2352"/>
                    <a:pt x="872" y="1479"/>
                    <a:pt x="1949" y="1479"/>
                  </a:cubicBezTo>
                  <a:cubicBezTo>
                    <a:pt x="3030" y="1479"/>
                    <a:pt x="3902" y="2352"/>
                    <a:pt x="3902" y="3429"/>
                  </a:cubicBezTo>
                  <a:lnTo>
                    <a:pt x="3902" y="1953"/>
                  </a:lnTo>
                  <a:cubicBezTo>
                    <a:pt x="3902" y="873"/>
                    <a:pt x="3030" y="0"/>
                    <a:pt x="1949" y="0"/>
                  </a:cubicBezTo>
                  <a:close/>
                </a:path>
              </a:pathLst>
            </a:custGeom>
            <a:solidFill>
              <a:srgbClr val="F2E1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6"/>
            <p:cNvSpPr/>
            <p:nvPr/>
          </p:nvSpPr>
          <p:spPr>
            <a:xfrm>
              <a:off x="-1390850" y="327450"/>
              <a:ext cx="97575" cy="85750"/>
            </a:xfrm>
            <a:custGeom>
              <a:avLst/>
              <a:gdLst/>
              <a:ahLst/>
              <a:cxnLst/>
              <a:rect l="l" t="t" r="r" b="b"/>
              <a:pathLst>
                <a:path w="3903" h="3430" extrusionOk="0">
                  <a:moveTo>
                    <a:pt x="1950" y="1"/>
                  </a:moveTo>
                  <a:cubicBezTo>
                    <a:pt x="873" y="1"/>
                    <a:pt x="0" y="873"/>
                    <a:pt x="0" y="1950"/>
                  </a:cubicBezTo>
                  <a:lnTo>
                    <a:pt x="0" y="3429"/>
                  </a:lnTo>
                  <a:cubicBezTo>
                    <a:pt x="0" y="2352"/>
                    <a:pt x="873" y="1476"/>
                    <a:pt x="1950" y="1476"/>
                  </a:cubicBezTo>
                  <a:cubicBezTo>
                    <a:pt x="3031" y="1476"/>
                    <a:pt x="3903" y="2352"/>
                    <a:pt x="3903" y="3429"/>
                  </a:cubicBezTo>
                  <a:lnTo>
                    <a:pt x="3903" y="1950"/>
                  </a:lnTo>
                  <a:cubicBezTo>
                    <a:pt x="3903" y="873"/>
                    <a:pt x="3031" y="1"/>
                    <a:pt x="1950" y="1"/>
                  </a:cubicBezTo>
                  <a:close/>
                </a:path>
              </a:pathLst>
            </a:custGeom>
            <a:solidFill>
              <a:srgbClr val="F2E1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6"/>
            <p:cNvSpPr/>
            <p:nvPr/>
          </p:nvSpPr>
          <p:spPr>
            <a:xfrm>
              <a:off x="-1746725" y="271175"/>
              <a:ext cx="540425" cy="839750"/>
            </a:xfrm>
            <a:custGeom>
              <a:avLst/>
              <a:gdLst/>
              <a:ahLst/>
              <a:cxnLst/>
              <a:rect l="l" t="t" r="r" b="b"/>
              <a:pathLst>
                <a:path w="21617" h="33590" extrusionOk="0">
                  <a:moveTo>
                    <a:pt x="12020" y="741"/>
                  </a:moveTo>
                  <a:cubicBezTo>
                    <a:pt x="12896" y="741"/>
                    <a:pt x="13604" y="1451"/>
                    <a:pt x="13604" y="2323"/>
                  </a:cubicBezTo>
                  <a:lnTo>
                    <a:pt x="13604" y="13118"/>
                  </a:lnTo>
                  <a:cubicBezTo>
                    <a:pt x="13604" y="13323"/>
                    <a:pt x="13769" y="13488"/>
                    <a:pt x="13973" y="13488"/>
                  </a:cubicBezTo>
                  <a:lnTo>
                    <a:pt x="14235" y="13488"/>
                  </a:lnTo>
                  <a:cubicBezTo>
                    <a:pt x="14437" y="13488"/>
                    <a:pt x="14605" y="13323"/>
                    <a:pt x="14605" y="13118"/>
                  </a:cubicBezTo>
                  <a:lnTo>
                    <a:pt x="14605" y="4201"/>
                  </a:lnTo>
                  <a:cubicBezTo>
                    <a:pt x="14605" y="3329"/>
                    <a:pt x="15312" y="2618"/>
                    <a:pt x="16185" y="2618"/>
                  </a:cubicBezTo>
                  <a:cubicBezTo>
                    <a:pt x="17057" y="2618"/>
                    <a:pt x="17768" y="3329"/>
                    <a:pt x="17768" y="4201"/>
                  </a:cubicBezTo>
                  <a:lnTo>
                    <a:pt x="17768" y="13118"/>
                  </a:lnTo>
                  <a:cubicBezTo>
                    <a:pt x="17768" y="13323"/>
                    <a:pt x="17933" y="13488"/>
                    <a:pt x="18138" y="13488"/>
                  </a:cubicBezTo>
                  <a:lnTo>
                    <a:pt x="18325" y="13488"/>
                  </a:lnTo>
                  <a:cubicBezTo>
                    <a:pt x="18530" y="13488"/>
                    <a:pt x="18694" y="13323"/>
                    <a:pt x="18694" y="13118"/>
                  </a:cubicBezTo>
                  <a:lnTo>
                    <a:pt x="18694" y="7098"/>
                  </a:lnTo>
                  <a:cubicBezTo>
                    <a:pt x="18694" y="6495"/>
                    <a:pt x="19183" y="6003"/>
                    <a:pt x="19786" y="6003"/>
                  </a:cubicBezTo>
                  <a:cubicBezTo>
                    <a:pt x="20389" y="6003"/>
                    <a:pt x="20877" y="6495"/>
                    <a:pt x="20877" y="7098"/>
                  </a:cubicBezTo>
                  <a:lnTo>
                    <a:pt x="20877" y="21279"/>
                  </a:lnTo>
                  <a:cubicBezTo>
                    <a:pt x="20877" y="22930"/>
                    <a:pt x="19976" y="24445"/>
                    <a:pt x="18525" y="25238"/>
                  </a:cubicBezTo>
                  <a:cubicBezTo>
                    <a:pt x="18407" y="25303"/>
                    <a:pt x="18336" y="25429"/>
                    <a:pt x="18336" y="25562"/>
                  </a:cubicBezTo>
                  <a:lnTo>
                    <a:pt x="18336" y="32849"/>
                  </a:lnTo>
                  <a:lnTo>
                    <a:pt x="8822" y="32849"/>
                  </a:lnTo>
                  <a:lnTo>
                    <a:pt x="8822" y="25562"/>
                  </a:lnTo>
                  <a:cubicBezTo>
                    <a:pt x="8822" y="25429"/>
                    <a:pt x="8746" y="25303"/>
                    <a:pt x="8628" y="25238"/>
                  </a:cubicBezTo>
                  <a:cubicBezTo>
                    <a:pt x="8308" y="25063"/>
                    <a:pt x="8007" y="24851"/>
                    <a:pt x="7738" y="24603"/>
                  </a:cubicBezTo>
                  <a:cubicBezTo>
                    <a:pt x="7720" y="24585"/>
                    <a:pt x="7702" y="24574"/>
                    <a:pt x="7684" y="24564"/>
                  </a:cubicBezTo>
                  <a:lnTo>
                    <a:pt x="1068" y="17943"/>
                  </a:lnTo>
                  <a:cubicBezTo>
                    <a:pt x="856" y="17731"/>
                    <a:pt x="738" y="17451"/>
                    <a:pt x="738" y="17150"/>
                  </a:cubicBezTo>
                  <a:cubicBezTo>
                    <a:pt x="738" y="16853"/>
                    <a:pt x="856" y="16572"/>
                    <a:pt x="1068" y="16361"/>
                  </a:cubicBezTo>
                  <a:cubicBezTo>
                    <a:pt x="1651" y="15777"/>
                    <a:pt x="2417" y="15486"/>
                    <a:pt x="3184" y="15486"/>
                  </a:cubicBezTo>
                  <a:cubicBezTo>
                    <a:pt x="3950" y="15486"/>
                    <a:pt x="4716" y="15777"/>
                    <a:pt x="5300" y="16361"/>
                  </a:cubicBezTo>
                  <a:lnTo>
                    <a:pt x="5644" y="16705"/>
                  </a:lnTo>
                  <a:lnTo>
                    <a:pt x="8294" y="19355"/>
                  </a:lnTo>
                  <a:cubicBezTo>
                    <a:pt x="8364" y="19425"/>
                    <a:pt x="8459" y="19461"/>
                    <a:pt x="8554" y="19461"/>
                  </a:cubicBezTo>
                  <a:cubicBezTo>
                    <a:pt x="8605" y="19461"/>
                    <a:pt x="8656" y="19451"/>
                    <a:pt x="8703" y="19430"/>
                  </a:cubicBezTo>
                  <a:cubicBezTo>
                    <a:pt x="9120" y="19244"/>
                    <a:pt x="9561" y="19155"/>
                    <a:pt x="9998" y="19155"/>
                  </a:cubicBezTo>
                  <a:cubicBezTo>
                    <a:pt x="10941" y="19155"/>
                    <a:pt x="11865" y="19571"/>
                    <a:pt x="12491" y="20334"/>
                  </a:cubicBezTo>
                  <a:cubicBezTo>
                    <a:pt x="13442" y="21491"/>
                    <a:pt x="13453" y="23178"/>
                    <a:pt x="12516" y="24348"/>
                  </a:cubicBezTo>
                  <a:cubicBezTo>
                    <a:pt x="12391" y="24506"/>
                    <a:pt x="12416" y="24740"/>
                    <a:pt x="12573" y="24865"/>
                  </a:cubicBezTo>
                  <a:cubicBezTo>
                    <a:pt x="12643" y="24921"/>
                    <a:pt x="12724" y="24948"/>
                    <a:pt x="12805" y="24948"/>
                  </a:cubicBezTo>
                  <a:cubicBezTo>
                    <a:pt x="12913" y="24948"/>
                    <a:pt x="13020" y="24900"/>
                    <a:pt x="13094" y="24808"/>
                  </a:cubicBezTo>
                  <a:cubicBezTo>
                    <a:pt x="14247" y="23371"/>
                    <a:pt x="14232" y="21290"/>
                    <a:pt x="13065" y="19864"/>
                  </a:cubicBezTo>
                  <a:cubicBezTo>
                    <a:pt x="12295" y="18926"/>
                    <a:pt x="11158" y="18416"/>
                    <a:pt x="9999" y="18416"/>
                  </a:cubicBezTo>
                  <a:cubicBezTo>
                    <a:pt x="9543" y="18416"/>
                    <a:pt x="9084" y="18495"/>
                    <a:pt x="8643" y="18658"/>
                  </a:cubicBezTo>
                  <a:lnTo>
                    <a:pt x="6277" y="16288"/>
                  </a:lnTo>
                  <a:lnTo>
                    <a:pt x="6277" y="3601"/>
                  </a:lnTo>
                  <a:cubicBezTo>
                    <a:pt x="6277" y="2729"/>
                    <a:pt x="6988" y="2018"/>
                    <a:pt x="7860" y="2018"/>
                  </a:cubicBezTo>
                  <a:cubicBezTo>
                    <a:pt x="8732" y="2018"/>
                    <a:pt x="9440" y="2729"/>
                    <a:pt x="9440" y="3601"/>
                  </a:cubicBezTo>
                  <a:lnTo>
                    <a:pt x="9440" y="13118"/>
                  </a:lnTo>
                  <a:cubicBezTo>
                    <a:pt x="9440" y="13323"/>
                    <a:pt x="9604" y="13488"/>
                    <a:pt x="9809" y="13488"/>
                  </a:cubicBezTo>
                  <a:lnTo>
                    <a:pt x="10071" y="13488"/>
                  </a:lnTo>
                  <a:cubicBezTo>
                    <a:pt x="10275" y="13488"/>
                    <a:pt x="10441" y="13323"/>
                    <a:pt x="10441" y="13118"/>
                  </a:cubicBezTo>
                  <a:lnTo>
                    <a:pt x="10441" y="2323"/>
                  </a:lnTo>
                  <a:cubicBezTo>
                    <a:pt x="10441" y="1451"/>
                    <a:pt x="11148" y="741"/>
                    <a:pt x="12020" y="741"/>
                  </a:cubicBezTo>
                  <a:close/>
                  <a:moveTo>
                    <a:pt x="12020" y="0"/>
                  </a:moveTo>
                  <a:cubicBezTo>
                    <a:pt x="10786" y="0"/>
                    <a:pt x="9770" y="973"/>
                    <a:pt x="9705" y="2194"/>
                  </a:cubicBezTo>
                  <a:cubicBezTo>
                    <a:pt x="9281" y="1637"/>
                    <a:pt x="8610" y="1279"/>
                    <a:pt x="7860" y="1279"/>
                  </a:cubicBezTo>
                  <a:cubicBezTo>
                    <a:pt x="6578" y="1279"/>
                    <a:pt x="5537" y="2323"/>
                    <a:pt x="5537" y="3601"/>
                  </a:cubicBezTo>
                  <a:lnTo>
                    <a:pt x="5537" y="15577"/>
                  </a:lnTo>
                  <a:cubicBezTo>
                    <a:pt x="4854" y="15022"/>
                    <a:pt x="4019" y="14744"/>
                    <a:pt x="3183" y="14744"/>
                  </a:cubicBezTo>
                  <a:cubicBezTo>
                    <a:pt x="2228" y="14744"/>
                    <a:pt x="1272" y="15108"/>
                    <a:pt x="544" y="15836"/>
                  </a:cubicBezTo>
                  <a:cubicBezTo>
                    <a:pt x="191" y="16188"/>
                    <a:pt x="1" y="16654"/>
                    <a:pt x="1" y="17150"/>
                  </a:cubicBezTo>
                  <a:cubicBezTo>
                    <a:pt x="1" y="17649"/>
                    <a:pt x="191" y="18116"/>
                    <a:pt x="544" y="18468"/>
                  </a:cubicBezTo>
                  <a:lnTo>
                    <a:pt x="7221" y="25141"/>
                  </a:lnTo>
                  <a:cubicBezTo>
                    <a:pt x="7246" y="25167"/>
                    <a:pt x="7275" y="25188"/>
                    <a:pt x="7303" y="25202"/>
                  </a:cubicBezTo>
                  <a:cubicBezTo>
                    <a:pt x="7548" y="25418"/>
                    <a:pt x="7806" y="25612"/>
                    <a:pt x="8083" y="25777"/>
                  </a:cubicBezTo>
                  <a:lnTo>
                    <a:pt x="8083" y="33219"/>
                  </a:lnTo>
                  <a:cubicBezTo>
                    <a:pt x="8083" y="33424"/>
                    <a:pt x="8247" y="33589"/>
                    <a:pt x="8452" y="33589"/>
                  </a:cubicBezTo>
                  <a:lnTo>
                    <a:pt x="18705" y="33589"/>
                  </a:lnTo>
                  <a:cubicBezTo>
                    <a:pt x="18906" y="33589"/>
                    <a:pt x="19075" y="33424"/>
                    <a:pt x="19075" y="33219"/>
                  </a:cubicBezTo>
                  <a:lnTo>
                    <a:pt x="19075" y="25777"/>
                  </a:lnTo>
                  <a:cubicBezTo>
                    <a:pt x="20647" y="24829"/>
                    <a:pt x="21617" y="23124"/>
                    <a:pt x="21617" y="21279"/>
                  </a:cubicBezTo>
                  <a:lnTo>
                    <a:pt x="21617" y="7098"/>
                  </a:lnTo>
                  <a:cubicBezTo>
                    <a:pt x="21617" y="6086"/>
                    <a:pt x="20795" y="5264"/>
                    <a:pt x="19786" y="5264"/>
                  </a:cubicBezTo>
                  <a:cubicBezTo>
                    <a:pt x="19290" y="5264"/>
                    <a:pt x="18838" y="5465"/>
                    <a:pt x="18508" y="5784"/>
                  </a:cubicBezTo>
                  <a:lnTo>
                    <a:pt x="18508" y="4201"/>
                  </a:lnTo>
                  <a:cubicBezTo>
                    <a:pt x="18508" y="2923"/>
                    <a:pt x="17466" y="1882"/>
                    <a:pt x="16185" y="1882"/>
                  </a:cubicBezTo>
                  <a:cubicBezTo>
                    <a:pt x="15435" y="1882"/>
                    <a:pt x="14767" y="2237"/>
                    <a:pt x="14343" y="2790"/>
                  </a:cubicBezTo>
                  <a:lnTo>
                    <a:pt x="14343" y="2323"/>
                  </a:lnTo>
                  <a:cubicBezTo>
                    <a:pt x="14343" y="1042"/>
                    <a:pt x="13302" y="0"/>
                    <a:pt x="12020" y="0"/>
                  </a:cubicBezTo>
                  <a:close/>
                </a:path>
              </a:pathLst>
            </a:custGeom>
            <a:solidFill>
              <a:srgbClr val="24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1" name="Google Shape;621;p26"/>
          <p:cNvGrpSpPr/>
          <p:nvPr/>
        </p:nvGrpSpPr>
        <p:grpSpPr>
          <a:xfrm>
            <a:off x="3148139" y="1396364"/>
            <a:ext cx="316084" cy="493761"/>
            <a:chOff x="317725" y="2031800"/>
            <a:chExt cx="540500" cy="844325"/>
          </a:xfrm>
        </p:grpSpPr>
        <p:sp>
          <p:nvSpPr>
            <p:cNvPr id="622" name="Google Shape;622;p26"/>
            <p:cNvSpPr/>
            <p:nvPr/>
          </p:nvSpPr>
          <p:spPr>
            <a:xfrm>
              <a:off x="323275" y="2041050"/>
              <a:ext cx="525700" cy="644625"/>
            </a:xfrm>
            <a:custGeom>
              <a:avLst/>
              <a:gdLst/>
              <a:ahLst/>
              <a:cxnLst/>
              <a:rect l="l" t="t" r="r" b="b"/>
              <a:pathLst>
                <a:path w="21028" h="25785" extrusionOk="0">
                  <a:moveTo>
                    <a:pt x="11801" y="1"/>
                  </a:moveTo>
                  <a:cubicBezTo>
                    <a:pt x="10724" y="1"/>
                    <a:pt x="9852" y="873"/>
                    <a:pt x="9852" y="1950"/>
                  </a:cubicBezTo>
                  <a:lnTo>
                    <a:pt x="9852" y="12749"/>
                  </a:lnTo>
                  <a:lnTo>
                    <a:pt x="9590" y="12749"/>
                  </a:lnTo>
                  <a:lnTo>
                    <a:pt x="9590" y="3232"/>
                  </a:lnTo>
                  <a:cubicBezTo>
                    <a:pt x="9590" y="2155"/>
                    <a:pt x="8717" y="1278"/>
                    <a:pt x="7637" y="1278"/>
                  </a:cubicBezTo>
                  <a:cubicBezTo>
                    <a:pt x="6560" y="1278"/>
                    <a:pt x="5687" y="2155"/>
                    <a:pt x="5687" y="3232"/>
                  </a:cubicBezTo>
                  <a:lnTo>
                    <a:pt x="5687" y="12749"/>
                  </a:lnTo>
                  <a:lnTo>
                    <a:pt x="5687" y="16073"/>
                  </a:lnTo>
                  <a:lnTo>
                    <a:pt x="5339" y="15728"/>
                  </a:lnTo>
                  <a:cubicBezTo>
                    <a:pt x="4682" y="15071"/>
                    <a:pt x="3821" y="14743"/>
                    <a:pt x="2961" y="14743"/>
                  </a:cubicBezTo>
                  <a:cubicBezTo>
                    <a:pt x="2100" y="14743"/>
                    <a:pt x="1239" y="15071"/>
                    <a:pt x="582" y="15728"/>
                  </a:cubicBezTo>
                  <a:cubicBezTo>
                    <a:pt x="1" y="16310"/>
                    <a:pt x="1" y="17254"/>
                    <a:pt x="582" y="17836"/>
                  </a:cubicBezTo>
                  <a:lnTo>
                    <a:pt x="7259" y="24510"/>
                  </a:lnTo>
                  <a:cubicBezTo>
                    <a:pt x="7594" y="24843"/>
                    <a:pt x="7975" y="25095"/>
                    <a:pt x="8380" y="25271"/>
                  </a:cubicBezTo>
                  <a:cubicBezTo>
                    <a:pt x="9037" y="25601"/>
                    <a:pt x="9780" y="25784"/>
                    <a:pt x="10563" y="25784"/>
                  </a:cubicBezTo>
                  <a:lnTo>
                    <a:pt x="16149" y="25784"/>
                  </a:lnTo>
                  <a:cubicBezTo>
                    <a:pt x="18845" y="25784"/>
                    <a:pt x="21028" y="23602"/>
                    <a:pt x="21028" y="20909"/>
                  </a:cubicBezTo>
                  <a:lnTo>
                    <a:pt x="21028" y="12749"/>
                  </a:lnTo>
                  <a:lnTo>
                    <a:pt x="21028" y="10522"/>
                  </a:lnTo>
                  <a:cubicBezTo>
                    <a:pt x="21028" y="9715"/>
                    <a:pt x="20374" y="9062"/>
                    <a:pt x="19567" y="9062"/>
                  </a:cubicBezTo>
                  <a:cubicBezTo>
                    <a:pt x="18758" y="9062"/>
                    <a:pt x="18105" y="9715"/>
                    <a:pt x="18105" y="10522"/>
                  </a:cubicBezTo>
                  <a:lnTo>
                    <a:pt x="18105" y="12749"/>
                  </a:lnTo>
                  <a:lnTo>
                    <a:pt x="17918" y="12749"/>
                  </a:lnTo>
                  <a:lnTo>
                    <a:pt x="17918" y="9238"/>
                  </a:lnTo>
                  <a:cubicBezTo>
                    <a:pt x="17918" y="8161"/>
                    <a:pt x="17043" y="7288"/>
                    <a:pt x="15966" y="7288"/>
                  </a:cubicBezTo>
                  <a:cubicBezTo>
                    <a:pt x="14889" y="7288"/>
                    <a:pt x="14013" y="8161"/>
                    <a:pt x="14013" y="9238"/>
                  </a:cubicBezTo>
                  <a:lnTo>
                    <a:pt x="14013" y="12749"/>
                  </a:lnTo>
                  <a:lnTo>
                    <a:pt x="13754" y="12749"/>
                  </a:lnTo>
                  <a:lnTo>
                    <a:pt x="13754" y="1950"/>
                  </a:lnTo>
                  <a:cubicBezTo>
                    <a:pt x="13754" y="873"/>
                    <a:pt x="12881" y="1"/>
                    <a:pt x="11801" y="1"/>
                  </a:cubicBezTo>
                  <a:close/>
                </a:path>
              </a:pathLst>
            </a:custGeom>
            <a:solidFill>
              <a:srgbClr val="F0C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6"/>
            <p:cNvSpPr/>
            <p:nvPr/>
          </p:nvSpPr>
          <p:spPr>
            <a:xfrm>
              <a:off x="775900" y="2267600"/>
              <a:ext cx="73075" cy="73500"/>
            </a:xfrm>
            <a:custGeom>
              <a:avLst/>
              <a:gdLst/>
              <a:ahLst/>
              <a:cxnLst/>
              <a:rect l="l" t="t" r="r" b="b"/>
              <a:pathLst>
                <a:path w="2923" h="2940" extrusionOk="0">
                  <a:moveTo>
                    <a:pt x="1462" y="0"/>
                  </a:moveTo>
                  <a:cubicBezTo>
                    <a:pt x="653" y="0"/>
                    <a:pt x="0" y="653"/>
                    <a:pt x="0" y="1460"/>
                  </a:cubicBezTo>
                  <a:lnTo>
                    <a:pt x="0" y="2940"/>
                  </a:lnTo>
                  <a:cubicBezTo>
                    <a:pt x="0" y="2133"/>
                    <a:pt x="653" y="1475"/>
                    <a:pt x="1462" y="1475"/>
                  </a:cubicBezTo>
                  <a:cubicBezTo>
                    <a:pt x="2269" y="1475"/>
                    <a:pt x="2923" y="2133"/>
                    <a:pt x="2923" y="2940"/>
                  </a:cubicBezTo>
                  <a:lnTo>
                    <a:pt x="2923" y="1460"/>
                  </a:lnTo>
                  <a:cubicBezTo>
                    <a:pt x="2923" y="653"/>
                    <a:pt x="2269" y="0"/>
                    <a:pt x="1462" y="0"/>
                  </a:cubicBezTo>
                  <a:close/>
                </a:path>
              </a:pathLst>
            </a:custGeom>
            <a:solidFill>
              <a:srgbClr val="F2E1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6"/>
            <p:cNvSpPr/>
            <p:nvPr/>
          </p:nvSpPr>
          <p:spPr>
            <a:xfrm>
              <a:off x="528975" y="2609175"/>
              <a:ext cx="256350" cy="257800"/>
            </a:xfrm>
            <a:custGeom>
              <a:avLst/>
              <a:gdLst/>
              <a:ahLst/>
              <a:cxnLst/>
              <a:rect l="l" t="t" r="r" b="b"/>
              <a:pathLst>
                <a:path w="10254" h="10312" extrusionOk="0">
                  <a:moveTo>
                    <a:pt x="5049" y="0"/>
                  </a:moveTo>
                  <a:lnTo>
                    <a:pt x="5049" y="0"/>
                  </a:lnTo>
                  <a:cubicBezTo>
                    <a:pt x="4938" y="532"/>
                    <a:pt x="4711" y="1041"/>
                    <a:pt x="4356" y="1483"/>
                  </a:cubicBezTo>
                  <a:cubicBezTo>
                    <a:pt x="3635" y="2382"/>
                    <a:pt x="2597" y="2831"/>
                    <a:pt x="1559" y="2831"/>
                  </a:cubicBezTo>
                  <a:cubicBezTo>
                    <a:pt x="1084" y="2831"/>
                    <a:pt x="608" y="2737"/>
                    <a:pt x="163" y="2549"/>
                  </a:cubicBezTo>
                  <a:cubicBezTo>
                    <a:pt x="108" y="2521"/>
                    <a:pt x="55" y="2496"/>
                    <a:pt x="1" y="2466"/>
                  </a:cubicBezTo>
                  <a:lnTo>
                    <a:pt x="1" y="10311"/>
                  </a:lnTo>
                  <a:lnTo>
                    <a:pt x="10254" y="10311"/>
                  </a:lnTo>
                  <a:lnTo>
                    <a:pt x="10254" y="2466"/>
                  </a:lnTo>
                  <a:cubicBezTo>
                    <a:pt x="9561" y="2847"/>
                    <a:pt x="8768" y="3059"/>
                    <a:pt x="7921" y="3059"/>
                  </a:cubicBezTo>
                  <a:lnTo>
                    <a:pt x="4270" y="3059"/>
                  </a:lnTo>
                  <a:cubicBezTo>
                    <a:pt x="4298" y="3026"/>
                    <a:pt x="4327" y="2994"/>
                    <a:pt x="4356" y="2958"/>
                  </a:cubicBezTo>
                  <a:cubicBezTo>
                    <a:pt x="5034" y="2111"/>
                    <a:pt x="5264" y="1016"/>
                    <a:pt x="5049" y="0"/>
                  </a:cubicBezTo>
                  <a:close/>
                </a:path>
              </a:pathLst>
            </a:custGeom>
            <a:solidFill>
              <a:srgbClr val="E99F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6"/>
            <p:cNvSpPr/>
            <p:nvPr/>
          </p:nvSpPr>
          <p:spPr>
            <a:xfrm>
              <a:off x="673575" y="2360100"/>
              <a:ext cx="97675" cy="87150"/>
            </a:xfrm>
            <a:custGeom>
              <a:avLst/>
              <a:gdLst/>
              <a:ahLst/>
              <a:cxnLst/>
              <a:rect l="l" t="t" r="r" b="b"/>
              <a:pathLst>
                <a:path w="3907" h="3486" extrusionOk="0">
                  <a:moveTo>
                    <a:pt x="1" y="1"/>
                  </a:moveTo>
                  <a:lnTo>
                    <a:pt x="1" y="1477"/>
                  </a:lnTo>
                  <a:cubicBezTo>
                    <a:pt x="1" y="2529"/>
                    <a:pt x="808" y="3433"/>
                    <a:pt x="1860" y="3483"/>
                  </a:cubicBezTo>
                  <a:cubicBezTo>
                    <a:pt x="1892" y="3485"/>
                    <a:pt x="1925" y="3486"/>
                    <a:pt x="1957" y="3486"/>
                  </a:cubicBezTo>
                  <a:cubicBezTo>
                    <a:pt x="3033" y="3486"/>
                    <a:pt x="3906" y="2611"/>
                    <a:pt x="3906" y="1534"/>
                  </a:cubicBezTo>
                  <a:lnTo>
                    <a:pt x="3906" y="55"/>
                  </a:lnTo>
                  <a:cubicBezTo>
                    <a:pt x="3906" y="1132"/>
                    <a:pt x="3033" y="2006"/>
                    <a:pt x="1957" y="2006"/>
                  </a:cubicBezTo>
                  <a:cubicBezTo>
                    <a:pt x="1925" y="2006"/>
                    <a:pt x="1892" y="2005"/>
                    <a:pt x="1860" y="2004"/>
                  </a:cubicBezTo>
                  <a:cubicBezTo>
                    <a:pt x="808" y="1954"/>
                    <a:pt x="1" y="1053"/>
                    <a:pt x="1" y="1"/>
                  </a:cubicBezTo>
                  <a:close/>
                </a:path>
              </a:pathLst>
            </a:custGeom>
            <a:solidFill>
              <a:srgbClr val="E99F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6"/>
            <p:cNvSpPr/>
            <p:nvPr/>
          </p:nvSpPr>
          <p:spPr>
            <a:xfrm>
              <a:off x="775900" y="2370800"/>
              <a:ext cx="73075" cy="74775"/>
            </a:xfrm>
            <a:custGeom>
              <a:avLst/>
              <a:gdLst/>
              <a:ahLst/>
              <a:cxnLst/>
              <a:rect l="l" t="t" r="r" b="b"/>
              <a:pathLst>
                <a:path w="2923" h="2991" extrusionOk="0">
                  <a:moveTo>
                    <a:pt x="0" y="0"/>
                  </a:moveTo>
                  <a:lnTo>
                    <a:pt x="0" y="1476"/>
                  </a:lnTo>
                  <a:cubicBezTo>
                    <a:pt x="0" y="2255"/>
                    <a:pt x="585" y="2937"/>
                    <a:pt x="1364" y="2987"/>
                  </a:cubicBezTo>
                  <a:cubicBezTo>
                    <a:pt x="1396" y="2989"/>
                    <a:pt x="1427" y="2990"/>
                    <a:pt x="1459" y="2990"/>
                  </a:cubicBezTo>
                  <a:cubicBezTo>
                    <a:pt x="2267" y="2990"/>
                    <a:pt x="2923" y="2335"/>
                    <a:pt x="2923" y="1526"/>
                  </a:cubicBezTo>
                  <a:lnTo>
                    <a:pt x="2923" y="51"/>
                  </a:lnTo>
                  <a:cubicBezTo>
                    <a:pt x="2923" y="859"/>
                    <a:pt x="2268" y="1511"/>
                    <a:pt x="1460" y="1511"/>
                  </a:cubicBezTo>
                  <a:cubicBezTo>
                    <a:pt x="1429" y="1511"/>
                    <a:pt x="1396" y="1510"/>
                    <a:pt x="1364" y="1508"/>
                  </a:cubicBezTo>
                  <a:cubicBezTo>
                    <a:pt x="585" y="1458"/>
                    <a:pt x="0" y="779"/>
                    <a:pt x="0" y="0"/>
                  </a:cubicBezTo>
                  <a:close/>
                </a:path>
              </a:pathLst>
            </a:custGeom>
            <a:solidFill>
              <a:srgbClr val="E99F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6"/>
            <p:cNvSpPr/>
            <p:nvPr/>
          </p:nvSpPr>
          <p:spPr>
            <a:xfrm>
              <a:off x="323725" y="2409600"/>
              <a:ext cx="336875" cy="199600"/>
            </a:xfrm>
            <a:custGeom>
              <a:avLst/>
              <a:gdLst/>
              <a:ahLst/>
              <a:cxnLst/>
              <a:rect l="l" t="t" r="r" b="b"/>
              <a:pathLst>
                <a:path w="13475" h="7984" extrusionOk="0">
                  <a:moveTo>
                    <a:pt x="2943" y="1"/>
                  </a:moveTo>
                  <a:cubicBezTo>
                    <a:pt x="2082" y="1"/>
                    <a:pt x="1221" y="329"/>
                    <a:pt x="564" y="986"/>
                  </a:cubicBezTo>
                  <a:cubicBezTo>
                    <a:pt x="80" y="1471"/>
                    <a:pt x="1" y="2211"/>
                    <a:pt x="327" y="2778"/>
                  </a:cubicBezTo>
                  <a:cubicBezTo>
                    <a:pt x="392" y="2666"/>
                    <a:pt x="471" y="2559"/>
                    <a:pt x="564" y="2462"/>
                  </a:cubicBezTo>
                  <a:cubicBezTo>
                    <a:pt x="1221" y="1807"/>
                    <a:pt x="2082" y="1479"/>
                    <a:pt x="2943" y="1479"/>
                  </a:cubicBezTo>
                  <a:cubicBezTo>
                    <a:pt x="3803" y="1479"/>
                    <a:pt x="4664" y="1807"/>
                    <a:pt x="5321" y="2462"/>
                  </a:cubicBezTo>
                  <a:lnTo>
                    <a:pt x="8315" y="5456"/>
                  </a:lnTo>
                  <a:cubicBezTo>
                    <a:pt x="8776" y="5251"/>
                    <a:pt x="9273" y="5148"/>
                    <a:pt x="9769" y="5148"/>
                  </a:cubicBezTo>
                  <a:cubicBezTo>
                    <a:pt x="10794" y="5148"/>
                    <a:pt x="11819" y="5587"/>
                    <a:pt x="12537" y="6464"/>
                  </a:cubicBezTo>
                  <a:cubicBezTo>
                    <a:pt x="12906" y="6913"/>
                    <a:pt x="13143" y="7438"/>
                    <a:pt x="13259" y="7983"/>
                  </a:cubicBezTo>
                  <a:cubicBezTo>
                    <a:pt x="13474" y="6949"/>
                    <a:pt x="13237" y="5836"/>
                    <a:pt x="12537" y="4986"/>
                  </a:cubicBezTo>
                  <a:cubicBezTo>
                    <a:pt x="11819" y="4110"/>
                    <a:pt x="10794" y="3671"/>
                    <a:pt x="9770" y="3671"/>
                  </a:cubicBezTo>
                  <a:cubicBezTo>
                    <a:pt x="9273" y="3671"/>
                    <a:pt x="8777" y="3774"/>
                    <a:pt x="8315" y="3980"/>
                  </a:cubicBezTo>
                  <a:lnTo>
                    <a:pt x="5321" y="986"/>
                  </a:lnTo>
                  <a:cubicBezTo>
                    <a:pt x="4664" y="329"/>
                    <a:pt x="3803" y="1"/>
                    <a:pt x="2943" y="1"/>
                  </a:cubicBezTo>
                  <a:close/>
                </a:path>
              </a:pathLst>
            </a:custGeom>
            <a:solidFill>
              <a:srgbClr val="F2E1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6"/>
            <p:cNvSpPr/>
            <p:nvPr/>
          </p:nvSpPr>
          <p:spPr>
            <a:xfrm>
              <a:off x="673575" y="2223250"/>
              <a:ext cx="97675" cy="85725"/>
            </a:xfrm>
            <a:custGeom>
              <a:avLst/>
              <a:gdLst/>
              <a:ahLst/>
              <a:cxnLst/>
              <a:rect l="l" t="t" r="r" b="b"/>
              <a:pathLst>
                <a:path w="3907" h="3429" extrusionOk="0">
                  <a:moveTo>
                    <a:pt x="1954" y="0"/>
                  </a:moveTo>
                  <a:cubicBezTo>
                    <a:pt x="877" y="0"/>
                    <a:pt x="1" y="873"/>
                    <a:pt x="1" y="1950"/>
                  </a:cubicBezTo>
                  <a:lnTo>
                    <a:pt x="1" y="3428"/>
                  </a:lnTo>
                  <a:cubicBezTo>
                    <a:pt x="1" y="2351"/>
                    <a:pt x="877" y="1476"/>
                    <a:pt x="1954" y="1476"/>
                  </a:cubicBezTo>
                  <a:cubicBezTo>
                    <a:pt x="3031" y="1476"/>
                    <a:pt x="3906" y="2351"/>
                    <a:pt x="3906" y="3428"/>
                  </a:cubicBezTo>
                  <a:lnTo>
                    <a:pt x="3906" y="1950"/>
                  </a:lnTo>
                  <a:cubicBezTo>
                    <a:pt x="3906" y="873"/>
                    <a:pt x="3031" y="0"/>
                    <a:pt x="1954" y="0"/>
                  </a:cubicBezTo>
                  <a:close/>
                </a:path>
              </a:pathLst>
            </a:custGeom>
            <a:solidFill>
              <a:srgbClr val="F2E1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6"/>
            <p:cNvSpPr/>
            <p:nvPr/>
          </p:nvSpPr>
          <p:spPr>
            <a:xfrm>
              <a:off x="317725" y="2031800"/>
              <a:ext cx="540500" cy="844325"/>
            </a:xfrm>
            <a:custGeom>
              <a:avLst/>
              <a:gdLst/>
              <a:ahLst/>
              <a:cxnLst/>
              <a:rect l="l" t="t" r="r" b="b"/>
              <a:pathLst>
                <a:path w="21620" h="33773" extrusionOk="0">
                  <a:moveTo>
                    <a:pt x="19789" y="9802"/>
                  </a:moveTo>
                  <a:cubicBezTo>
                    <a:pt x="20392" y="9802"/>
                    <a:pt x="20879" y="10289"/>
                    <a:pt x="20879" y="10892"/>
                  </a:cubicBezTo>
                  <a:lnTo>
                    <a:pt x="20879" y="11862"/>
                  </a:lnTo>
                  <a:lnTo>
                    <a:pt x="20879" y="13611"/>
                  </a:lnTo>
                  <a:cubicBezTo>
                    <a:pt x="20879" y="13916"/>
                    <a:pt x="20758" y="14199"/>
                    <a:pt x="20535" y="14408"/>
                  </a:cubicBezTo>
                  <a:cubicBezTo>
                    <a:pt x="20332" y="14598"/>
                    <a:pt x="20072" y="14701"/>
                    <a:pt x="19792" y="14701"/>
                  </a:cubicBezTo>
                  <a:cubicBezTo>
                    <a:pt x="19766" y="14701"/>
                    <a:pt x="19739" y="14700"/>
                    <a:pt x="19713" y="14698"/>
                  </a:cubicBezTo>
                  <a:cubicBezTo>
                    <a:pt x="19142" y="14662"/>
                    <a:pt x="18693" y="14163"/>
                    <a:pt x="18693" y="13560"/>
                  </a:cubicBezTo>
                  <a:lnTo>
                    <a:pt x="18693" y="10892"/>
                  </a:lnTo>
                  <a:cubicBezTo>
                    <a:pt x="18693" y="10289"/>
                    <a:pt x="19185" y="9802"/>
                    <a:pt x="19789" y="9802"/>
                  </a:cubicBezTo>
                  <a:close/>
                  <a:moveTo>
                    <a:pt x="16188" y="8028"/>
                  </a:moveTo>
                  <a:cubicBezTo>
                    <a:pt x="17060" y="8028"/>
                    <a:pt x="17771" y="8735"/>
                    <a:pt x="17771" y="9608"/>
                  </a:cubicBezTo>
                  <a:lnTo>
                    <a:pt x="17771" y="13187"/>
                  </a:lnTo>
                  <a:cubicBezTo>
                    <a:pt x="17771" y="13625"/>
                    <a:pt x="17595" y="14030"/>
                    <a:pt x="17279" y="14332"/>
                  </a:cubicBezTo>
                  <a:cubicBezTo>
                    <a:pt x="16983" y="14615"/>
                    <a:pt x="16597" y="14768"/>
                    <a:pt x="16192" y="14768"/>
                  </a:cubicBezTo>
                  <a:cubicBezTo>
                    <a:pt x="16166" y="14768"/>
                    <a:pt x="16139" y="14768"/>
                    <a:pt x="16112" y="14766"/>
                  </a:cubicBezTo>
                  <a:cubicBezTo>
                    <a:pt x="15279" y="14731"/>
                    <a:pt x="14604" y="13994"/>
                    <a:pt x="14604" y="13133"/>
                  </a:cubicBezTo>
                  <a:lnTo>
                    <a:pt x="14604" y="9608"/>
                  </a:lnTo>
                  <a:cubicBezTo>
                    <a:pt x="14604" y="8735"/>
                    <a:pt x="15315" y="8028"/>
                    <a:pt x="16188" y="8028"/>
                  </a:cubicBezTo>
                  <a:close/>
                  <a:moveTo>
                    <a:pt x="12023" y="740"/>
                  </a:moveTo>
                  <a:cubicBezTo>
                    <a:pt x="12896" y="740"/>
                    <a:pt x="13607" y="1448"/>
                    <a:pt x="13607" y="2320"/>
                  </a:cubicBezTo>
                  <a:lnTo>
                    <a:pt x="13607" y="13119"/>
                  </a:lnTo>
                  <a:cubicBezTo>
                    <a:pt x="13607" y="13295"/>
                    <a:pt x="13728" y="13442"/>
                    <a:pt x="13893" y="13477"/>
                  </a:cubicBezTo>
                  <a:cubicBezTo>
                    <a:pt x="14051" y="14590"/>
                    <a:pt x="14952" y="15452"/>
                    <a:pt x="16076" y="15506"/>
                  </a:cubicBezTo>
                  <a:cubicBezTo>
                    <a:pt x="16116" y="15510"/>
                    <a:pt x="16152" y="15510"/>
                    <a:pt x="16191" y="15510"/>
                  </a:cubicBezTo>
                  <a:cubicBezTo>
                    <a:pt x="16791" y="15510"/>
                    <a:pt x="17355" y="15283"/>
                    <a:pt x="17789" y="14867"/>
                  </a:cubicBezTo>
                  <a:cubicBezTo>
                    <a:pt x="17933" y="14731"/>
                    <a:pt x="18054" y="14576"/>
                    <a:pt x="18155" y="14415"/>
                  </a:cubicBezTo>
                  <a:cubicBezTo>
                    <a:pt x="18442" y="14989"/>
                    <a:pt x="19005" y="15394"/>
                    <a:pt x="19666" y="15437"/>
                  </a:cubicBezTo>
                  <a:cubicBezTo>
                    <a:pt x="19706" y="15442"/>
                    <a:pt x="19749" y="15442"/>
                    <a:pt x="19789" y="15442"/>
                  </a:cubicBezTo>
                  <a:cubicBezTo>
                    <a:pt x="20187" y="15442"/>
                    <a:pt x="20564" y="15316"/>
                    <a:pt x="20879" y="15079"/>
                  </a:cubicBezTo>
                  <a:lnTo>
                    <a:pt x="20879" y="21279"/>
                  </a:lnTo>
                  <a:cubicBezTo>
                    <a:pt x="20879" y="22930"/>
                    <a:pt x="19979" y="24445"/>
                    <a:pt x="18528" y="25238"/>
                  </a:cubicBezTo>
                  <a:cubicBezTo>
                    <a:pt x="18410" y="25303"/>
                    <a:pt x="18334" y="25425"/>
                    <a:pt x="18334" y="25561"/>
                  </a:cubicBezTo>
                  <a:lnTo>
                    <a:pt x="18334" y="33036"/>
                  </a:lnTo>
                  <a:lnTo>
                    <a:pt x="8821" y="33036"/>
                  </a:lnTo>
                  <a:lnTo>
                    <a:pt x="8821" y="25572"/>
                  </a:lnTo>
                  <a:cubicBezTo>
                    <a:pt x="8821" y="25429"/>
                    <a:pt x="8742" y="25299"/>
                    <a:pt x="8613" y="25238"/>
                  </a:cubicBezTo>
                  <a:cubicBezTo>
                    <a:pt x="8290" y="25080"/>
                    <a:pt x="7998" y="24872"/>
                    <a:pt x="7744" y="24621"/>
                  </a:cubicBezTo>
                  <a:lnTo>
                    <a:pt x="1067" y="17944"/>
                  </a:lnTo>
                  <a:cubicBezTo>
                    <a:pt x="855" y="17732"/>
                    <a:pt x="739" y="17452"/>
                    <a:pt x="739" y="17150"/>
                  </a:cubicBezTo>
                  <a:cubicBezTo>
                    <a:pt x="739" y="16852"/>
                    <a:pt x="855" y="16569"/>
                    <a:pt x="1067" y="16357"/>
                  </a:cubicBezTo>
                  <a:cubicBezTo>
                    <a:pt x="1634" y="15793"/>
                    <a:pt x="2384" y="15481"/>
                    <a:pt x="3185" y="15481"/>
                  </a:cubicBezTo>
                  <a:cubicBezTo>
                    <a:pt x="3982" y="15481"/>
                    <a:pt x="4736" y="15793"/>
                    <a:pt x="5299" y="16357"/>
                  </a:cubicBezTo>
                  <a:lnTo>
                    <a:pt x="8293" y="19351"/>
                  </a:lnTo>
                  <a:cubicBezTo>
                    <a:pt x="8364" y="19422"/>
                    <a:pt x="8461" y="19461"/>
                    <a:pt x="8559" y="19461"/>
                  </a:cubicBezTo>
                  <a:cubicBezTo>
                    <a:pt x="8609" y="19461"/>
                    <a:pt x="8659" y="19451"/>
                    <a:pt x="8706" y="19430"/>
                  </a:cubicBezTo>
                  <a:cubicBezTo>
                    <a:pt x="9123" y="19245"/>
                    <a:pt x="9564" y="19155"/>
                    <a:pt x="10002" y="19155"/>
                  </a:cubicBezTo>
                  <a:cubicBezTo>
                    <a:pt x="10944" y="19155"/>
                    <a:pt x="11869" y="19570"/>
                    <a:pt x="12493" y="20335"/>
                  </a:cubicBezTo>
                  <a:cubicBezTo>
                    <a:pt x="13441" y="21490"/>
                    <a:pt x="13452" y="23178"/>
                    <a:pt x="12518" y="24345"/>
                  </a:cubicBezTo>
                  <a:cubicBezTo>
                    <a:pt x="12389" y="24506"/>
                    <a:pt x="12414" y="24739"/>
                    <a:pt x="12576" y="24865"/>
                  </a:cubicBezTo>
                  <a:cubicBezTo>
                    <a:pt x="12644" y="24919"/>
                    <a:pt x="12723" y="24948"/>
                    <a:pt x="12806" y="24948"/>
                  </a:cubicBezTo>
                  <a:cubicBezTo>
                    <a:pt x="12914" y="24948"/>
                    <a:pt x="13022" y="24898"/>
                    <a:pt x="13093" y="24807"/>
                  </a:cubicBezTo>
                  <a:cubicBezTo>
                    <a:pt x="14245" y="23368"/>
                    <a:pt x="14235" y="21289"/>
                    <a:pt x="13065" y="19864"/>
                  </a:cubicBezTo>
                  <a:cubicBezTo>
                    <a:pt x="12297" y="18926"/>
                    <a:pt x="11159" y="18416"/>
                    <a:pt x="10000" y="18416"/>
                  </a:cubicBezTo>
                  <a:cubicBezTo>
                    <a:pt x="9543" y="18416"/>
                    <a:pt x="9083" y="18495"/>
                    <a:pt x="8641" y="18658"/>
                  </a:cubicBezTo>
                  <a:lnTo>
                    <a:pt x="6280" y="16292"/>
                  </a:lnTo>
                  <a:lnTo>
                    <a:pt x="6280" y="3602"/>
                  </a:lnTo>
                  <a:cubicBezTo>
                    <a:pt x="6280" y="2729"/>
                    <a:pt x="6986" y="2018"/>
                    <a:pt x="7859" y="2018"/>
                  </a:cubicBezTo>
                  <a:cubicBezTo>
                    <a:pt x="8731" y="2018"/>
                    <a:pt x="9442" y="2729"/>
                    <a:pt x="9442" y="3602"/>
                  </a:cubicBezTo>
                  <a:lnTo>
                    <a:pt x="9442" y="13119"/>
                  </a:lnTo>
                  <a:cubicBezTo>
                    <a:pt x="9442" y="13323"/>
                    <a:pt x="9607" y="13489"/>
                    <a:pt x="9812" y="13489"/>
                  </a:cubicBezTo>
                  <a:lnTo>
                    <a:pt x="10074" y="13489"/>
                  </a:lnTo>
                  <a:cubicBezTo>
                    <a:pt x="10275" y="13489"/>
                    <a:pt x="10440" y="13323"/>
                    <a:pt x="10440" y="13119"/>
                  </a:cubicBezTo>
                  <a:lnTo>
                    <a:pt x="10440" y="2320"/>
                  </a:lnTo>
                  <a:cubicBezTo>
                    <a:pt x="10440" y="1448"/>
                    <a:pt x="11151" y="740"/>
                    <a:pt x="12023" y="740"/>
                  </a:cubicBezTo>
                  <a:close/>
                  <a:moveTo>
                    <a:pt x="12023" y="1"/>
                  </a:moveTo>
                  <a:cubicBezTo>
                    <a:pt x="10788" y="1"/>
                    <a:pt x="9772" y="974"/>
                    <a:pt x="9708" y="2195"/>
                  </a:cubicBezTo>
                  <a:cubicBezTo>
                    <a:pt x="9280" y="1638"/>
                    <a:pt x="8613" y="1279"/>
                    <a:pt x="7859" y="1279"/>
                  </a:cubicBezTo>
                  <a:cubicBezTo>
                    <a:pt x="6581" y="1279"/>
                    <a:pt x="5539" y="2320"/>
                    <a:pt x="5539" y="3602"/>
                  </a:cubicBezTo>
                  <a:lnTo>
                    <a:pt x="5539" y="15578"/>
                  </a:lnTo>
                  <a:cubicBezTo>
                    <a:pt x="4875" y="15036"/>
                    <a:pt x="4053" y="14741"/>
                    <a:pt x="3185" y="14741"/>
                  </a:cubicBezTo>
                  <a:cubicBezTo>
                    <a:pt x="2187" y="14741"/>
                    <a:pt x="1250" y="15129"/>
                    <a:pt x="546" y="15836"/>
                  </a:cubicBezTo>
                  <a:cubicBezTo>
                    <a:pt x="194" y="16188"/>
                    <a:pt x="0" y="16655"/>
                    <a:pt x="0" y="17150"/>
                  </a:cubicBezTo>
                  <a:cubicBezTo>
                    <a:pt x="0" y="17649"/>
                    <a:pt x="194" y="18116"/>
                    <a:pt x="546" y="18468"/>
                  </a:cubicBezTo>
                  <a:lnTo>
                    <a:pt x="7220" y="25142"/>
                  </a:lnTo>
                  <a:cubicBezTo>
                    <a:pt x="7478" y="25400"/>
                    <a:pt x="7766" y="25619"/>
                    <a:pt x="8085" y="25795"/>
                  </a:cubicBezTo>
                  <a:lnTo>
                    <a:pt x="8085" y="33406"/>
                  </a:lnTo>
                  <a:cubicBezTo>
                    <a:pt x="8085" y="33607"/>
                    <a:pt x="8250" y="33772"/>
                    <a:pt x="8451" y="33772"/>
                  </a:cubicBezTo>
                  <a:lnTo>
                    <a:pt x="18704" y="33772"/>
                  </a:lnTo>
                  <a:cubicBezTo>
                    <a:pt x="18909" y="33772"/>
                    <a:pt x="19074" y="33607"/>
                    <a:pt x="19074" y="33406"/>
                  </a:cubicBezTo>
                  <a:lnTo>
                    <a:pt x="19074" y="25777"/>
                  </a:lnTo>
                  <a:cubicBezTo>
                    <a:pt x="20650" y="24829"/>
                    <a:pt x="21619" y="23124"/>
                    <a:pt x="21619" y="21279"/>
                  </a:cubicBezTo>
                  <a:lnTo>
                    <a:pt x="21619" y="10892"/>
                  </a:lnTo>
                  <a:cubicBezTo>
                    <a:pt x="21619" y="9884"/>
                    <a:pt x="20797" y="9062"/>
                    <a:pt x="19789" y="9062"/>
                  </a:cubicBezTo>
                  <a:cubicBezTo>
                    <a:pt x="19290" y="9062"/>
                    <a:pt x="18841" y="9260"/>
                    <a:pt x="18510" y="9583"/>
                  </a:cubicBezTo>
                  <a:cubicBezTo>
                    <a:pt x="18496" y="8315"/>
                    <a:pt x="17459" y="7288"/>
                    <a:pt x="16188" y="7288"/>
                  </a:cubicBezTo>
                  <a:cubicBezTo>
                    <a:pt x="15437" y="7288"/>
                    <a:pt x="14770" y="7644"/>
                    <a:pt x="14346" y="8197"/>
                  </a:cubicBezTo>
                  <a:lnTo>
                    <a:pt x="14346" y="2320"/>
                  </a:lnTo>
                  <a:cubicBezTo>
                    <a:pt x="14346" y="1042"/>
                    <a:pt x="13305" y="1"/>
                    <a:pt x="12023" y="1"/>
                  </a:cubicBezTo>
                  <a:close/>
                </a:path>
              </a:pathLst>
            </a:custGeom>
            <a:solidFill>
              <a:srgbClr val="24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26"/>
          <p:cNvGrpSpPr/>
          <p:nvPr/>
        </p:nvGrpSpPr>
        <p:grpSpPr>
          <a:xfrm>
            <a:off x="1170490" y="2851861"/>
            <a:ext cx="277546" cy="491027"/>
            <a:chOff x="-702900" y="2036475"/>
            <a:chExt cx="474600" cy="839650"/>
          </a:xfrm>
        </p:grpSpPr>
        <p:sp>
          <p:nvSpPr>
            <p:cNvPr id="631" name="Google Shape;631;p26"/>
            <p:cNvSpPr/>
            <p:nvPr/>
          </p:nvSpPr>
          <p:spPr>
            <a:xfrm>
              <a:off x="-693125" y="2045725"/>
              <a:ext cx="455675" cy="644600"/>
            </a:xfrm>
            <a:custGeom>
              <a:avLst/>
              <a:gdLst/>
              <a:ahLst/>
              <a:cxnLst/>
              <a:rect l="l" t="t" r="r" b="b"/>
              <a:pathLst>
                <a:path w="18227" h="25784" extrusionOk="0">
                  <a:moveTo>
                    <a:pt x="9001" y="1"/>
                  </a:moveTo>
                  <a:cubicBezTo>
                    <a:pt x="7920" y="1"/>
                    <a:pt x="7047" y="873"/>
                    <a:pt x="7047" y="1950"/>
                  </a:cubicBezTo>
                  <a:lnTo>
                    <a:pt x="7047" y="12748"/>
                  </a:lnTo>
                  <a:lnTo>
                    <a:pt x="6782" y="12748"/>
                  </a:lnTo>
                  <a:cubicBezTo>
                    <a:pt x="6785" y="12713"/>
                    <a:pt x="6789" y="12680"/>
                    <a:pt x="6789" y="12645"/>
                  </a:cubicBezTo>
                  <a:lnTo>
                    <a:pt x="6789" y="8559"/>
                  </a:lnTo>
                  <a:cubicBezTo>
                    <a:pt x="6789" y="7482"/>
                    <a:pt x="5913" y="6609"/>
                    <a:pt x="4836" y="6609"/>
                  </a:cubicBezTo>
                  <a:cubicBezTo>
                    <a:pt x="3759" y="6609"/>
                    <a:pt x="2883" y="7482"/>
                    <a:pt x="2883" y="8559"/>
                  </a:cubicBezTo>
                  <a:lnTo>
                    <a:pt x="2883" y="12590"/>
                  </a:lnTo>
                  <a:cubicBezTo>
                    <a:pt x="2883" y="12645"/>
                    <a:pt x="2887" y="12695"/>
                    <a:pt x="2890" y="12748"/>
                  </a:cubicBezTo>
                  <a:lnTo>
                    <a:pt x="2883" y="12748"/>
                  </a:lnTo>
                  <a:lnTo>
                    <a:pt x="2883" y="13969"/>
                  </a:lnTo>
                  <a:cubicBezTo>
                    <a:pt x="2833" y="13964"/>
                    <a:pt x="2784" y="13961"/>
                    <a:pt x="2734" y="13961"/>
                  </a:cubicBezTo>
                  <a:cubicBezTo>
                    <a:pt x="2118" y="13961"/>
                    <a:pt x="1544" y="14347"/>
                    <a:pt x="1332" y="14949"/>
                  </a:cubicBezTo>
                  <a:lnTo>
                    <a:pt x="1329" y="14949"/>
                  </a:lnTo>
                  <a:lnTo>
                    <a:pt x="1321" y="14978"/>
                  </a:lnTo>
                  <a:cubicBezTo>
                    <a:pt x="1314" y="14996"/>
                    <a:pt x="1307" y="15014"/>
                    <a:pt x="1300" y="15036"/>
                  </a:cubicBezTo>
                  <a:lnTo>
                    <a:pt x="209" y="18776"/>
                  </a:lnTo>
                  <a:cubicBezTo>
                    <a:pt x="0" y="19483"/>
                    <a:pt x="198" y="20248"/>
                    <a:pt x="718" y="20772"/>
                  </a:cubicBezTo>
                  <a:lnTo>
                    <a:pt x="4459" y="24509"/>
                  </a:lnTo>
                  <a:cubicBezTo>
                    <a:pt x="4789" y="24840"/>
                    <a:pt x="5166" y="25090"/>
                    <a:pt x="5572" y="25267"/>
                  </a:cubicBezTo>
                  <a:cubicBezTo>
                    <a:pt x="6229" y="25597"/>
                    <a:pt x="6972" y="25784"/>
                    <a:pt x="7762" y="25784"/>
                  </a:cubicBezTo>
                  <a:lnTo>
                    <a:pt x="13348" y="25784"/>
                  </a:lnTo>
                  <a:cubicBezTo>
                    <a:pt x="16041" y="25784"/>
                    <a:pt x="18227" y="23601"/>
                    <a:pt x="18227" y="20908"/>
                  </a:cubicBezTo>
                  <a:lnTo>
                    <a:pt x="18227" y="12748"/>
                  </a:lnTo>
                  <a:lnTo>
                    <a:pt x="18223" y="12748"/>
                  </a:lnTo>
                  <a:lnTo>
                    <a:pt x="18223" y="6725"/>
                  </a:lnTo>
                  <a:cubicBezTo>
                    <a:pt x="18223" y="5916"/>
                    <a:pt x="17570" y="5263"/>
                    <a:pt x="16762" y="5263"/>
                  </a:cubicBezTo>
                  <a:cubicBezTo>
                    <a:pt x="15954" y="5263"/>
                    <a:pt x="15301" y="5916"/>
                    <a:pt x="15301" y="6725"/>
                  </a:cubicBezTo>
                  <a:lnTo>
                    <a:pt x="15301" y="12748"/>
                  </a:lnTo>
                  <a:lnTo>
                    <a:pt x="15114" y="12748"/>
                  </a:lnTo>
                  <a:lnTo>
                    <a:pt x="15114" y="3830"/>
                  </a:lnTo>
                  <a:cubicBezTo>
                    <a:pt x="15114" y="2753"/>
                    <a:pt x="14242" y="1878"/>
                    <a:pt x="13165" y="1878"/>
                  </a:cubicBezTo>
                  <a:cubicBezTo>
                    <a:pt x="12084" y="1878"/>
                    <a:pt x="11211" y="2753"/>
                    <a:pt x="11211" y="3830"/>
                  </a:cubicBezTo>
                  <a:lnTo>
                    <a:pt x="11211" y="12748"/>
                  </a:lnTo>
                  <a:lnTo>
                    <a:pt x="10949" y="12748"/>
                  </a:lnTo>
                  <a:lnTo>
                    <a:pt x="10949" y="1950"/>
                  </a:lnTo>
                  <a:cubicBezTo>
                    <a:pt x="10949" y="873"/>
                    <a:pt x="10078" y="1"/>
                    <a:pt x="9001" y="1"/>
                  </a:cubicBezTo>
                  <a:close/>
                </a:path>
              </a:pathLst>
            </a:custGeom>
            <a:solidFill>
              <a:srgbClr val="F0C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6"/>
            <p:cNvSpPr/>
            <p:nvPr/>
          </p:nvSpPr>
          <p:spPr>
            <a:xfrm>
              <a:off x="-621050" y="2360475"/>
              <a:ext cx="97650" cy="87150"/>
            </a:xfrm>
            <a:custGeom>
              <a:avLst/>
              <a:gdLst/>
              <a:ahLst/>
              <a:cxnLst/>
              <a:rect l="l" t="t" r="r" b="b"/>
              <a:pathLst>
                <a:path w="3906" h="3486" extrusionOk="0">
                  <a:moveTo>
                    <a:pt x="0" y="0"/>
                  </a:moveTo>
                  <a:lnTo>
                    <a:pt x="0" y="1476"/>
                  </a:lnTo>
                  <a:cubicBezTo>
                    <a:pt x="0" y="2527"/>
                    <a:pt x="807" y="3432"/>
                    <a:pt x="1859" y="3483"/>
                  </a:cubicBezTo>
                  <a:cubicBezTo>
                    <a:pt x="1891" y="3484"/>
                    <a:pt x="1923" y="3485"/>
                    <a:pt x="1955" y="3485"/>
                  </a:cubicBezTo>
                  <a:cubicBezTo>
                    <a:pt x="3032" y="3485"/>
                    <a:pt x="3906" y="2611"/>
                    <a:pt x="3906" y="1533"/>
                  </a:cubicBezTo>
                  <a:lnTo>
                    <a:pt x="3906" y="55"/>
                  </a:lnTo>
                  <a:cubicBezTo>
                    <a:pt x="3906" y="1131"/>
                    <a:pt x="3032" y="2006"/>
                    <a:pt x="1956" y="2006"/>
                  </a:cubicBezTo>
                  <a:cubicBezTo>
                    <a:pt x="1924" y="2006"/>
                    <a:pt x="1892" y="2005"/>
                    <a:pt x="1859" y="2004"/>
                  </a:cubicBezTo>
                  <a:cubicBezTo>
                    <a:pt x="807" y="1954"/>
                    <a:pt x="0" y="1052"/>
                    <a:pt x="0" y="0"/>
                  </a:cubicBezTo>
                  <a:close/>
                </a:path>
              </a:pathLst>
            </a:custGeom>
            <a:solidFill>
              <a:srgbClr val="E99F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6"/>
            <p:cNvSpPr/>
            <p:nvPr/>
          </p:nvSpPr>
          <p:spPr>
            <a:xfrm>
              <a:off x="-557425" y="2613850"/>
              <a:ext cx="256350" cy="253125"/>
            </a:xfrm>
            <a:custGeom>
              <a:avLst/>
              <a:gdLst/>
              <a:ahLst/>
              <a:cxnLst/>
              <a:rect l="l" t="t" r="r" b="b"/>
              <a:pathLst>
                <a:path w="10254" h="10125" extrusionOk="0">
                  <a:moveTo>
                    <a:pt x="5048" y="0"/>
                  </a:moveTo>
                  <a:lnTo>
                    <a:pt x="5048" y="0"/>
                  </a:lnTo>
                  <a:cubicBezTo>
                    <a:pt x="4936" y="528"/>
                    <a:pt x="4706" y="1041"/>
                    <a:pt x="4355" y="1482"/>
                  </a:cubicBezTo>
                  <a:cubicBezTo>
                    <a:pt x="3635" y="2382"/>
                    <a:pt x="2596" y="2831"/>
                    <a:pt x="1558" y="2831"/>
                  </a:cubicBezTo>
                  <a:cubicBezTo>
                    <a:pt x="1080" y="2831"/>
                    <a:pt x="602" y="2736"/>
                    <a:pt x="155" y="2545"/>
                  </a:cubicBezTo>
                  <a:cubicBezTo>
                    <a:pt x="105" y="2521"/>
                    <a:pt x="50" y="2495"/>
                    <a:pt x="0" y="2466"/>
                  </a:cubicBezTo>
                  <a:lnTo>
                    <a:pt x="0" y="10124"/>
                  </a:lnTo>
                  <a:lnTo>
                    <a:pt x="10253" y="10124"/>
                  </a:lnTo>
                  <a:lnTo>
                    <a:pt x="10253" y="2466"/>
                  </a:lnTo>
                  <a:cubicBezTo>
                    <a:pt x="9561" y="2844"/>
                    <a:pt x="8764" y="3059"/>
                    <a:pt x="7920" y="3059"/>
                  </a:cubicBezTo>
                  <a:lnTo>
                    <a:pt x="4269" y="3059"/>
                  </a:lnTo>
                  <a:cubicBezTo>
                    <a:pt x="4297" y="3026"/>
                    <a:pt x="4326" y="2994"/>
                    <a:pt x="4355" y="2958"/>
                  </a:cubicBezTo>
                  <a:cubicBezTo>
                    <a:pt x="5034" y="2111"/>
                    <a:pt x="5260" y="1016"/>
                    <a:pt x="5048" y="0"/>
                  </a:cubicBezTo>
                  <a:close/>
                </a:path>
              </a:pathLst>
            </a:custGeom>
            <a:solidFill>
              <a:srgbClr val="E99F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6"/>
            <p:cNvSpPr/>
            <p:nvPr/>
          </p:nvSpPr>
          <p:spPr>
            <a:xfrm>
              <a:off x="-559675" y="2506050"/>
              <a:ext cx="133825" cy="107825"/>
            </a:xfrm>
            <a:custGeom>
              <a:avLst/>
              <a:gdLst/>
              <a:ahLst/>
              <a:cxnLst/>
              <a:rect l="l" t="t" r="r" b="b"/>
              <a:pathLst>
                <a:path w="5353" h="4313" extrusionOk="0">
                  <a:moveTo>
                    <a:pt x="1647" y="0"/>
                  </a:moveTo>
                  <a:cubicBezTo>
                    <a:pt x="1165" y="0"/>
                    <a:pt x="682" y="97"/>
                    <a:pt x="230" y="291"/>
                  </a:cubicBezTo>
                  <a:cubicBezTo>
                    <a:pt x="234" y="611"/>
                    <a:pt x="191" y="934"/>
                    <a:pt x="97" y="1257"/>
                  </a:cubicBezTo>
                  <a:lnTo>
                    <a:pt x="1" y="1591"/>
                  </a:lnTo>
                  <a:lnTo>
                    <a:pt x="195" y="1784"/>
                  </a:lnTo>
                  <a:cubicBezTo>
                    <a:pt x="655" y="1580"/>
                    <a:pt x="1151" y="1477"/>
                    <a:pt x="1647" y="1477"/>
                  </a:cubicBezTo>
                  <a:cubicBezTo>
                    <a:pt x="2672" y="1477"/>
                    <a:pt x="3697" y="1915"/>
                    <a:pt x="4416" y="2793"/>
                  </a:cubicBezTo>
                  <a:cubicBezTo>
                    <a:pt x="4786" y="3242"/>
                    <a:pt x="5023" y="3766"/>
                    <a:pt x="5138" y="4312"/>
                  </a:cubicBezTo>
                  <a:cubicBezTo>
                    <a:pt x="5353" y="3278"/>
                    <a:pt x="5116" y="2165"/>
                    <a:pt x="4416" y="1314"/>
                  </a:cubicBezTo>
                  <a:cubicBezTo>
                    <a:pt x="3696" y="438"/>
                    <a:pt x="2672" y="0"/>
                    <a:pt x="1647" y="0"/>
                  </a:cubicBezTo>
                  <a:close/>
                </a:path>
              </a:pathLst>
            </a:custGeom>
            <a:solidFill>
              <a:srgbClr val="F2E1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6"/>
            <p:cNvSpPr/>
            <p:nvPr/>
          </p:nvSpPr>
          <p:spPr>
            <a:xfrm>
              <a:off x="-691075" y="2394775"/>
              <a:ext cx="144900" cy="152675"/>
            </a:xfrm>
            <a:custGeom>
              <a:avLst/>
              <a:gdLst/>
              <a:ahLst/>
              <a:cxnLst/>
              <a:rect l="l" t="t" r="r" b="b"/>
              <a:pathLst>
                <a:path w="5796" h="6107" extrusionOk="0">
                  <a:moveTo>
                    <a:pt x="2647" y="1"/>
                  </a:moveTo>
                  <a:cubicBezTo>
                    <a:pt x="2032" y="1"/>
                    <a:pt x="1464" y="386"/>
                    <a:pt x="1250" y="987"/>
                  </a:cubicBezTo>
                  <a:lnTo>
                    <a:pt x="1247" y="987"/>
                  </a:lnTo>
                  <a:lnTo>
                    <a:pt x="1239" y="1016"/>
                  </a:lnTo>
                  <a:cubicBezTo>
                    <a:pt x="1232" y="1034"/>
                    <a:pt x="1225" y="1052"/>
                    <a:pt x="1218" y="1074"/>
                  </a:cubicBezTo>
                  <a:lnTo>
                    <a:pt x="127" y="4814"/>
                  </a:lnTo>
                  <a:cubicBezTo>
                    <a:pt x="1" y="5248"/>
                    <a:pt x="26" y="5700"/>
                    <a:pt x="180" y="6106"/>
                  </a:cubicBezTo>
                  <a:lnTo>
                    <a:pt x="1218" y="2552"/>
                  </a:lnTo>
                  <a:cubicBezTo>
                    <a:pt x="1225" y="2531"/>
                    <a:pt x="1232" y="2512"/>
                    <a:pt x="1239" y="2495"/>
                  </a:cubicBezTo>
                  <a:lnTo>
                    <a:pt x="1247" y="2466"/>
                  </a:lnTo>
                  <a:lnTo>
                    <a:pt x="1250" y="2466"/>
                  </a:lnTo>
                  <a:cubicBezTo>
                    <a:pt x="1465" y="1863"/>
                    <a:pt x="2036" y="1478"/>
                    <a:pt x="2653" y="1478"/>
                  </a:cubicBezTo>
                  <a:cubicBezTo>
                    <a:pt x="2790" y="1478"/>
                    <a:pt x="2929" y="1497"/>
                    <a:pt x="3067" y="1536"/>
                  </a:cubicBezTo>
                  <a:cubicBezTo>
                    <a:pt x="4284" y="1892"/>
                    <a:pt x="5146" y="2872"/>
                    <a:pt x="5404" y="4025"/>
                  </a:cubicBezTo>
                  <a:cubicBezTo>
                    <a:pt x="5795" y="2308"/>
                    <a:pt x="4783" y="560"/>
                    <a:pt x="3067" y="61"/>
                  </a:cubicBezTo>
                  <a:cubicBezTo>
                    <a:pt x="2927" y="20"/>
                    <a:pt x="2786" y="1"/>
                    <a:pt x="2647" y="1"/>
                  </a:cubicBezTo>
                  <a:close/>
                </a:path>
              </a:pathLst>
            </a:custGeom>
            <a:solidFill>
              <a:srgbClr val="F2E1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6"/>
            <p:cNvSpPr/>
            <p:nvPr/>
          </p:nvSpPr>
          <p:spPr>
            <a:xfrm>
              <a:off x="-621050" y="2210950"/>
              <a:ext cx="97650" cy="85750"/>
            </a:xfrm>
            <a:custGeom>
              <a:avLst/>
              <a:gdLst/>
              <a:ahLst/>
              <a:cxnLst/>
              <a:rect l="l" t="t" r="r" b="b"/>
              <a:pathLst>
                <a:path w="3906" h="3430" extrusionOk="0">
                  <a:moveTo>
                    <a:pt x="1953" y="0"/>
                  </a:moveTo>
                  <a:cubicBezTo>
                    <a:pt x="876" y="0"/>
                    <a:pt x="0" y="873"/>
                    <a:pt x="0" y="1950"/>
                  </a:cubicBezTo>
                  <a:lnTo>
                    <a:pt x="0" y="3429"/>
                  </a:lnTo>
                  <a:cubicBezTo>
                    <a:pt x="0" y="2352"/>
                    <a:pt x="876" y="1476"/>
                    <a:pt x="1953" y="1476"/>
                  </a:cubicBezTo>
                  <a:cubicBezTo>
                    <a:pt x="3030" y="1476"/>
                    <a:pt x="3906" y="2352"/>
                    <a:pt x="3906" y="3429"/>
                  </a:cubicBezTo>
                  <a:lnTo>
                    <a:pt x="3906" y="1950"/>
                  </a:lnTo>
                  <a:cubicBezTo>
                    <a:pt x="3906" y="873"/>
                    <a:pt x="3030" y="0"/>
                    <a:pt x="1953" y="0"/>
                  </a:cubicBezTo>
                  <a:close/>
                </a:path>
              </a:pathLst>
            </a:custGeom>
            <a:solidFill>
              <a:srgbClr val="F2E1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6"/>
            <p:cNvSpPr/>
            <p:nvPr/>
          </p:nvSpPr>
          <p:spPr>
            <a:xfrm>
              <a:off x="-310625" y="2177300"/>
              <a:ext cx="73100" cy="73525"/>
            </a:xfrm>
            <a:custGeom>
              <a:avLst/>
              <a:gdLst/>
              <a:ahLst/>
              <a:cxnLst/>
              <a:rect l="l" t="t" r="r" b="b"/>
              <a:pathLst>
                <a:path w="2924" h="2941" extrusionOk="0">
                  <a:moveTo>
                    <a:pt x="1462" y="0"/>
                  </a:moveTo>
                  <a:cubicBezTo>
                    <a:pt x="654" y="0"/>
                    <a:pt x="1" y="653"/>
                    <a:pt x="1" y="1462"/>
                  </a:cubicBezTo>
                  <a:lnTo>
                    <a:pt x="1" y="2940"/>
                  </a:lnTo>
                  <a:cubicBezTo>
                    <a:pt x="1" y="2133"/>
                    <a:pt x="654" y="1480"/>
                    <a:pt x="1462" y="1480"/>
                  </a:cubicBezTo>
                  <a:cubicBezTo>
                    <a:pt x="2270" y="1480"/>
                    <a:pt x="2923" y="2133"/>
                    <a:pt x="2923" y="2940"/>
                  </a:cubicBezTo>
                  <a:lnTo>
                    <a:pt x="2923" y="1462"/>
                  </a:lnTo>
                  <a:cubicBezTo>
                    <a:pt x="2923" y="653"/>
                    <a:pt x="2270" y="0"/>
                    <a:pt x="1462" y="0"/>
                  </a:cubicBezTo>
                  <a:close/>
                </a:path>
              </a:pathLst>
            </a:custGeom>
            <a:solidFill>
              <a:srgbClr val="F2E1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6"/>
            <p:cNvSpPr/>
            <p:nvPr/>
          </p:nvSpPr>
          <p:spPr>
            <a:xfrm>
              <a:off x="-702900" y="2036475"/>
              <a:ext cx="474600" cy="839650"/>
            </a:xfrm>
            <a:custGeom>
              <a:avLst/>
              <a:gdLst/>
              <a:ahLst/>
              <a:cxnLst/>
              <a:rect l="l" t="t" r="r" b="b"/>
              <a:pathLst>
                <a:path w="18984" h="33586" extrusionOk="0">
                  <a:moveTo>
                    <a:pt x="5227" y="7350"/>
                  </a:moveTo>
                  <a:cubicBezTo>
                    <a:pt x="6099" y="7350"/>
                    <a:pt x="6810" y="8056"/>
                    <a:pt x="6810" y="8929"/>
                  </a:cubicBezTo>
                  <a:lnTo>
                    <a:pt x="6810" y="13015"/>
                  </a:lnTo>
                  <a:cubicBezTo>
                    <a:pt x="6810" y="13452"/>
                    <a:pt x="6634" y="13858"/>
                    <a:pt x="6318" y="14160"/>
                  </a:cubicBezTo>
                  <a:cubicBezTo>
                    <a:pt x="6021" y="14443"/>
                    <a:pt x="5637" y="14596"/>
                    <a:pt x="5229" y="14596"/>
                  </a:cubicBezTo>
                  <a:cubicBezTo>
                    <a:pt x="5202" y="14596"/>
                    <a:pt x="5175" y="14595"/>
                    <a:pt x="5148" y="14594"/>
                  </a:cubicBezTo>
                  <a:cubicBezTo>
                    <a:pt x="4929" y="14587"/>
                    <a:pt x="4724" y="14526"/>
                    <a:pt x="4534" y="14428"/>
                  </a:cubicBezTo>
                  <a:cubicBezTo>
                    <a:pt x="4491" y="14403"/>
                    <a:pt x="4448" y="14379"/>
                    <a:pt x="4405" y="14354"/>
                  </a:cubicBezTo>
                  <a:cubicBezTo>
                    <a:pt x="3952" y="14062"/>
                    <a:pt x="3644" y="13542"/>
                    <a:pt x="3644" y="12960"/>
                  </a:cubicBezTo>
                  <a:lnTo>
                    <a:pt x="3644" y="8929"/>
                  </a:lnTo>
                  <a:cubicBezTo>
                    <a:pt x="3644" y="8056"/>
                    <a:pt x="4355" y="7350"/>
                    <a:pt x="5227" y="7350"/>
                  </a:cubicBezTo>
                  <a:close/>
                  <a:moveTo>
                    <a:pt x="9392" y="737"/>
                  </a:moveTo>
                  <a:cubicBezTo>
                    <a:pt x="10263" y="737"/>
                    <a:pt x="10971" y="1448"/>
                    <a:pt x="10971" y="2320"/>
                  </a:cubicBezTo>
                  <a:lnTo>
                    <a:pt x="10971" y="13118"/>
                  </a:lnTo>
                  <a:cubicBezTo>
                    <a:pt x="10971" y="13323"/>
                    <a:pt x="11140" y="13488"/>
                    <a:pt x="11340" y="13488"/>
                  </a:cubicBezTo>
                  <a:lnTo>
                    <a:pt x="11602" y="13488"/>
                  </a:lnTo>
                  <a:cubicBezTo>
                    <a:pt x="11807" y="13488"/>
                    <a:pt x="11973" y="13323"/>
                    <a:pt x="11973" y="13118"/>
                  </a:cubicBezTo>
                  <a:lnTo>
                    <a:pt x="11973" y="4200"/>
                  </a:lnTo>
                  <a:cubicBezTo>
                    <a:pt x="11973" y="3328"/>
                    <a:pt x="12679" y="2618"/>
                    <a:pt x="13556" y="2618"/>
                  </a:cubicBezTo>
                  <a:cubicBezTo>
                    <a:pt x="14428" y="2618"/>
                    <a:pt x="15135" y="3328"/>
                    <a:pt x="15135" y="4200"/>
                  </a:cubicBezTo>
                  <a:lnTo>
                    <a:pt x="15135" y="13118"/>
                  </a:lnTo>
                  <a:cubicBezTo>
                    <a:pt x="15135" y="13323"/>
                    <a:pt x="15300" y="13488"/>
                    <a:pt x="15505" y="13488"/>
                  </a:cubicBezTo>
                  <a:lnTo>
                    <a:pt x="15692" y="13488"/>
                  </a:lnTo>
                  <a:cubicBezTo>
                    <a:pt x="15897" y="13488"/>
                    <a:pt x="16061" y="13323"/>
                    <a:pt x="16061" y="13118"/>
                  </a:cubicBezTo>
                  <a:lnTo>
                    <a:pt x="16061" y="7095"/>
                  </a:lnTo>
                  <a:cubicBezTo>
                    <a:pt x="16061" y="6491"/>
                    <a:pt x="16550" y="6003"/>
                    <a:pt x="17153" y="6003"/>
                  </a:cubicBezTo>
                  <a:cubicBezTo>
                    <a:pt x="17756" y="6003"/>
                    <a:pt x="18248" y="6491"/>
                    <a:pt x="18248" y="7095"/>
                  </a:cubicBezTo>
                  <a:lnTo>
                    <a:pt x="18248" y="21278"/>
                  </a:lnTo>
                  <a:cubicBezTo>
                    <a:pt x="18248" y="22926"/>
                    <a:pt x="17347" y="24445"/>
                    <a:pt x="15893" y="25238"/>
                  </a:cubicBezTo>
                  <a:cubicBezTo>
                    <a:pt x="15774" y="25303"/>
                    <a:pt x="15703" y="25425"/>
                    <a:pt x="15703" y="25561"/>
                  </a:cubicBezTo>
                  <a:lnTo>
                    <a:pt x="15703" y="32849"/>
                  </a:lnTo>
                  <a:lnTo>
                    <a:pt x="6189" y="32849"/>
                  </a:lnTo>
                  <a:lnTo>
                    <a:pt x="6189" y="25561"/>
                  </a:lnTo>
                  <a:cubicBezTo>
                    <a:pt x="6189" y="25425"/>
                    <a:pt x="6114" y="25303"/>
                    <a:pt x="5995" y="25238"/>
                  </a:cubicBezTo>
                  <a:cubicBezTo>
                    <a:pt x="5675" y="25062"/>
                    <a:pt x="5374" y="24847"/>
                    <a:pt x="5105" y="24599"/>
                  </a:cubicBezTo>
                  <a:cubicBezTo>
                    <a:pt x="5087" y="24585"/>
                    <a:pt x="5069" y="24570"/>
                    <a:pt x="5051" y="24560"/>
                  </a:cubicBezTo>
                  <a:lnTo>
                    <a:pt x="1371" y="20880"/>
                  </a:lnTo>
                  <a:cubicBezTo>
                    <a:pt x="944" y="20453"/>
                    <a:pt x="786" y="19828"/>
                    <a:pt x="955" y="19250"/>
                  </a:cubicBezTo>
                  <a:lnTo>
                    <a:pt x="2050" y="15499"/>
                  </a:lnTo>
                  <a:lnTo>
                    <a:pt x="2060" y="15466"/>
                  </a:lnTo>
                  <a:cubicBezTo>
                    <a:pt x="2064" y="15462"/>
                    <a:pt x="2064" y="15459"/>
                    <a:pt x="2064" y="15456"/>
                  </a:cubicBezTo>
                  <a:cubicBezTo>
                    <a:pt x="2068" y="15452"/>
                    <a:pt x="2068" y="15449"/>
                    <a:pt x="2068" y="15444"/>
                  </a:cubicBezTo>
                  <a:cubicBezTo>
                    <a:pt x="2232" y="14991"/>
                    <a:pt x="2660" y="14702"/>
                    <a:pt x="3122" y="14702"/>
                  </a:cubicBezTo>
                  <a:cubicBezTo>
                    <a:pt x="3227" y="14702"/>
                    <a:pt x="3333" y="14717"/>
                    <a:pt x="3439" y="14748"/>
                  </a:cubicBezTo>
                  <a:cubicBezTo>
                    <a:pt x="3626" y="14802"/>
                    <a:pt x="3805" y="14874"/>
                    <a:pt x="3974" y="14964"/>
                  </a:cubicBezTo>
                  <a:cubicBezTo>
                    <a:pt x="4050" y="15010"/>
                    <a:pt x="4125" y="15053"/>
                    <a:pt x="4204" y="15093"/>
                  </a:cubicBezTo>
                  <a:cubicBezTo>
                    <a:pt x="4628" y="15362"/>
                    <a:pt x="4976" y="15732"/>
                    <a:pt x="5223" y="16181"/>
                  </a:cubicBezTo>
                  <a:cubicBezTo>
                    <a:pt x="5607" y="16884"/>
                    <a:pt x="5697" y="17692"/>
                    <a:pt x="5471" y="18460"/>
                  </a:cubicBezTo>
                  <a:lnTo>
                    <a:pt x="5374" y="18791"/>
                  </a:lnTo>
                  <a:lnTo>
                    <a:pt x="4872" y="20417"/>
                  </a:lnTo>
                  <a:cubicBezTo>
                    <a:pt x="4814" y="20614"/>
                    <a:pt x="4922" y="20819"/>
                    <a:pt x="5119" y="20880"/>
                  </a:cubicBezTo>
                  <a:cubicBezTo>
                    <a:pt x="5155" y="20890"/>
                    <a:pt x="5191" y="20898"/>
                    <a:pt x="5227" y="20898"/>
                  </a:cubicBezTo>
                  <a:cubicBezTo>
                    <a:pt x="5385" y="20898"/>
                    <a:pt x="5532" y="20794"/>
                    <a:pt x="5579" y="20635"/>
                  </a:cubicBezTo>
                  <a:lnTo>
                    <a:pt x="5942" y="19459"/>
                  </a:lnTo>
                  <a:cubicBezTo>
                    <a:pt x="5988" y="19455"/>
                    <a:pt x="6031" y="19447"/>
                    <a:pt x="6074" y="19426"/>
                  </a:cubicBezTo>
                  <a:cubicBezTo>
                    <a:pt x="6490" y="19242"/>
                    <a:pt x="6930" y="19153"/>
                    <a:pt x="7367" y="19153"/>
                  </a:cubicBezTo>
                  <a:cubicBezTo>
                    <a:pt x="8310" y="19153"/>
                    <a:pt x="9236" y="19567"/>
                    <a:pt x="9862" y="20330"/>
                  </a:cubicBezTo>
                  <a:cubicBezTo>
                    <a:pt x="10810" y="21490"/>
                    <a:pt x="10820" y="23177"/>
                    <a:pt x="9887" y="24345"/>
                  </a:cubicBezTo>
                  <a:cubicBezTo>
                    <a:pt x="9758" y="24506"/>
                    <a:pt x="9783" y="24736"/>
                    <a:pt x="9944" y="24865"/>
                  </a:cubicBezTo>
                  <a:cubicBezTo>
                    <a:pt x="10011" y="24919"/>
                    <a:pt x="10093" y="24945"/>
                    <a:pt x="10173" y="24945"/>
                  </a:cubicBezTo>
                  <a:cubicBezTo>
                    <a:pt x="10282" y="24945"/>
                    <a:pt x="10389" y="24898"/>
                    <a:pt x="10461" y="24807"/>
                  </a:cubicBezTo>
                  <a:cubicBezTo>
                    <a:pt x="11614" y="23368"/>
                    <a:pt x="11602" y="21289"/>
                    <a:pt x="10432" y="19864"/>
                  </a:cubicBezTo>
                  <a:cubicBezTo>
                    <a:pt x="9660" y="18925"/>
                    <a:pt x="8522" y="18414"/>
                    <a:pt x="7363" y="18414"/>
                  </a:cubicBezTo>
                  <a:cubicBezTo>
                    <a:pt x="6974" y="18414"/>
                    <a:pt x="6584" y="18471"/>
                    <a:pt x="6204" y="18589"/>
                  </a:cubicBezTo>
                  <a:cubicBezTo>
                    <a:pt x="6454" y="17656"/>
                    <a:pt x="6336" y="16676"/>
                    <a:pt x="5869" y="15825"/>
                  </a:cubicBezTo>
                  <a:cubicBezTo>
                    <a:pt x="5773" y="15646"/>
                    <a:pt x="5657" y="15474"/>
                    <a:pt x="5532" y="15315"/>
                  </a:cubicBezTo>
                  <a:cubicBezTo>
                    <a:pt x="6017" y="15250"/>
                    <a:pt x="6466" y="15039"/>
                    <a:pt x="6828" y="14695"/>
                  </a:cubicBezTo>
                  <a:cubicBezTo>
                    <a:pt x="7176" y="14360"/>
                    <a:pt x="7410" y="13941"/>
                    <a:pt x="7499" y="13481"/>
                  </a:cubicBezTo>
                  <a:cubicBezTo>
                    <a:pt x="7675" y="13452"/>
                    <a:pt x="7808" y="13302"/>
                    <a:pt x="7808" y="13118"/>
                  </a:cubicBezTo>
                  <a:lnTo>
                    <a:pt x="7808" y="2320"/>
                  </a:lnTo>
                  <a:cubicBezTo>
                    <a:pt x="7808" y="1448"/>
                    <a:pt x="8519" y="737"/>
                    <a:pt x="9392" y="737"/>
                  </a:cubicBezTo>
                  <a:close/>
                  <a:moveTo>
                    <a:pt x="9392" y="0"/>
                  </a:moveTo>
                  <a:cubicBezTo>
                    <a:pt x="8109" y="0"/>
                    <a:pt x="7069" y="1042"/>
                    <a:pt x="7069" y="2320"/>
                  </a:cubicBezTo>
                  <a:lnTo>
                    <a:pt x="7069" y="7525"/>
                  </a:lnTo>
                  <a:cubicBezTo>
                    <a:pt x="6645" y="6969"/>
                    <a:pt x="5977" y="6609"/>
                    <a:pt x="5227" y="6609"/>
                  </a:cubicBezTo>
                  <a:cubicBezTo>
                    <a:pt x="3945" y="6609"/>
                    <a:pt x="2905" y="7651"/>
                    <a:pt x="2905" y="8929"/>
                  </a:cubicBezTo>
                  <a:lnTo>
                    <a:pt x="2905" y="12960"/>
                  </a:lnTo>
                  <a:cubicBezTo>
                    <a:pt x="2905" y="13320"/>
                    <a:pt x="2983" y="13656"/>
                    <a:pt x="3123" y="13962"/>
                  </a:cubicBezTo>
                  <a:cubicBezTo>
                    <a:pt x="2369" y="13966"/>
                    <a:pt x="1666" y="14428"/>
                    <a:pt x="1386" y="15161"/>
                  </a:cubicBezTo>
                  <a:cubicBezTo>
                    <a:pt x="1379" y="15179"/>
                    <a:pt x="1371" y="15197"/>
                    <a:pt x="1364" y="15215"/>
                  </a:cubicBezTo>
                  <a:lnTo>
                    <a:pt x="1357" y="15240"/>
                  </a:lnTo>
                  <a:cubicBezTo>
                    <a:pt x="1349" y="15262"/>
                    <a:pt x="1342" y="15283"/>
                    <a:pt x="1339" y="15301"/>
                  </a:cubicBezTo>
                  <a:lnTo>
                    <a:pt x="244" y="19041"/>
                  </a:lnTo>
                  <a:cubicBezTo>
                    <a:pt x="0" y="19882"/>
                    <a:pt x="234" y="20786"/>
                    <a:pt x="850" y="21404"/>
                  </a:cubicBezTo>
                  <a:lnTo>
                    <a:pt x="4588" y="25142"/>
                  </a:lnTo>
                  <a:cubicBezTo>
                    <a:pt x="4613" y="25167"/>
                    <a:pt x="4642" y="25185"/>
                    <a:pt x="4671" y="25202"/>
                  </a:cubicBezTo>
                  <a:cubicBezTo>
                    <a:pt x="4915" y="25417"/>
                    <a:pt x="5173" y="25608"/>
                    <a:pt x="5450" y="25777"/>
                  </a:cubicBezTo>
                  <a:lnTo>
                    <a:pt x="5450" y="33219"/>
                  </a:lnTo>
                  <a:cubicBezTo>
                    <a:pt x="5450" y="33420"/>
                    <a:pt x="5614" y="33585"/>
                    <a:pt x="5819" y="33585"/>
                  </a:cubicBezTo>
                  <a:lnTo>
                    <a:pt x="16072" y="33585"/>
                  </a:lnTo>
                  <a:cubicBezTo>
                    <a:pt x="16277" y="33585"/>
                    <a:pt x="16442" y="33420"/>
                    <a:pt x="16442" y="33219"/>
                  </a:cubicBezTo>
                  <a:lnTo>
                    <a:pt x="16442" y="25777"/>
                  </a:lnTo>
                  <a:cubicBezTo>
                    <a:pt x="18014" y="24829"/>
                    <a:pt x="18984" y="23124"/>
                    <a:pt x="18984" y="21278"/>
                  </a:cubicBezTo>
                  <a:lnTo>
                    <a:pt x="18984" y="7095"/>
                  </a:lnTo>
                  <a:cubicBezTo>
                    <a:pt x="18984" y="6086"/>
                    <a:pt x="18162" y="5264"/>
                    <a:pt x="17153" y="5264"/>
                  </a:cubicBezTo>
                  <a:cubicBezTo>
                    <a:pt x="16657" y="5264"/>
                    <a:pt x="16205" y="5461"/>
                    <a:pt x="15875" y="5784"/>
                  </a:cubicBezTo>
                  <a:lnTo>
                    <a:pt x="15875" y="4200"/>
                  </a:lnTo>
                  <a:cubicBezTo>
                    <a:pt x="15875" y="2919"/>
                    <a:pt x="14833" y="1878"/>
                    <a:pt x="13556" y="1878"/>
                  </a:cubicBezTo>
                  <a:cubicBezTo>
                    <a:pt x="12805" y="1878"/>
                    <a:pt x="12137" y="2237"/>
                    <a:pt x="11710" y="2790"/>
                  </a:cubicBezTo>
                  <a:lnTo>
                    <a:pt x="11710" y="2320"/>
                  </a:lnTo>
                  <a:cubicBezTo>
                    <a:pt x="11710" y="1042"/>
                    <a:pt x="10669" y="0"/>
                    <a:pt x="9392" y="0"/>
                  </a:cubicBezTo>
                  <a:close/>
                </a:path>
              </a:pathLst>
            </a:custGeom>
            <a:solidFill>
              <a:srgbClr val="24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693C639A-F063-4A45-B978-850DCF95D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469" y="837357"/>
            <a:ext cx="1047750" cy="1219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2" name="Picture 4" descr="Introduction - OpenCV Tutorial C++">
            <a:extLst>
              <a:ext uri="{FF2B5EF4-FFF2-40B4-BE49-F238E27FC236}">
                <a16:creationId xmlns:a16="http://schemas.microsoft.com/office/drawing/2014/main" id="{3E21CF03-799F-4735-8368-3DD95E38C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260" y="2539270"/>
            <a:ext cx="1230351" cy="10866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4" name="Picture 6" descr="MediaPipe">
            <a:extLst>
              <a:ext uri="{FF2B5EF4-FFF2-40B4-BE49-F238E27FC236}">
                <a16:creationId xmlns:a16="http://schemas.microsoft.com/office/drawing/2014/main" id="{A3114A7C-D74C-4A65-8E0A-8E3348C9F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418" y="1388301"/>
            <a:ext cx="2826789" cy="5274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6" name="Picture 8" descr="scikit-learn - Wikipedia">
            <a:extLst>
              <a:ext uri="{FF2B5EF4-FFF2-40B4-BE49-F238E27FC236}">
                <a16:creationId xmlns:a16="http://schemas.microsoft.com/office/drawing/2014/main" id="{4EBBBED2-D31E-4EF7-8906-041174440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922" y="3778723"/>
            <a:ext cx="2018357" cy="1086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Google Shape;598;p26">
            <a:extLst>
              <a:ext uri="{FF2B5EF4-FFF2-40B4-BE49-F238E27FC236}">
                <a16:creationId xmlns:a16="http://schemas.microsoft.com/office/drawing/2014/main" id="{9CA9D80A-6D23-4BA2-92F9-686FA0A78B06}"/>
              </a:ext>
            </a:extLst>
          </p:cNvPr>
          <p:cNvSpPr/>
          <p:nvPr/>
        </p:nvSpPr>
        <p:spPr>
          <a:xfrm>
            <a:off x="3959413" y="2462560"/>
            <a:ext cx="704400" cy="704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598;p26">
            <a:extLst>
              <a:ext uri="{FF2B5EF4-FFF2-40B4-BE49-F238E27FC236}">
                <a16:creationId xmlns:a16="http://schemas.microsoft.com/office/drawing/2014/main" id="{FAF399A5-6D59-4F1F-BB4F-E5A4B2FB1C89}"/>
              </a:ext>
            </a:extLst>
          </p:cNvPr>
          <p:cNvSpPr/>
          <p:nvPr/>
        </p:nvSpPr>
        <p:spPr>
          <a:xfrm>
            <a:off x="4798563" y="3566842"/>
            <a:ext cx="704400" cy="704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60" name="Picture 12" descr="GitHub - tensorflow/tensorflow: An Open Source Machine Learning Framework  for Everyone">
            <a:extLst>
              <a:ext uri="{FF2B5EF4-FFF2-40B4-BE49-F238E27FC236}">
                <a16:creationId xmlns:a16="http://schemas.microsoft.com/office/drawing/2014/main" id="{FF71E586-4CF8-4E10-96B2-A8D25C35E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008" y="2317300"/>
            <a:ext cx="2423468" cy="81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AutoShape 14" descr="logo">
            <a:extLst>
              <a:ext uri="{FF2B5EF4-FFF2-40B4-BE49-F238E27FC236}">
                <a16:creationId xmlns:a16="http://schemas.microsoft.com/office/drawing/2014/main" id="{DF78815B-5575-4811-B29F-E8C0033CB3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80450" y="260960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SA"/>
          </a:p>
        </p:txBody>
      </p:sp>
      <p:pic>
        <p:nvPicPr>
          <p:cNvPr id="27" name="رسم 26">
            <a:extLst>
              <a:ext uri="{FF2B5EF4-FFF2-40B4-BE49-F238E27FC236}">
                <a16:creationId xmlns:a16="http://schemas.microsoft.com/office/drawing/2014/main" id="{3CA2E001-BAF6-43FC-8F15-19C92F48AB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75641" y="3543594"/>
            <a:ext cx="3024997" cy="726000"/>
          </a:xfrm>
          <a:prstGeom prst="rect">
            <a:avLst/>
          </a:prstGeom>
        </p:spPr>
      </p:pic>
      <p:grpSp>
        <p:nvGrpSpPr>
          <p:cNvPr id="131" name="Google Shape;522;p24">
            <a:extLst>
              <a:ext uri="{FF2B5EF4-FFF2-40B4-BE49-F238E27FC236}">
                <a16:creationId xmlns:a16="http://schemas.microsoft.com/office/drawing/2014/main" id="{6847E020-5ED7-46B2-99CA-F3D44D58AF7C}"/>
              </a:ext>
            </a:extLst>
          </p:cNvPr>
          <p:cNvGrpSpPr/>
          <p:nvPr/>
        </p:nvGrpSpPr>
        <p:grpSpPr>
          <a:xfrm>
            <a:off x="4016364" y="2516118"/>
            <a:ext cx="478435" cy="596300"/>
            <a:chOff x="1206325" y="1300150"/>
            <a:chExt cx="478435" cy="596300"/>
          </a:xfrm>
        </p:grpSpPr>
        <p:sp>
          <p:nvSpPr>
            <p:cNvPr id="132" name="Google Shape;523;p24">
              <a:extLst>
                <a:ext uri="{FF2B5EF4-FFF2-40B4-BE49-F238E27FC236}">
                  <a16:creationId xmlns:a16="http://schemas.microsoft.com/office/drawing/2014/main" id="{ECF4E444-A6B3-491C-BF38-40303A6CE84E}"/>
                </a:ext>
              </a:extLst>
            </p:cNvPr>
            <p:cNvSpPr/>
            <p:nvPr/>
          </p:nvSpPr>
          <p:spPr>
            <a:xfrm>
              <a:off x="1210997" y="1307881"/>
              <a:ext cx="465635" cy="429056"/>
            </a:xfrm>
            <a:custGeom>
              <a:avLst/>
              <a:gdLst/>
              <a:ahLst/>
              <a:cxnLst/>
              <a:rect l="l" t="t" r="r" b="b"/>
              <a:pathLst>
                <a:path w="22226" h="20480" extrusionOk="0">
                  <a:moveTo>
                    <a:pt x="20685" y="1"/>
                  </a:moveTo>
                  <a:cubicBezTo>
                    <a:pt x="19950" y="1"/>
                    <a:pt x="19312" y="554"/>
                    <a:pt x="19231" y="1302"/>
                  </a:cubicBezTo>
                  <a:lnTo>
                    <a:pt x="18550" y="7441"/>
                  </a:lnTo>
                  <a:lnTo>
                    <a:pt x="18348" y="7441"/>
                  </a:lnTo>
                  <a:lnTo>
                    <a:pt x="18348" y="4515"/>
                  </a:lnTo>
                  <a:cubicBezTo>
                    <a:pt x="18348" y="3434"/>
                    <a:pt x="17476" y="2561"/>
                    <a:pt x="16396" y="2561"/>
                  </a:cubicBezTo>
                  <a:cubicBezTo>
                    <a:pt x="15319" y="2561"/>
                    <a:pt x="14446" y="3434"/>
                    <a:pt x="14446" y="4515"/>
                  </a:cubicBezTo>
                  <a:lnTo>
                    <a:pt x="14446" y="7386"/>
                  </a:lnTo>
                  <a:lnTo>
                    <a:pt x="14446" y="7441"/>
                  </a:lnTo>
                  <a:lnTo>
                    <a:pt x="14184" y="7441"/>
                  </a:lnTo>
                  <a:lnTo>
                    <a:pt x="14184" y="3807"/>
                  </a:lnTo>
                  <a:cubicBezTo>
                    <a:pt x="14184" y="2730"/>
                    <a:pt x="13312" y="1854"/>
                    <a:pt x="12231" y="1854"/>
                  </a:cubicBezTo>
                  <a:cubicBezTo>
                    <a:pt x="11154" y="1854"/>
                    <a:pt x="10282" y="2730"/>
                    <a:pt x="10282" y="3807"/>
                  </a:cubicBezTo>
                  <a:lnTo>
                    <a:pt x="10282" y="7386"/>
                  </a:lnTo>
                  <a:lnTo>
                    <a:pt x="10282" y="7441"/>
                  </a:lnTo>
                  <a:lnTo>
                    <a:pt x="10060" y="7441"/>
                  </a:lnTo>
                  <a:lnTo>
                    <a:pt x="10060" y="4296"/>
                  </a:lnTo>
                  <a:cubicBezTo>
                    <a:pt x="10060" y="3182"/>
                    <a:pt x="9155" y="2278"/>
                    <a:pt x="8038" y="2278"/>
                  </a:cubicBezTo>
                  <a:cubicBezTo>
                    <a:pt x="6997" y="2278"/>
                    <a:pt x="6153" y="3121"/>
                    <a:pt x="6153" y="4163"/>
                  </a:cubicBezTo>
                  <a:lnTo>
                    <a:pt x="6153" y="7386"/>
                  </a:lnTo>
                  <a:cubicBezTo>
                    <a:pt x="6153" y="7404"/>
                    <a:pt x="6157" y="7422"/>
                    <a:pt x="6157" y="7441"/>
                  </a:cubicBezTo>
                  <a:lnTo>
                    <a:pt x="6153" y="7441"/>
                  </a:lnTo>
                  <a:lnTo>
                    <a:pt x="6153" y="11820"/>
                  </a:lnTo>
                  <a:lnTo>
                    <a:pt x="5227" y="11095"/>
                  </a:lnTo>
                  <a:cubicBezTo>
                    <a:pt x="4613" y="10616"/>
                    <a:pt x="3885" y="10384"/>
                    <a:pt x="3162" y="10384"/>
                  </a:cubicBezTo>
                  <a:cubicBezTo>
                    <a:pt x="2162" y="10384"/>
                    <a:pt x="1171" y="10828"/>
                    <a:pt x="506" y="11676"/>
                  </a:cubicBezTo>
                  <a:cubicBezTo>
                    <a:pt x="1" y="12327"/>
                    <a:pt x="115" y="13263"/>
                    <a:pt x="765" y="13770"/>
                  </a:cubicBezTo>
                  <a:lnTo>
                    <a:pt x="7880" y="19319"/>
                  </a:lnTo>
                  <a:cubicBezTo>
                    <a:pt x="7981" y="19406"/>
                    <a:pt x="8085" y="19488"/>
                    <a:pt x="8193" y="19564"/>
                  </a:cubicBezTo>
                  <a:lnTo>
                    <a:pt x="8207" y="19578"/>
                  </a:lnTo>
                  <a:cubicBezTo>
                    <a:pt x="8537" y="19833"/>
                    <a:pt x="8892" y="20020"/>
                    <a:pt x="9266" y="20146"/>
                  </a:cubicBezTo>
                  <a:cubicBezTo>
                    <a:pt x="9812" y="20361"/>
                    <a:pt x="10408" y="20479"/>
                    <a:pt x="11032" y="20479"/>
                  </a:cubicBezTo>
                  <a:lnTo>
                    <a:pt x="16618" y="20479"/>
                  </a:lnTo>
                  <a:cubicBezTo>
                    <a:pt x="19311" y="20479"/>
                    <a:pt x="21497" y="18293"/>
                    <a:pt x="21497" y="15601"/>
                  </a:cubicBezTo>
                  <a:lnTo>
                    <a:pt x="21497" y="7441"/>
                  </a:lnTo>
                  <a:lnTo>
                    <a:pt x="21490" y="7441"/>
                  </a:lnTo>
                  <a:lnTo>
                    <a:pt x="22136" y="1625"/>
                  </a:lnTo>
                  <a:cubicBezTo>
                    <a:pt x="22225" y="824"/>
                    <a:pt x="21648" y="99"/>
                    <a:pt x="20843" y="9"/>
                  </a:cubicBezTo>
                  <a:cubicBezTo>
                    <a:pt x="20790" y="3"/>
                    <a:pt x="20738" y="1"/>
                    <a:pt x="20685" y="1"/>
                  </a:cubicBezTo>
                  <a:close/>
                </a:path>
              </a:pathLst>
            </a:custGeom>
            <a:solidFill>
              <a:srgbClr val="F0C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524;p24">
              <a:extLst>
                <a:ext uri="{FF2B5EF4-FFF2-40B4-BE49-F238E27FC236}">
                  <a16:creationId xmlns:a16="http://schemas.microsoft.com/office/drawing/2014/main" id="{8F1570F7-6BA0-4193-9836-A37973592186}"/>
                </a:ext>
              </a:extLst>
            </p:cNvPr>
            <p:cNvSpPr/>
            <p:nvPr/>
          </p:nvSpPr>
          <p:spPr>
            <a:xfrm>
              <a:off x="1513641" y="1361534"/>
              <a:ext cx="81768" cy="71838"/>
            </a:xfrm>
            <a:custGeom>
              <a:avLst/>
              <a:gdLst/>
              <a:ahLst/>
              <a:cxnLst/>
              <a:rect l="l" t="t" r="r" b="b"/>
              <a:pathLst>
                <a:path w="3903" h="3429" extrusionOk="0">
                  <a:moveTo>
                    <a:pt x="1950" y="0"/>
                  </a:moveTo>
                  <a:cubicBezTo>
                    <a:pt x="873" y="0"/>
                    <a:pt x="0" y="873"/>
                    <a:pt x="0" y="1954"/>
                  </a:cubicBezTo>
                  <a:lnTo>
                    <a:pt x="0" y="3429"/>
                  </a:lnTo>
                  <a:cubicBezTo>
                    <a:pt x="0" y="2352"/>
                    <a:pt x="873" y="1480"/>
                    <a:pt x="1950" y="1480"/>
                  </a:cubicBezTo>
                  <a:cubicBezTo>
                    <a:pt x="3030" y="1480"/>
                    <a:pt x="3902" y="2352"/>
                    <a:pt x="3902" y="3429"/>
                  </a:cubicBezTo>
                  <a:lnTo>
                    <a:pt x="3902" y="1954"/>
                  </a:lnTo>
                  <a:cubicBezTo>
                    <a:pt x="3902" y="873"/>
                    <a:pt x="3030" y="0"/>
                    <a:pt x="1950" y="0"/>
                  </a:cubicBezTo>
                  <a:close/>
                </a:path>
              </a:pathLst>
            </a:custGeom>
            <a:solidFill>
              <a:srgbClr val="F2E1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525;p24">
              <a:extLst>
                <a:ext uri="{FF2B5EF4-FFF2-40B4-BE49-F238E27FC236}">
                  <a16:creationId xmlns:a16="http://schemas.microsoft.com/office/drawing/2014/main" id="{585316DD-04ED-4479-890D-5CCC9E30A3AE}"/>
                </a:ext>
              </a:extLst>
            </p:cNvPr>
            <p:cNvSpPr/>
            <p:nvPr/>
          </p:nvSpPr>
          <p:spPr>
            <a:xfrm>
              <a:off x="1426384" y="1346701"/>
              <a:ext cx="81789" cy="71942"/>
            </a:xfrm>
            <a:custGeom>
              <a:avLst/>
              <a:gdLst/>
              <a:ahLst/>
              <a:cxnLst/>
              <a:rect l="l" t="t" r="r" b="b"/>
              <a:pathLst>
                <a:path w="3904" h="3434" extrusionOk="0">
                  <a:moveTo>
                    <a:pt x="1950" y="1"/>
                  </a:moveTo>
                  <a:cubicBezTo>
                    <a:pt x="873" y="1"/>
                    <a:pt x="1" y="877"/>
                    <a:pt x="1" y="1954"/>
                  </a:cubicBezTo>
                  <a:lnTo>
                    <a:pt x="1" y="3434"/>
                  </a:lnTo>
                  <a:cubicBezTo>
                    <a:pt x="1" y="2353"/>
                    <a:pt x="873" y="1480"/>
                    <a:pt x="1950" y="1480"/>
                  </a:cubicBezTo>
                  <a:cubicBezTo>
                    <a:pt x="3031" y="1480"/>
                    <a:pt x="3903" y="2353"/>
                    <a:pt x="3903" y="3434"/>
                  </a:cubicBezTo>
                  <a:lnTo>
                    <a:pt x="3903" y="1954"/>
                  </a:lnTo>
                  <a:cubicBezTo>
                    <a:pt x="3903" y="877"/>
                    <a:pt x="3031" y="1"/>
                    <a:pt x="1950" y="1"/>
                  </a:cubicBezTo>
                  <a:close/>
                </a:path>
              </a:pathLst>
            </a:custGeom>
            <a:solidFill>
              <a:srgbClr val="F2E1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526;p24">
              <a:extLst>
                <a:ext uri="{FF2B5EF4-FFF2-40B4-BE49-F238E27FC236}">
                  <a16:creationId xmlns:a16="http://schemas.microsoft.com/office/drawing/2014/main" id="{04B2EC8B-3C99-4A4E-89DB-F4E449168A1C}"/>
                </a:ext>
              </a:extLst>
            </p:cNvPr>
            <p:cNvSpPr/>
            <p:nvPr/>
          </p:nvSpPr>
          <p:spPr>
            <a:xfrm>
              <a:off x="1610513" y="1307881"/>
              <a:ext cx="66118" cy="63227"/>
            </a:xfrm>
            <a:custGeom>
              <a:avLst/>
              <a:gdLst/>
              <a:ahLst/>
              <a:cxnLst/>
              <a:rect l="l" t="t" r="r" b="b"/>
              <a:pathLst>
                <a:path w="3156" h="3018" extrusionOk="0">
                  <a:moveTo>
                    <a:pt x="1615" y="1"/>
                  </a:moveTo>
                  <a:cubicBezTo>
                    <a:pt x="880" y="1"/>
                    <a:pt x="242" y="554"/>
                    <a:pt x="161" y="1302"/>
                  </a:cubicBezTo>
                  <a:lnTo>
                    <a:pt x="0" y="2780"/>
                  </a:lnTo>
                  <a:cubicBezTo>
                    <a:pt x="84" y="2031"/>
                    <a:pt x="716" y="1479"/>
                    <a:pt x="1452" y="1479"/>
                  </a:cubicBezTo>
                  <a:cubicBezTo>
                    <a:pt x="1506" y="1479"/>
                    <a:pt x="1561" y="1482"/>
                    <a:pt x="1616" y="1488"/>
                  </a:cubicBezTo>
                  <a:cubicBezTo>
                    <a:pt x="2391" y="1574"/>
                    <a:pt x="2955" y="2249"/>
                    <a:pt x="2912" y="3017"/>
                  </a:cubicBezTo>
                  <a:lnTo>
                    <a:pt x="3066" y="1625"/>
                  </a:lnTo>
                  <a:cubicBezTo>
                    <a:pt x="3155" y="824"/>
                    <a:pt x="2578" y="99"/>
                    <a:pt x="1773" y="9"/>
                  </a:cubicBezTo>
                  <a:cubicBezTo>
                    <a:pt x="1720" y="3"/>
                    <a:pt x="1668" y="1"/>
                    <a:pt x="1615" y="1"/>
                  </a:cubicBezTo>
                  <a:close/>
                </a:path>
              </a:pathLst>
            </a:custGeom>
            <a:solidFill>
              <a:srgbClr val="F2E1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527;p24">
              <a:extLst>
                <a:ext uri="{FF2B5EF4-FFF2-40B4-BE49-F238E27FC236}">
                  <a16:creationId xmlns:a16="http://schemas.microsoft.com/office/drawing/2014/main" id="{65F13CDC-6B39-4D19-A220-D1BF8E6F1D98}"/>
                </a:ext>
              </a:extLst>
            </p:cNvPr>
            <p:cNvSpPr/>
            <p:nvPr/>
          </p:nvSpPr>
          <p:spPr>
            <a:xfrm>
              <a:off x="1339902" y="1355584"/>
              <a:ext cx="81852" cy="73283"/>
            </a:xfrm>
            <a:custGeom>
              <a:avLst/>
              <a:gdLst/>
              <a:ahLst/>
              <a:cxnLst/>
              <a:rect l="l" t="t" r="r" b="b"/>
              <a:pathLst>
                <a:path w="3907" h="3498" extrusionOk="0">
                  <a:moveTo>
                    <a:pt x="1885" y="1"/>
                  </a:moveTo>
                  <a:cubicBezTo>
                    <a:pt x="844" y="1"/>
                    <a:pt x="0" y="844"/>
                    <a:pt x="0" y="1886"/>
                  </a:cubicBezTo>
                  <a:lnTo>
                    <a:pt x="0" y="3364"/>
                  </a:lnTo>
                  <a:cubicBezTo>
                    <a:pt x="0" y="2324"/>
                    <a:pt x="844" y="1480"/>
                    <a:pt x="1885" y="1480"/>
                  </a:cubicBezTo>
                  <a:cubicBezTo>
                    <a:pt x="3002" y="1480"/>
                    <a:pt x="3907" y="2381"/>
                    <a:pt x="3907" y="3497"/>
                  </a:cubicBezTo>
                  <a:lnTo>
                    <a:pt x="3907" y="2019"/>
                  </a:lnTo>
                  <a:cubicBezTo>
                    <a:pt x="3907" y="905"/>
                    <a:pt x="3002" y="1"/>
                    <a:pt x="1885" y="1"/>
                  </a:cubicBezTo>
                  <a:close/>
                </a:path>
              </a:pathLst>
            </a:custGeom>
            <a:solidFill>
              <a:srgbClr val="F2E1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528;p24">
              <a:extLst>
                <a:ext uri="{FF2B5EF4-FFF2-40B4-BE49-F238E27FC236}">
                  <a16:creationId xmlns:a16="http://schemas.microsoft.com/office/drawing/2014/main" id="{2E698444-9071-4F59-8CBD-744FCB39BB51}"/>
                </a:ext>
              </a:extLst>
            </p:cNvPr>
            <p:cNvSpPr/>
            <p:nvPr/>
          </p:nvSpPr>
          <p:spPr>
            <a:xfrm>
              <a:off x="1513641" y="1462617"/>
              <a:ext cx="81768" cy="73032"/>
            </a:xfrm>
            <a:custGeom>
              <a:avLst/>
              <a:gdLst/>
              <a:ahLst/>
              <a:cxnLst/>
              <a:rect l="l" t="t" r="r" b="b"/>
              <a:pathLst>
                <a:path w="3903" h="3486" extrusionOk="0">
                  <a:moveTo>
                    <a:pt x="0" y="0"/>
                  </a:moveTo>
                  <a:lnTo>
                    <a:pt x="0" y="1480"/>
                  </a:lnTo>
                  <a:cubicBezTo>
                    <a:pt x="0" y="2532"/>
                    <a:pt x="808" y="3433"/>
                    <a:pt x="1856" y="3483"/>
                  </a:cubicBezTo>
                  <a:cubicBezTo>
                    <a:pt x="1888" y="3484"/>
                    <a:pt x="1920" y="3485"/>
                    <a:pt x="1951" y="3485"/>
                  </a:cubicBezTo>
                  <a:cubicBezTo>
                    <a:pt x="3028" y="3485"/>
                    <a:pt x="3902" y="2611"/>
                    <a:pt x="3902" y="1533"/>
                  </a:cubicBezTo>
                  <a:lnTo>
                    <a:pt x="3902" y="55"/>
                  </a:lnTo>
                  <a:cubicBezTo>
                    <a:pt x="3902" y="1133"/>
                    <a:pt x="3026" y="2009"/>
                    <a:pt x="1947" y="2009"/>
                  </a:cubicBezTo>
                  <a:cubicBezTo>
                    <a:pt x="1917" y="2009"/>
                    <a:pt x="1886" y="2008"/>
                    <a:pt x="1856" y="2007"/>
                  </a:cubicBezTo>
                  <a:cubicBezTo>
                    <a:pt x="808" y="1957"/>
                    <a:pt x="0" y="1052"/>
                    <a:pt x="0" y="0"/>
                  </a:cubicBezTo>
                  <a:close/>
                </a:path>
              </a:pathLst>
            </a:custGeom>
            <a:solidFill>
              <a:srgbClr val="E99F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529;p24">
              <a:extLst>
                <a:ext uri="{FF2B5EF4-FFF2-40B4-BE49-F238E27FC236}">
                  <a16:creationId xmlns:a16="http://schemas.microsoft.com/office/drawing/2014/main" id="{657313F9-0E42-44FC-BA5C-0D8025C9C6FC}"/>
                </a:ext>
              </a:extLst>
            </p:cNvPr>
            <p:cNvSpPr/>
            <p:nvPr/>
          </p:nvSpPr>
          <p:spPr>
            <a:xfrm>
              <a:off x="1426384" y="1462617"/>
              <a:ext cx="81789" cy="73032"/>
            </a:xfrm>
            <a:custGeom>
              <a:avLst/>
              <a:gdLst/>
              <a:ahLst/>
              <a:cxnLst/>
              <a:rect l="l" t="t" r="r" b="b"/>
              <a:pathLst>
                <a:path w="3904" h="3486" extrusionOk="0">
                  <a:moveTo>
                    <a:pt x="1" y="0"/>
                  </a:moveTo>
                  <a:lnTo>
                    <a:pt x="1" y="1480"/>
                  </a:lnTo>
                  <a:cubicBezTo>
                    <a:pt x="1" y="2532"/>
                    <a:pt x="808" y="3433"/>
                    <a:pt x="1857" y="3483"/>
                  </a:cubicBezTo>
                  <a:cubicBezTo>
                    <a:pt x="1889" y="3484"/>
                    <a:pt x="1921" y="3485"/>
                    <a:pt x="1952" y="3485"/>
                  </a:cubicBezTo>
                  <a:cubicBezTo>
                    <a:pt x="3029" y="3485"/>
                    <a:pt x="3903" y="2611"/>
                    <a:pt x="3903" y="1533"/>
                  </a:cubicBezTo>
                  <a:lnTo>
                    <a:pt x="3903" y="55"/>
                  </a:lnTo>
                  <a:cubicBezTo>
                    <a:pt x="3903" y="1133"/>
                    <a:pt x="3027" y="2009"/>
                    <a:pt x="1948" y="2009"/>
                  </a:cubicBezTo>
                  <a:cubicBezTo>
                    <a:pt x="1918" y="2009"/>
                    <a:pt x="1887" y="2008"/>
                    <a:pt x="1857" y="2007"/>
                  </a:cubicBezTo>
                  <a:cubicBezTo>
                    <a:pt x="808" y="1957"/>
                    <a:pt x="1" y="1052"/>
                    <a:pt x="1" y="0"/>
                  </a:cubicBezTo>
                  <a:close/>
                </a:path>
              </a:pathLst>
            </a:custGeom>
            <a:solidFill>
              <a:srgbClr val="E99F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530;p24">
              <a:extLst>
                <a:ext uri="{FF2B5EF4-FFF2-40B4-BE49-F238E27FC236}">
                  <a16:creationId xmlns:a16="http://schemas.microsoft.com/office/drawing/2014/main" id="{9D3993ED-F083-4C15-91CB-F35A1C3B0F8A}"/>
                </a:ext>
              </a:extLst>
            </p:cNvPr>
            <p:cNvSpPr/>
            <p:nvPr/>
          </p:nvSpPr>
          <p:spPr>
            <a:xfrm>
              <a:off x="1393220" y="1674631"/>
              <a:ext cx="214821" cy="214151"/>
            </a:xfrm>
            <a:custGeom>
              <a:avLst/>
              <a:gdLst/>
              <a:ahLst/>
              <a:cxnLst/>
              <a:rect l="l" t="t" r="r" b="b"/>
              <a:pathLst>
                <a:path w="10254" h="10222" extrusionOk="0">
                  <a:moveTo>
                    <a:pt x="685" y="2684"/>
                  </a:moveTo>
                  <a:cubicBezTo>
                    <a:pt x="704" y="2691"/>
                    <a:pt x="722" y="2697"/>
                    <a:pt x="740" y="2704"/>
                  </a:cubicBezTo>
                  <a:cubicBezTo>
                    <a:pt x="722" y="2698"/>
                    <a:pt x="704" y="2691"/>
                    <a:pt x="685" y="2684"/>
                  </a:cubicBezTo>
                  <a:close/>
                  <a:moveTo>
                    <a:pt x="5203" y="1"/>
                  </a:moveTo>
                  <a:cubicBezTo>
                    <a:pt x="5120" y="388"/>
                    <a:pt x="4973" y="769"/>
                    <a:pt x="4757" y="1117"/>
                  </a:cubicBezTo>
                  <a:cubicBezTo>
                    <a:pt x="4066" y="2238"/>
                    <a:pt x="2893" y="2827"/>
                    <a:pt x="1707" y="2827"/>
                  </a:cubicBezTo>
                  <a:cubicBezTo>
                    <a:pt x="1323" y="2827"/>
                    <a:pt x="938" y="2765"/>
                    <a:pt x="568" y="2640"/>
                  </a:cubicBezTo>
                  <a:lnTo>
                    <a:pt x="568" y="2640"/>
                  </a:lnTo>
                  <a:cubicBezTo>
                    <a:pt x="571" y="2641"/>
                    <a:pt x="574" y="2642"/>
                    <a:pt x="577" y="2644"/>
                  </a:cubicBezTo>
                  <a:lnTo>
                    <a:pt x="577" y="2644"/>
                  </a:lnTo>
                  <a:cubicBezTo>
                    <a:pt x="380" y="2567"/>
                    <a:pt x="186" y="2478"/>
                    <a:pt x="0" y="2377"/>
                  </a:cubicBezTo>
                  <a:lnTo>
                    <a:pt x="0" y="10222"/>
                  </a:lnTo>
                  <a:lnTo>
                    <a:pt x="10253" y="10222"/>
                  </a:lnTo>
                  <a:lnTo>
                    <a:pt x="10253" y="2377"/>
                  </a:lnTo>
                  <a:cubicBezTo>
                    <a:pt x="9561" y="2758"/>
                    <a:pt x="8764" y="2973"/>
                    <a:pt x="7920" y="2973"/>
                  </a:cubicBezTo>
                  <a:lnTo>
                    <a:pt x="4492" y="2973"/>
                  </a:lnTo>
                  <a:cubicBezTo>
                    <a:pt x="4585" y="2855"/>
                    <a:pt x="4675" y="2729"/>
                    <a:pt x="4757" y="2597"/>
                  </a:cubicBezTo>
                  <a:cubicBezTo>
                    <a:pt x="5246" y="1803"/>
                    <a:pt x="5385" y="869"/>
                    <a:pt x="5203" y="1"/>
                  </a:cubicBezTo>
                  <a:close/>
                </a:path>
              </a:pathLst>
            </a:custGeom>
            <a:solidFill>
              <a:srgbClr val="E99F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31;p24">
              <a:extLst>
                <a:ext uri="{FF2B5EF4-FFF2-40B4-BE49-F238E27FC236}">
                  <a16:creationId xmlns:a16="http://schemas.microsoft.com/office/drawing/2014/main" id="{3C931BA2-8A51-4BD9-99E4-98AC2006D658}"/>
                </a:ext>
              </a:extLst>
            </p:cNvPr>
            <p:cNvSpPr/>
            <p:nvPr/>
          </p:nvSpPr>
          <p:spPr>
            <a:xfrm>
              <a:off x="1339902" y="1462617"/>
              <a:ext cx="81852" cy="73032"/>
            </a:xfrm>
            <a:custGeom>
              <a:avLst/>
              <a:gdLst/>
              <a:ahLst/>
              <a:cxnLst/>
              <a:rect l="l" t="t" r="r" b="b"/>
              <a:pathLst>
                <a:path w="3907" h="3486" extrusionOk="0">
                  <a:moveTo>
                    <a:pt x="0" y="0"/>
                  </a:moveTo>
                  <a:lnTo>
                    <a:pt x="0" y="1480"/>
                  </a:lnTo>
                  <a:cubicBezTo>
                    <a:pt x="0" y="2532"/>
                    <a:pt x="808" y="3433"/>
                    <a:pt x="1860" y="3483"/>
                  </a:cubicBezTo>
                  <a:cubicBezTo>
                    <a:pt x="1892" y="3484"/>
                    <a:pt x="1924" y="3485"/>
                    <a:pt x="1956" y="3485"/>
                  </a:cubicBezTo>
                  <a:cubicBezTo>
                    <a:pt x="3033" y="3485"/>
                    <a:pt x="3907" y="2611"/>
                    <a:pt x="3907" y="1533"/>
                  </a:cubicBezTo>
                  <a:lnTo>
                    <a:pt x="3907" y="55"/>
                  </a:lnTo>
                  <a:cubicBezTo>
                    <a:pt x="3907" y="1133"/>
                    <a:pt x="3030" y="2009"/>
                    <a:pt x="1951" y="2009"/>
                  </a:cubicBezTo>
                  <a:cubicBezTo>
                    <a:pt x="1921" y="2009"/>
                    <a:pt x="1891" y="2008"/>
                    <a:pt x="1860" y="2007"/>
                  </a:cubicBezTo>
                  <a:cubicBezTo>
                    <a:pt x="808" y="1957"/>
                    <a:pt x="0" y="1052"/>
                    <a:pt x="0" y="0"/>
                  </a:cubicBezTo>
                  <a:close/>
                </a:path>
              </a:pathLst>
            </a:custGeom>
            <a:solidFill>
              <a:srgbClr val="E99F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532;p24">
              <a:extLst>
                <a:ext uri="{FF2B5EF4-FFF2-40B4-BE49-F238E27FC236}">
                  <a16:creationId xmlns:a16="http://schemas.microsoft.com/office/drawing/2014/main" id="{696AC15A-5101-44A5-8D8C-1FB7C0C29E3A}"/>
                </a:ext>
              </a:extLst>
            </p:cNvPr>
            <p:cNvSpPr/>
            <p:nvPr/>
          </p:nvSpPr>
          <p:spPr>
            <a:xfrm>
              <a:off x="1212799" y="1525425"/>
              <a:ext cx="292588" cy="140051"/>
            </a:xfrm>
            <a:custGeom>
              <a:avLst/>
              <a:gdLst/>
              <a:ahLst/>
              <a:cxnLst/>
              <a:rect l="l" t="t" r="r" b="b"/>
              <a:pathLst>
                <a:path w="13966" h="6685" extrusionOk="0">
                  <a:moveTo>
                    <a:pt x="3076" y="0"/>
                  </a:moveTo>
                  <a:cubicBezTo>
                    <a:pt x="2076" y="0"/>
                    <a:pt x="1085" y="444"/>
                    <a:pt x="420" y="1292"/>
                  </a:cubicBezTo>
                  <a:cubicBezTo>
                    <a:pt x="1" y="1835"/>
                    <a:pt x="11" y="2578"/>
                    <a:pt x="402" y="3101"/>
                  </a:cubicBezTo>
                  <a:cubicBezTo>
                    <a:pt x="453" y="2983"/>
                    <a:pt x="521" y="2869"/>
                    <a:pt x="604" y="2761"/>
                  </a:cubicBezTo>
                  <a:cubicBezTo>
                    <a:pt x="1266" y="1911"/>
                    <a:pt x="2256" y="1468"/>
                    <a:pt x="3255" y="1468"/>
                  </a:cubicBezTo>
                  <a:cubicBezTo>
                    <a:pt x="3979" y="1468"/>
                    <a:pt x="4707" y="1700"/>
                    <a:pt x="5321" y="2180"/>
                  </a:cubicBezTo>
                  <a:lnTo>
                    <a:pt x="8660" y="4782"/>
                  </a:lnTo>
                  <a:cubicBezTo>
                    <a:pt x="9221" y="4445"/>
                    <a:pt x="9861" y="4272"/>
                    <a:pt x="10505" y="4272"/>
                  </a:cubicBezTo>
                  <a:cubicBezTo>
                    <a:pt x="11385" y="4272"/>
                    <a:pt x="12272" y="4595"/>
                    <a:pt x="12975" y="5267"/>
                  </a:cubicBezTo>
                  <a:cubicBezTo>
                    <a:pt x="13394" y="5669"/>
                    <a:pt x="13696" y="6157"/>
                    <a:pt x="13876" y="6685"/>
                  </a:cubicBezTo>
                  <a:cubicBezTo>
                    <a:pt x="13965" y="5633"/>
                    <a:pt x="13592" y="4559"/>
                    <a:pt x="12795" y="3799"/>
                  </a:cubicBezTo>
                  <a:cubicBezTo>
                    <a:pt x="12090" y="3129"/>
                    <a:pt x="11204" y="2805"/>
                    <a:pt x="10324" y="2805"/>
                  </a:cubicBezTo>
                  <a:cubicBezTo>
                    <a:pt x="9681" y="2805"/>
                    <a:pt x="9041" y="2979"/>
                    <a:pt x="8480" y="3317"/>
                  </a:cubicBezTo>
                  <a:lnTo>
                    <a:pt x="5141" y="711"/>
                  </a:lnTo>
                  <a:cubicBezTo>
                    <a:pt x="4527" y="232"/>
                    <a:pt x="3799" y="0"/>
                    <a:pt x="3076" y="0"/>
                  </a:cubicBezTo>
                  <a:close/>
                </a:path>
              </a:pathLst>
            </a:custGeom>
            <a:solidFill>
              <a:srgbClr val="F2E1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33;p24">
              <a:extLst>
                <a:ext uri="{FF2B5EF4-FFF2-40B4-BE49-F238E27FC236}">
                  <a16:creationId xmlns:a16="http://schemas.microsoft.com/office/drawing/2014/main" id="{FCC62A63-5DEA-423F-BB4D-A5875351B0F8}"/>
                </a:ext>
              </a:extLst>
            </p:cNvPr>
            <p:cNvSpPr/>
            <p:nvPr/>
          </p:nvSpPr>
          <p:spPr>
            <a:xfrm>
              <a:off x="1206325" y="1300150"/>
              <a:ext cx="478435" cy="596300"/>
            </a:xfrm>
            <a:custGeom>
              <a:avLst/>
              <a:gdLst/>
              <a:ahLst/>
              <a:cxnLst/>
              <a:rect l="l" t="t" r="r" b="b"/>
              <a:pathLst>
                <a:path w="22837" h="28463" extrusionOk="0">
                  <a:moveTo>
                    <a:pt x="8261" y="3016"/>
                  </a:moveTo>
                  <a:cubicBezTo>
                    <a:pt x="9173" y="3016"/>
                    <a:pt x="9912" y="3757"/>
                    <a:pt x="9912" y="4665"/>
                  </a:cubicBezTo>
                  <a:lnTo>
                    <a:pt x="9912" y="7810"/>
                  </a:lnTo>
                  <a:cubicBezTo>
                    <a:pt x="9912" y="8247"/>
                    <a:pt x="9736" y="8653"/>
                    <a:pt x="9421" y="8955"/>
                  </a:cubicBezTo>
                  <a:cubicBezTo>
                    <a:pt x="9122" y="9240"/>
                    <a:pt x="8732" y="9394"/>
                    <a:pt x="8319" y="9394"/>
                  </a:cubicBezTo>
                  <a:cubicBezTo>
                    <a:pt x="8296" y="9394"/>
                    <a:pt x="8273" y="9393"/>
                    <a:pt x="8250" y="9392"/>
                  </a:cubicBezTo>
                  <a:cubicBezTo>
                    <a:pt x="7421" y="9353"/>
                    <a:pt x="6746" y="8617"/>
                    <a:pt x="6746" y="7755"/>
                  </a:cubicBezTo>
                  <a:lnTo>
                    <a:pt x="6746" y="4532"/>
                  </a:lnTo>
                  <a:cubicBezTo>
                    <a:pt x="6746" y="3695"/>
                    <a:pt x="7428" y="3016"/>
                    <a:pt x="8261" y="3016"/>
                  </a:cubicBezTo>
                  <a:close/>
                  <a:moveTo>
                    <a:pt x="12454" y="2593"/>
                  </a:moveTo>
                  <a:cubicBezTo>
                    <a:pt x="13327" y="2593"/>
                    <a:pt x="14038" y="3304"/>
                    <a:pt x="14038" y="4176"/>
                  </a:cubicBezTo>
                  <a:lnTo>
                    <a:pt x="14038" y="7810"/>
                  </a:lnTo>
                  <a:cubicBezTo>
                    <a:pt x="14038" y="8247"/>
                    <a:pt x="13865" y="8653"/>
                    <a:pt x="13549" y="8955"/>
                  </a:cubicBezTo>
                  <a:cubicBezTo>
                    <a:pt x="13253" y="9238"/>
                    <a:pt x="12867" y="9394"/>
                    <a:pt x="12458" y="9394"/>
                  </a:cubicBezTo>
                  <a:cubicBezTo>
                    <a:pt x="12432" y="9394"/>
                    <a:pt x="12405" y="9394"/>
                    <a:pt x="12379" y="9392"/>
                  </a:cubicBezTo>
                  <a:cubicBezTo>
                    <a:pt x="11549" y="9353"/>
                    <a:pt x="10875" y="8617"/>
                    <a:pt x="10875" y="7755"/>
                  </a:cubicBezTo>
                  <a:lnTo>
                    <a:pt x="10875" y="4176"/>
                  </a:lnTo>
                  <a:cubicBezTo>
                    <a:pt x="10875" y="3304"/>
                    <a:pt x="11582" y="2593"/>
                    <a:pt x="12454" y="2593"/>
                  </a:cubicBezTo>
                  <a:close/>
                  <a:moveTo>
                    <a:pt x="16619" y="3300"/>
                  </a:moveTo>
                  <a:cubicBezTo>
                    <a:pt x="17491" y="3300"/>
                    <a:pt x="18202" y="4007"/>
                    <a:pt x="18202" y="4884"/>
                  </a:cubicBezTo>
                  <a:lnTo>
                    <a:pt x="18202" y="7810"/>
                  </a:lnTo>
                  <a:cubicBezTo>
                    <a:pt x="18202" y="8247"/>
                    <a:pt x="18029" y="8653"/>
                    <a:pt x="17710" y="8955"/>
                  </a:cubicBezTo>
                  <a:cubicBezTo>
                    <a:pt x="17413" y="9238"/>
                    <a:pt x="17031" y="9394"/>
                    <a:pt x="16622" y="9394"/>
                  </a:cubicBezTo>
                  <a:cubicBezTo>
                    <a:pt x="16596" y="9394"/>
                    <a:pt x="16570" y="9394"/>
                    <a:pt x="16543" y="9392"/>
                  </a:cubicBezTo>
                  <a:cubicBezTo>
                    <a:pt x="15714" y="9353"/>
                    <a:pt x="15035" y="8617"/>
                    <a:pt x="15035" y="7755"/>
                  </a:cubicBezTo>
                  <a:lnTo>
                    <a:pt x="15035" y="4884"/>
                  </a:lnTo>
                  <a:cubicBezTo>
                    <a:pt x="15035" y="4007"/>
                    <a:pt x="15746" y="3300"/>
                    <a:pt x="16619" y="3300"/>
                  </a:cubicBezTo>
                  <a:close/>
                  <a:moveTo>
                    <a:pt x="20903" y="741"/>
                  </a:moveTo>
                  <a:cubicBezTo>
                    <a:pt x="20944" y="741"/>
                    <a:pt x="20985" y="743"/>
                    <a:pt x="21027" y="748"/>
                  </a:cubicBezTo>
                  <a:cubicBezTo>
                    <a:pt x="21626" y="812"/>
                    <a:pt x="22057" y="1354"/>
                    <a:pt x="21993" y="1954"/>
                  </a:cubicBezTo>
                  <a:lnTo>
                    <a:pt x="21346" y="7770"/>
                  </a:lnTo>
                  <a:cubicBezTo>
                    <a:pt x="21343" y="7802"/>
                    <a:pt x="21343" y="7834"/>
                    <a:pt x="21350" y="7863"/>
                  </a:cubicBezTo>
                  <a:lnTo>
                    <a:pt x="21350" y="15970"/>
                  </a:lnTo>
                  <a:cubicBezTo>
                    <a:pt x="21350" y="17621"/>
                    <a:pt x="20450" y="19136"/>
                    <a:pt x="18999" y="19929"/>
                  </a:cubicBezTo>
                  <a:cubicBezTo>
                    <a:pt x="18881" y="19993"/>
                    <a:pt x="18805" y="20119"/>
                    <a:pt x="18805" y="20252"/>
                  </a:cubicBezTo>
                  <a:lnTo>
                    <a:pt x="18805" y="27726"/>
                  </a:lnTo>
                  <a:lnTo>
                    <a:pt x="9292" y="27726"/>
                  </a:lnTo>
                  <a:lnTo>
                    <a:pt x="9292" y="20270"/>
                  </a:lnTo>
                  <a:cubicBezTo>
                    <a:pt x="9292" y="20134"/>
                    <a:pt x="9216" y="20008"/>
                    <a:pt x="9098" y="19943"/>
                  </a:cubicBezTo>
                  <a:cubicBezTo>
                    <a:pt x="8947" y="19861"/>
                    <a:pt x="8796" y="19764"/>
                    <a:pt x="8659" y="19657"/>
                  </a:cubicBezTo>
                  <a:lnTo>
                    <a:pt x="8641" y="19642"/>
                  </a:lnTo>
                  <a:lnTo>
                    <a:pt x="8638" y="19638"/>
                  </a:lnTo>
                  <a:lnTo>
                    <a:pt x="8333" y="19401"/>
                  </a:lnTo>
                  <a:cubicBezTo>
                    <a:pt x="8329" y="19401"/>
                    <a:pt x="8329" y="19398"/>
                    <a:pt x="8329" y="19398"/>
                  </a:cubicBezTo>
                  <a:lnTo>
                    <a:pt x="1218" y="13848"/>
                  </a:lnTo>
                  <a:cubicBezTo>
                    <a:pt x="790" y="13514"/>
                    <a:pt x="668" y="12933"/>
                    <a:pt x="902" y="12466"/>
                  </a:cubicBezTo>
                  <a:cubicBezTo>
                    <a:pt x="934" y="12401"/>
                    <a:pt x="973" y="12336"/>
                    <a:pt x="1021" y="12275"/>
                  </a:cubicBezTo>
                  <a:cubicBezTo>
                    <a:pt x="1610" y="11519"/>
                    <a:pt x="2493" y="11124"/>
                    <a:pt x="3384" y="11124"/>
                  </a:cubicBezTo>
                  <a:cubicBezTo>
                    <a:pt x="4029" y="11124"/>
                    <a:pt x="4677" y="11330"/>
                    <a:pt x="5224" y="11755"/>
                  </a:cubicBezTo>
                  <a:lnTo>
                    <a:pt x="6150" y="12480"/>
                  </a:lnTo>
                  <a:lnTo>
                    <a:pt x="8559" y="14361"/>
                  </a:lnTo>
                  <a:cubicBezTo>
                    <a:pt x="8627" y="14413"/>
                    <a:pt x="8707" y="14439"/>
                    <a:pt x="8788" y="14439"/>
                  </a:cubicBezTo>
                  <a:cubicBezTo>
                    <a:pt x="8854" y="14439"/>
                    <a:pt x="8920" y="14422"/>
                    <a:pt x="8979" y="14386"/>
                  </a:cubicBezTo>
                  <a:cubicBezTo>
                    <a:pt x="9487" y="14080"/>
                    <a:pt x="10056" y="13930"/>
                    <a:pt x="10622" y="13930"/>
                  </a:cubicBezTo>
                  <a:cubicBezTo>
                    <a:pt x="11430" y="13930"/>
                    <a:pt x="12233" y="14234"/>
                    <a:pt x="12849" y="14820"/>
                  </a:cubicBezTo>
                  <a:cubicBezTo>
                    <a:pt x="13933" y="15851"/>
                    <a:pt x="14149" y="17528"/>
                    <a:pt x="13363" y="18798"/>
                  </a:cubicBezTo>
                  <a:cubicBezTo>
                    <a:pt x="13259" y="18974"/>
                    <a:pt x="13312" y="19201"/>
                    <a:pt x="13484" y="19308"/>
                  </a:cubicBezTo>
                  <a:cubicBezTo>
                    <a:pt x="13544" y="19346"/>
                    <a:pt x="13611" y="19364"/>
                    <a:pt x="13677" y="19364"/>
                  </a:cubicBezTo>
                  <a:cubicBezTo>
                    <a:pt x="13802" y="19364"/>
                    <a:pt x="13924" y="19301"/>
                    <a:pt x="13994" y="19186"/>
                  </a:cubicBezTo>
                  <a:cubicBezTo>
                    <a:pt x="14960" y="17617"/>
                    <a:pt x="14694" y="15556"/>
                    <a:pt x="13359" y="14285"/>
                  </a:cubicBezTo>
                  <a:cubicBezTo>
                    <a:pt x="12603" y="13565"/>
                    <a:pt x="11617" y="13192"/>
                    <a:pt x="10624" y="13192"/>
                  </a:cubicBezTo>
                  <a:cubicBezTo>
                    <a:pt x="10008" y="13192"/>
                    <a:pt x="9389" y="13336"/>
                    <a:pt x="8821" y="13629"/>
                  </a:cubicBezTo>
                  <a:lnTo>
                    <a:pt x="6746" y="12006"/>
                  </a:lnTo>
                  <a:lnTo>
                    <a:pt x="6746" y="9493"/>
                  </a:lnTo>
                  <a:cubicBezTo>
                    <a:pt x="7134" y="9866"/>
                    <a:pt x="7647" y="10103"/>
                    <a:pt x="8218" y="10128"/>
                  </a:cubicBezTo>
                  <a:cubicBezTo>
                    <a:pt x="8254" y="10132"/>
                    <a:pt x="8293" y="10132"/>
                    <a:pt x="8329" y="10132"/>
                  </a:cubicBezTo>
                  <a:cubicBezTo>
                    <a:pt x="8929" y="10132"/>
                    <a:pt x="9496" y="9906"/>
                    <a:pt x="9930" y="9490"/>
                  </a:cubicBezTo>
                  <a:cubicBezTo>
                    <a:pt x="10124" y="9306"/>
                    <a:pt x="10283" y="9091"/>
                    <a:pt x="10397" y="8862"/>
                  </a:cubicBezTo>
                  <a:cubicBezTo>
                    <a:pt x="10767" y="9586"/>
                    <a:pt x="11492" y="10089"/>
                    <a:pt x="12343" y="10128"/>
                  </a:cubicBezTo>
                  <a:cubicBezTo>
                    <a:pt x="12382" y="10132"/>
                    <a:pt x="12419" y="10132"/>
                    <a:pt x="12458" y="10132"/>
                  </a:cubicBezTo>
                  <a:cubicBezTo>
                    <a:pt x="13057" y="10132"/>
                    <a:pt x="13621" y="9906"/>
                    <a:pt x="14059" y="9490"/>
                  </a:cubicBezTo>
                  <a:cubicBezTo>
                    <a:pt x="14263" y="9296"/>
                    <a:pt x="14425" y="9069"/>
                    <a:pt x="14543" y="8822"/>
                  </a:cubicBezTo>
                  <a:cubicBezTo>
                    <a:pt x="14909" y="9565"/>
                    <a:pt x="15642" y="10089"/>
                    <a:pt x="16508" y="10128"/>
                  </a:cubicBezTo>
                  <a:cubicBezTo>
                    <a:pt x="16547" y="10132"/>
                    <a:pt x="16583" y="10132"/>
                    <a:pt x="16622" y="10132"/>
                  </a:cubicBezTo>
                  <a:cubicBezTo>
                    <a:pt x="17222" y="10132"/>
                    <a:pt x="17785" y="9906"/>
                    <a:pt x="18223" y="9490"/>
                  </a:cubicBezTo>
                  <a:cubicBezTo>
                    <a:pt x="18601" y="9127"/>
                    <a:pt x="18841" y="8660"/>
                    <a:pt x="18912" y="8151"/>
                  </a:cubicBezTo>
                  <a:cubicBezTo>
                    <a:pt x="19035" y="8100"/>
                    <a:pt x="19124" y="7989"/>
                    <a:pt x="19139" y="7853"/>
                  </a:cubicBezTo>
                  <a:lnTo>
                    <a:pt x="19821" y="1714"/>
                  </a:lnTo>
                  <a:cubicBezTo>
                    <a:pt x="19853" y="1422"/>
                    <a:pt x="19997" y="1161"/>
                    <a:pt x="20223" y="981"/>
                  </a:cubicBezTo>
                  <a:cubicBezTo>
                    <a:pt x="20420" y="824"/>
                    <a:pt x="20656" y="741"/>
                    <a:pt x="20903" y="741"/>
                  </a:cubicBezTo>
                  <a:close/>
                  <a:moveTo>
                    <a:pt x="20904" y="1"/>
                  </a:moveTo>
                  <a:cubicBezTo>
                    <a:pt x="20489" y="1"/>
                    <a:pt x="20090" y="141"/>
                    <a:pt x="19764" y="403"/>
                  </a:cubicBezTo>
                  <a:cubicBezTo>
                    <a:pt x="19379" y="708"/>
                    <a:pt x="19139" y="1142"/>
                    <a:pt x="19085" y="1631"/>
                  </a:cubicBezTo>
                  <a:lnTo>
                    <a:pt x="18808" y="4118"/>
                  </a:lnTo>
                  <a:cubicBezTo>
                    <a:pt x="18493" y="3214"/>
                    <a:pt x="17631" y="2561"/>
                    <a:pt x="16619" y="2561"/>
                  </a:cubicBezTo>
                  <a:cubicBezTo>
                    <a:pt x="15822" y="2561"/>
                    <a:pt x="15115" y="2966"/>
                    <a:pt x="14698" y="3580"/>
                  </a:cubicBezTo>
                  <a:cubicBezTo>
                    <a:pt x="14432" y="2589"/>
                    <a:pt x="13531" y="1853"/>
                    <a:pt x="12454" y="1853"/>
                  </a:cubicBezTo>
                  <a:cubicBezTo>
                    <a:pt x="11453" y="1853"/>
                    <a:pt x="10598" y="2493"/>
                    <a:pt x="10275" y="3386"/>
                  </a:cubicBezTo>
                  <a:cubicBezTo>
                    <a:pt x="9852" y="2723"/>
                    <a:pt x="9108" y="2277"/>
                    <a:pt x="8261" y="2277"/>
                  </a:cubicBezTo>
                  <a:cubicBezTo>
                    <a:pt x="7019" y="2277"/>
                    <a:pt x="6007" y="3290"/>
                    <a:pt x="6007" y="4532"/>
                  </a:cubicBezTo>
                  <a:lnTo>
                    <a:pt x="6007" y="7755"/>
                  </a:lnTo>
                  <a:cubicBezTo>
                    <a:pt x="6007" y="7770"/>
                    <a:pt x="6010" y="7780"/>
                    <a:pt x="6010" y="7795"/>
                  </a:cubicBezTo>
                  <a:cubicBezTo>
                    <a:pt x="6010" y="7798"/>
                    <a:pt x="6007" y="7806"/>
                    <a:pt x="6007" y="7810"/>
                  </a:cubicBezTo>
                  <a:lnTo>
                    <a:pt x="6007" y="11432"/>
                  </a:lnTo>
                  <a:lnTo>
                    <a:pt x="5677" y="11173"/>
                  </a:lnTo>
                  <a:cubicBezTo>
                    <a:pt x="4996" y="10642"/>
                    <a:pt x="4187" y="10384"/>
                    <a:pt x="3385" y="10384"/>
                  </a:cubicBezTo>
                  <a:cubicBezTo>
                    <a:pt x="2274" y="10384"/>
                    <a:pt x="1174" y="10877"/>
                    <a:pt x="439" y="11819"/>
                  </a:cubicBezTo>
                  <a:cubicBezTo>
                    <a:pt x="133" y="12211"/>
                    <a:pt x="0" y="12699"/>
                    <a:pt x="58" y="13191"/>
                  </a:cubicBezTo>
                  <a:cubicBezTo>
                    <a:pt x="119" y="13686"/>
                    <a:pt x="370" y="14124"/>
                    <a:pt x="762" y="14429"/>
                  </a:cubicBezTo>
                  <a:lnTo>
                    <a:pt x="7870" y="19980"/>
                  </a:lnTo>
                  <a:cubicBezTo>
                    <a:pt x="7974" y="20066"/>
                    <a:pt x="8081" y="20148"/>
                    <a:pt x="8193" y="20227"/>
                  </a:cubicBezTo>
                  <a:lnTo>
                    <a:pt x="8204" y="20238"/>
                  </a:lnTo>
                  <a:cubicBezTo>
                    <a:pt x="8315" y="20324"/>
                    <a:pt x="8434" y="20407"/>
                    <a:pt x="8552" y="20482"/>
                  </a:cubicBezTo>
                  <a:lnTo>
                    <a:pt x="8552" y="28097"/>
                  </a:lnTo>
                  <a:cubicBezTo>
                    <a:pt x="8552" y="28298"/>
                    <a:pt x="8717" y="28463"/>
                    <a:pt x="8921" y="28463"/>
                  </a:cubicBezTo>
                  <a:lnTo>
                    <a:pt x="19174" y="28463"/>
                  </a:lnTo>
                  <a:cubicBezTo>
                    <a:pt x="19379" y="28463"/>
                    <a:pt x="19545" y="28298"/>
                    <a:pt x="19545" y="28097"/>
                  </a:cubicBezTo>
                  <a:lnTo>
                    <a:pt x="19545" y="20467"/>
                  </a:lnTo>
                  <a:cubicBezTo>
                    <a:pt x="21121" y="19520"/>
                    <a:pt x="22090" y="17814"/>
                    <a:pt x="22090" y="15970"/>
                  </a:cubicBezTo>
                  <a:lnTo>
                    <a:pt x="22090" y="7810"/>
                  </a:lnTo>
                  <a:cubicBezTo>
                    <a:pt x="22090" y="7806"/>
                    <a:pt x="22087" y="7798"/>
                    <a:pt x="22087" y="7795"/>
                  </a:cubicBezTo>
                  <a:lnTo>
                    <a:pt x="22725" y="2033"/>
                  </a:lnTo>
                  <a:cubicBezTo>
                    <a:pt x="22836" y="1031"/>
                    <a:pt x="22112" y="123"/>
                    <a:pt x="21110" y="12"/>
                  </a:cubicBezTo>
                  <a:cubicBezTo>
                    <a:pt x="21041" y="4"/>
                    <a:pt x="20972" y="1"/>
                    <a:pt x="20904" y="1"/>
                  </a:cubicBezTo>
                  <a:close/>
                </a:path>
              </a:pathLst>
            </a:custGeom>
            <a:solidFill>
              <a:srgbClr val="24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509;p24">
            <a:extLst>
              <a:ext uri="{FF2B5EF4-FFF2-40B4-BE49-F238E27FC236}">
                <a16:creationId xmlns:a16="http://schemas.microsoft.com/office/drawing/2014/main" id="{94FC886E-A3EB-4BD2-B2A4-B96D8001270A}"/>
              </a:ext>
            </a:extLst>
          </p:cNvPr>
          <p:cNvGrpSpPr/>
          <p:nvPr/>
        </p:nvGrpSpPr>
        <p:grpSpPr>
          <a:xfrm>
            <a:off x="4905360" y="3655779"/>
            <a:ext cx="421800" cy="596285"/>
            <a:chOff x="5973750" y="1940225"/>
            <a:chExt cx="468250" cy="661950"/>
          </a:xfrm>
        </p:grpSpPr>
        <p:sp>
          <p:nvSpPr>
            <p:cNvPr id="144" name="Google Shape;510;p24">
              <a:extLst>
                <a:ext uri="{FF2B5EF4-FFF2-40B4-BE49-F238E27FC236}">
                  <a16:creationId xmlns:a16="http://schemas.microsoft.com/office/drawing/2014/main" id="{6B9BF227-FE5A-4934-A43D-8C2BE4CEBDC8}"/>
                </a:ext>
              </a:extLst>
            </p:cNvPr>
            <p:cNvSpPr/>
            <p:nvPr/>
          </p:nvSpPr>
          <p:spPr>
            <a:xfrm>
              <a:off x="5983350" y="1949475"/>
              <a:ext cx="449400" cy="462225"/>
            </a:xfrm>
            <a:custGeom>
              <a:avLst/>
              <a:gdLst/>
              <a:ahLst/>
              <a:cxnLst/>
              <a:rect l="l" t="t" r="r" b="b"/>
              <a:pathLst>
                <a:path w="17976" h="18489" extrusionOk="0">
                  <a:moveTo>
                    <a:pt x="8749" y="1"/>
                  </a:moveTo>
                  <a:cubicBezTo>
                    <a:pt x="7672" y="1"/>
                    <a:pt x="6800" y="873"/>
                    <a:pt x="6800" y="1950"/>
                  </a:cubicBezTo>
                  <a:lnTo>
                    <a:pt x="6800" y="5450"/>
                  </a:lnTo>
                  <a:lnTo>
                    <a:pt x="6538" y="5450"/>
                  </a:lnTo>
                  <a:lnTo>
                    <a:pt x="6538" y="2373"/>
                  </a:lnTo>
                  <a:cubicBezTo>
                    <a:pt x="6538" y="1296"/>
                    <a:pt x="5665" y="420"/>
                    <a:pt x="4585" y="420"/>
                  </a:cubicBezTo>
                  <a:cubicBezTo>
                    <a:pt x="3508" y="420"/>
                    <a:pt x="2635" y="1296"/>
                    <a:pt x="2635" y="2373"/>
                  </a:cubicBezTo>
                  <a:lnTo>
                    <a:pt x="2635" y="5924"/>
                  </a:lnTo>
                  <a:cubicBezTo>
                    <a:pt x="1885" y="5924"/>
                    <a:pt x="1225" y="6415"/>
                    <a:pt x="1009" y="7134"/>
                  </a:cubicBezTo>
                  <a:lnTo>
                    <a:pt x="388" y="9184"/>
                  </a:lnTo>
                  <a:cubicBezTo>
                    <a:pt x="0" y="10472"/>
                    <a:pt x="244" y="11865"/>
                    <a:pt x="1045" y="12946"/>
                  </a:cubicBezTo>
                  <a:lnTo>
                    <a:pt x="3418" y="16259"/>
                  </a:lnTo>
                  <a:cubicBezTo>
                    <a:pt x="3501" y="16385"/>
                    <a:pt x="3587" y="16507"/>
                    <a:pt x="3677" y="16622"/>
                  </a:cubicBezTo>
                  <a:lnTo>
                    <a:pt x="3695" y="16643"/>
                  </a:lnTo>
                  <a:cubicBezTo>
                    <a:pt x="3695" y="16647"/>
                    <a:pt x="3698" y="16647"/>
                    <a:pt x="3698" y="16651"/>
                  </a:cubicBezTo>
                  <a:cubicBezTo>
                    <a:pt x="4592" y="17771"/>
                    <a:pt x="5967" y="18489"/>
                    <a:pt x="7511" y="18489"/>
                  </a:cubicBezTo>
                  <a:lnTo>
                    <a:pt x="13097" y="18489"/>
                  </a:lnTo>
                  <a:cubicBezTo>
                    <a:pt x="15793" y="18489"/>
                    <a:pt x="17976" y="16302"/>
                    <a:pt x="17976" y="13610"/>
                  </a:cubicBezTo>
                  <a:lnTo>
                    <a:pt x="17976" y="3224"/>
                  </a:lnTo>
                  <a:cubicBezTo>
                    <a:pt x="17976" y="2417"/>
                    <a:pt x="17322" y="1763"/>
                    <a:pt x="16515" y="1763"/>
                  </a:cubicBezTo>
                  <a:cubicBezTo>
                    <a:pt x="15706" y="1763"/>
                    <a:pt x="15053" y="2417"/>
                    <a:pt x="15053" y="3224"/>
                  </a:cubicBezTo>
                  <a:lnTo>
                    <a:pt x="15053" y="5450"/>
                  </a:lnTo>
                  <a:lnTo>
                    <a:pt x="14866" y="5450"/>
                  </a:lnTo>
                  <a:lnTo>
                    <a:pt x="14866" y="2657"/>
                  </a:lnTo>
                  <a:cubicBezTo>
                    <a:pt x="14866" y="1580"/>
                    <a:pt x="13991" y="704"/>
                    <a:pt x="12914" y="704"/>
                  </a:cubicBezTo>
                  <a:cubicBezTo>
                    <a:pt x="11837" y="704"/>
                    <a:pt x="10961" y="1580"/>
                    <a:pt x="10961" y="2657"/>
                  </a:cubicBezTo>
                  <a:lnTo>
                    <a:pt x="10961" y="5450"/>
                  </a:lnTo>
                  <a:lnTo>
                    <a:pt x="10702" y="5450"/>
                  </a:lnTo>
                  <a:lnTo>
                    <a:pt x="10702" y="1950"/>
                  </a:lnTo>
                  <a:cubicBezTo>
                    <a:pt x="10702" y="873"/>
                    <a:pt x="9829" y="1"/>
                    <a:pt x="8749" y="1"/>
                  </a:cubicBezTo>
                  <a:close/>
                </a:path>
              </a:pathLst>
            </a:custGeom>
            <a:solidFill>
              <a:srgbClr val="F0C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511;p24">
              <a:extLst>
                <a:ext uri="{FF2B5EF4-FFF2-40B4-BE49-F238E27FC236}">
                  <a16:creationId xmlns:a16="http://schemas.microsoft.com/office/drawing/2014/main" id="{4C96A5DE-2332-4D97-BB4B-C7743A00C0BF}"/>
                </a:ext>
              </a:extLst>
            </p:cNvPr>
            <p:cNvSpPr/>
            <p:nvPr/>
          </p:nvSpPr>
          <p:spPr>
            <a:xfrm>
              <a:off x="6049225" y="1959975"/>
              <a:ext cx="97600" cy="85800"/>
            </a:xfrm>
            <a:custGeom>
              <a:avLst/>
              <a:gdLst/>
              <a:ahLst/>
              <a:cxnLst/>
              <a:rect l="l" t="t" r="r" b="b"/>
              <a:pathLst>
                <a:path w="3904" h="3432" extrusionOk="0">
                  <a:moveTo>
                    <a:pt x="1950" y="0"/>
                  </a:moveTo>
                  <a:cubicBezTo>
                    <a:pt x="873" y="0"/>
                    <a:pt x="0" y="876"/>
                    <a:pt x="0" y="1953"/>
                  </a:cubicBezTo>
                  <a:lnTo>
                    <a:pt x="0" y="3432"/>
                  </a:lnTo>
                  <a:cubicBezTo>
                    <a:pt x="0" y="2355"/>
                    <a:pt x="873" y="1480"/>
                    <a:pt x="1950" y="1480"/>
                  </a:cubicBezTo>
                  <a:cubicBezTo>
                    <a:pt x="3030" y="1480"/>
                    <a:pt x="3903" y="2355"/>
                    <a:pt x="3903" y="3432"/>
                  </a:cubicBezTo>
                  <a:lnTo>
                    <a:pt x="3903" y="1953"/>
                  </a:lnTo>
                  <a:cubicBezTo>
                    <a:pt x="3903" y="876"/>
                    <a:pt x="3030" y="0"/>
                    <a:pt x="1950" y="0"/>
                  </a:cubicBezTo>
                  <a:close/>
                </a:path>
              </a:pathLst>
            </a:custGeom>
            <a:solidFill>
              <a:srgbClr val="F2E1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512;p24">
              <a:extLst>
                <a:ext uri="{FF2B5EF4-FFF2-40B4-BE49-F238E27FC236}">
                  <a16:creationId xmlns:a16="http://schemas.microsoft.com/office/drawing/2014/main" id="{D41DBBE2-8168-4DF9-8D4F-427DB591D919}"/>
                </a:ext>
              </a:extLst>
            </p:cNvPr>
            <p:cNvSpPr/>
            <p:nvPr/>
          </p:nvSpPr>
          <p:spPr>
            <a:xfrm>
              <a:off x="6153350" y="1949475"/>
              <a:ext cx="97575" cy="85725"/>
            </a:xfrm>
            <a:custGeom>
              <a:avLst/>
              <a:gdLst/>
              <a:ahLst/>
              <a:cxnLst/>
              <a:rect l="l" t="t" r="r" b="b"/>
              <a:pathLst>
                <a:path w="3903" h="3429" extrusionOk="0">
                  <a:moveTo>
                    <a:pt x="1949" y="1"/>
                  </a:moveTo>
                  <a:cubicBezTo>
                    <a:pt x="872" y="1"/>
                    <a:pt x="0" y="873"/>
                    <a:pt x="0" y="1950"/>
                  </a:cubicBezTo>
                  <a:lnTo>
                    <a:pt x="0" y="3429"/>
                  </a:lnTo>
                  <a:cubicBezTo>
                    <a:pt x="0" y="2352"/>
                    <a:pt x="872" y="1476"/>
                    <a:pt x="1949" y="1476"/>
                  </a:cubicBezTo>
                  <a:cubicBezTo>
                    <a:pt x="3029" y="1476"/>
                    <a:pt x="3902" y="2352"/>
                    <a:pt x="3902" y="3429"/>
                  </a:cubicBezTo>
                  <a:lnTo>
                    <a:pt x="3902" y="1950"/>
                  </a:lnTo>
                  <a:cubicBezTo>
                    <a:pt x="3902" y="873"/>
                    <a:pt x="3029" y="1"/>
                    <a:pt x="1949" y="1"/>
                  </a:cubicBezTo>
                  <a:close/>
                </a:path>
              </a:pathLst>
            </a:custGeom>
            <a:solidFill>
              <a:srgbClr val="F2E1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513;p24">
              <a:extLst>
                <a:ext uri="{FF2B5EF4-FFF2-40B4-BE49-F238E27FC236}">
                  <a16:creationId xmlns:a16="http://schemas.microsoft.com/office/drawing/2014/main" id="{B0435B85-3DB1-453A-A7F4-BE946069EDE7}"/>
                </a:ext>
              </a:extLst>
            </p:cNvPr>
            <p:cNvSpPr/>
            <p:nvPr/>
          </p:nvSpPr>
          <p:spPr>
            <a:xfrm>
              <a:off x="6257350" y="1967050"/>
              <a:ext cx="97675" cy="85850"/>
            </a:xfrm>
            <a:custGeom>
              <a:avLst/>
              <a:gdLst/>
              <a:ahLst/>
              <a:cxnLst/>
              <a:rect l="l" t="t" r="r" b="b"/>
              <a:pathLst>
                <a:path w="3907" h="3434" extrusionOk="0">
                  <a:moveTo>
                    <a:pt x="1954" y="1"/>
                  </a:moveTo>
                  <a:cubicBezTo>
                    <a:pt x="877" y="1"/>
                    <a:pt x="1" y="877"/>
                    <a:pt x="1" y="1954"/>
                  </a:cubicBezTo>
                  <a:lnTo>
                    <a:pt x="1" y="3433"/>
                  </a:lnTo>
                  <a:cubicBezTo>
                    <a:pt x="1" y="2352"/>
                    <a:pt x="877" y="1480"/>
                    <a:pt x="1954" y="1480"/>
                  </a:cubicBezTo>
                  <a:cubicBezTo>
                    <a:pt x="3031" y="1480"/>
                    <a:pt x="3906" y="2352"/>
                    <a:pt x="3906" y="3433"/>
                  </a:cubicBezTo>
                  <a:lnTo>
                    <a:pt x="3906" y="1954"/>
                  </a:lnTo>
                  <a:cubicBezTo>
                    <a:pt x="3906" y="877"/>
                    <a:pt x="3031" y="1"/>
                    <a:pt x="1954" y="1"/>
                  </a:cubicBezTo>
                  <a:close/>
                </a:path>
              </a:pathLst>
            </a:custGeom>
            <a:solidFill>
              <a:srgbClr val="F2E1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514;p24">
              <a:extLst>
                <a:ext uri="{FF2B5EF4-FFF2-40B4-BE49-F238E27FC236}">
                  <a16:creationId xmlns:a16="http://schemas.microsoft.com/office/drawing/2014/main" id="{B4FA5B1B-20AF-42FC-B7C6-BB1A638CA9AC}"/>
                </a:ext>
              </a:extLst>
            </p:cNvPr>
            <p:cNvSpPr/>
            <p:nvPr/>
          </p:nvSpPr>
          <p:spPr>
            <a:xfrm>
              <a:off x="6115375" y="2227375"/>
              <a:ext cx="129075" cy="107775"/>
            </a:xfrm>
            <a:custGeom>
              <a:avLst/>
              <a:gdLst/>
              <a:ahLst/>
              <a:cxnLst/>
              <a:rect l="l" t="t" r="r" b="b"/>
              <a:pathLst>
                <a:path w="5163" h="4311" extrusionOk="0">
                  <a:moveTo>
                    <a:pt x="1456" y="0"/>
                  </a:moveTo>
                  <a:cubicBezTo>
                    <a:pt x="1175" y="0"/>
                    <a:pt x="893" y="33"/>
                    <a:pt x="618" y="99"/>
                  </a:cubicBezTo>
                  <a:cubicBezTo>
                    <a:pt x="467" y="139"/>
                    <a:pt x="323" y="182"/>
                    <a:pt x="197" y="228"/>
                  </a:cubicBezTo>
                  <a:cubicBezTo>
                    <a:pt x="133" y="253"/>
                    <a:pt x="65" y="279"/>
                    <a:pt x="0" y="308"/>
                  </a:cubicBezTo>
                  <a:lnTo>
                    <a:pt x="0" y="1783"/>
                  </a:lnTo>
                  <a:cubicBezTo>
                    <a:pt x="462" y="1578"/>
                    <a:pt x="959" y="1476"/>
                    <a:pt x="1454" y="1476"/>
                  </a:cubicBezTo>
                  <a:cubicBezTo>
                    <a:pt x="2461" y="1476"/>
                    <a:pt x="3466" y="1897"/>
                    <a:pt x="4182" y="2742"/>
                  </a:cubicBezTo>
                  <a:cubicBezTo>
                    <a:pt x="4574" y="3204"/>
                    <a:pt x="4825" y="3743"/>
                    <a:pt x="4944" y="4311"/>
                  </a:cubicBezTo>
                  <a:cubicBezTo>
                    <a:pt x="5163" y="3259"/>
                    <a:pt x="4915" y="2124"/>
                    <a:pt x="4182" y="1266"/>
                  </a:cubicBezTo>
                  <a:cubicBezTo>
                    <a:pt x="3467" y="422"/>
                    <a:pt x="2462" y="0"/>
                    <a:pt x="1456" y="0"/>
                  </a:cubicBezTo>
                  <a:close/>
                </a:path>
              </a:pathLst>
            </a:custGeom>
            <a:solidFill>
              <a:srgbClr val="F2E1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515;p24">
              <a:extLst>
                <a:ext uri="{FF2B5EF4-FFF2-40B4-BE49-F238E27FC236}">
                  <a16:creationId xmlns:a16="http://schemas.microsoft.com/office/drawing/2014/main" id="{133A3B2F-4C02-4FE7-8358-BAA74869686E}"/>
                </a:ext>
              </a:extLst>
            </p:cNvPr>
            <p:cNvSpPr/>
            <p:nvPr/>
          </p:nvSpPr>
          <p:spPr>
            <a:xfrm>
              <a:off x="5987275" y="2097575"/>
              <a:ext cx="273700" cy="130675"/>
            </a:xfrm>
            <a:custGeom>
              <a:avLst/>
              <a:gdLst/>
              <a:ahLst/>
              <a:cxnLst/>
              <a:rect l="l" t="t" r="r" b="b"/>
              <a:pathLst>
                <a:path w="10948" h="5227" extrusionOk="0">
                  <a:moveTo>
                    <a:pt x="2478" y="0"/>
                  </a:moveTo>
                  <a:cubicBezTo>
                    <a:pt x="1728" y="0"/>
                    <a:pt x="1068" y="491"/>
                    <a:pt x="852" y="1210"/>
                  </a:cubicBezTo>
                  <a:lnTo>
                    <a:pt x="231" y="3260"/>
                  </a:lnTo>
                  <a:cubicBezTo>
                    <a:pt x="37" y="3906"/>
                    <a:pt x="1" y="4580"/>
                    <a:pt x="116" y="5227"/>
                  </a:cubicBezTo>
                  <a:cubicBezTo>
                    <a:pt x="145" y="5062"/>
                    <a:pt x="184" y="4900"/>
                    <a:pt x="231" y="4739"/>
                  </a:cubicBezTo>
                  <a:lnTo>
                    <a:pt x="852" y="2685"/>
                  </a:lnTo>
                  <a:cubicBezTo>
                    <a:pt x="1068" y="1971"/>
                    <a:pt x="1728" y="1479"/>
                    <a:pt x="2478" y="1479"/>
                  </a:cubicBezTo>
                  <a:lnTo>
                    <a:pt x="9457" y="1479"/>
                  </a:lnTo>
                  <a:cubicBezTo>
                    <a:pt x="10071" y="1479"/>
                    <a:pt x="10599" y="1848"/>
                    <a:pt x="10825" y="2383"/>
                  </a:cubicBezTo>
                  <a:cubicBezTo>
                    <a:pt x="10904" y="2096"/>
                    <a:pt x="10948" y="1798"/>
                    <a:pt x="10948" y="1490"/>
                  </a:cubicBezTo>
                  <a:cubicBezTo>
                    <a:pt x="10948" y="668"/>
                    <a:pt x="10280" y="0"/>
                    <a:pt x="9457" y="0"/>
                  </a:cubicBezTo>
                  <a:close/>
                </a:path>
              </a:pathLst>
            </a:custGeom>
            <a:solidFill>
              <a:srgbClr val="F2E1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516;p24">
              <a:extLst>
                <a:ext uri="{FF2B5EF4-FFF2-40B4-BE49-F238E27FC236}">
                  <a16:creationId xmlns:a16="http://schemas.microsoft.com/office/drawing/2014/main" id="{47CE0D8B-E1A9-4FCB-88F6-B7C1859058BB}"/>
                </a:ext>
              </a:extLst>
            </p:cNvPr>
            <p:cNvSpPr/>
            <p:nvPr/>
          </p:nvSpPr>
          <p:spPr>
            <a:xfrm>
              <a:off x="6067725" y="2335225"/>
              <a:ext cx="301375" cy="257675"/>
            </a:xfrm>
            <a:custGeom>
              <a:avLst/>
              <a:gdLst/>
              <a:ahLst/>
              <a:cxnLst/>
              <a:rect l="l" t="t" r="r" b="b"/>
              <a:pathLst>
                <a:path w="12055" h="10307" extrusionOk="0">
                  <a:moveTo>
                    <a:pt x="6850" y="0"/>
                  </a:moveTo>
                  <a:cubicBezTo>
                    <a:pt x="6728" y="575"/>
                    <a:pt x="6469" y="1127"/>
                    <a:pt x="6063" y="1594"/>
                  </a:cubicBezTo>
                  <a:cubicBezTo>
                    <a:pt x="5473" y="2272"/>
                    <a:pt x="4599" y="2566"/>
                    <a:pt x="3679" y="2566"/>
                  </a:cubicBezTo>
                  <a:cubicBezTo>
                    <a:pt x="2455" y="2566"/>
                    <a:pt x="1150" y="2045"/>
                    <a:pt x="320" y="1213"/>
                  </a:cubicBezTo>
                  <a:lnTo>
                    <a:pt x="0" y="769"/>
                  </a:lnTo>
                  <a:lnTo>
                    <a:pt x="0" y="769"/>
                  </a:lnTo>
                  <a:cubicBezTo>
                    <a:pt x="441" y="1480"/>
                    <a:pt x="1066" y="2065"/>
                    <a:pt x="1802" y="2470"/>
                  </a:cubicBezTo>
                  <a:lnTo>
                    <a:pt x="1802" y="10307"/>
                  </a:lnTo>
                  <a:lnTo>
                    <a:pt x="12055" y="10307"/>
                  </a:lnTo>
                  <a:lnTo>
                    <a:pt x="12055" y="2463"/>
                  </a:lnTo>
                  <a:cubicBezTo>
                    <a:pt x="11362" y="2843"/>
                    <a:pt x="10569" y="3059"/>
                    <a:pt x="9722" y="3059"/>
                  </a:cubicBezTo>
                  <a:lnTo>
                    <a:pt x="6078" y="3059"/>
                  </a:lnTo>
                  <a:cubicBezTo>
                    <a:pt x="6814" y="2197"/>
                    <a:pt x="7072" y="1056"/>
                    <a:pt x="6850" y="0"/>
                  </a:cubicBezTo>
                  <a:close/>
                </a:path>
              </a:pathLst>
            </a:custGeom>
            <a:solidFill>
              <a:srgbClr val="E99F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517;p24">
              <a:extLst>
                <a:ext uri="{FF2B5EF4-FFF2-40B4-BE49-F238E27FC236}">
                  <a16:creationId xmlns:a16="http://schemas.microsoft.com/office/drawing/2014/main" id="{A6D52C68-103D-498B-A1D3-2DDE2524C832}"/>
                </a:ext>
              </a:extLst>
            </p:cNvPr>
            <p:cNvSpPr/>
            <p:nvPr/>
          </p:nvSpPr>
          <p:spPr>
            <a:xfrm>
              <a:off x="6257350" y="2087775"/>
              <a:ext cx="97675" cy="87125"/>
            </a:xfrm>
            <a:custGeom>
              <a:avLst/>
              <a:gdLst/>
              <a:ahLst/>
              <a:cxnLst/>
              <a:rect l="l" t="t" r="r" b="b"/>
              <a:pathLst>
                <a:path w="3907" h="3485" extrusionOk="0">
                  <a:moveTo>
                    <a:pt x="1" y="0"/>
                  </a:moveTo>
                  <a:lnTo>
                    <a:pt x="1" y="1476"/>
                  </a:lnTo>
                  <a:cubicBezTo>
                    <a:pt x="1" y="2528"/>
                    <a:pt x="808" y="3433"/>
                    <a:pt x="1860" y="3483"/>
                  </a:cubicBezTo>
                  <a:cubicBezTo>
                    <a:pt x="1890" y="3484"/>
                    <a:pt x="1920" y="3485"/>
                    <a:pt x="1950" y="3485"/>
                  </a:cubicBezTo>
                  <a:cubicBezTo>
                    <a:pt x="3029" y="3485"/>
                    <a:pt x="3906" y="2613"/>
                    <a:pt x="3906" y="1534"/>
                  </a:cubicBezTo>
                  <a:lnTo>
                    <a:pt x="3906" y="54"/>
                  </a:lnTo>
                  <a:cubicBezTo>
                    <a:pt x="3906" y="1131"/>
                    <a:pt x="3033" y="2006"/>
                    <a:pt x="1957" y="2006"/>
                  </a:cubicBezTo>
                  <a:cubicBezTo>
                    <a:pt x="1925" y="2006"/>
                    <a:pt x="1892" y="2005"/>
                    <a:pt x="1860" y="2003"/>
                  </a:cubicBezTo>
                  <a:cubicBezTo>
                    <a:pt x="808" y="1953"/>
                    <a:pt x="1" y="1049"/>
                    <a:pt x="1" y="0"/>
                  </a:cubicBezTo>
                  <a:close/>
                </a:path>
              </a:pathLst>
            </a:custGeom>
            <a:solidFill>
              <a:srgbClr val="E99F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518;p24">
              <a:extLst>
                <a:ext uri="{FF2B5EF4-FFF2-40B4-BE49-F238E27FC236}">
                  <a16:creationId xmlns:a16="http://schemas.microsoft.com/office/drawing/2014/main" id="{920817D0-4FD6-4A21-B3E2-D45625554C1B}"/>
                </a:ext>
              </a:extLst>
            </p:cNvPr>
            <p:cNvSpPr/>
            <p:nvPr/>
          </p:nvSpPr>
          <p:spPr>
            <a:xfrm>
              <a:off x="6056950" y="2157225"/>
              <a:ext cx="204025" cy="91950"/>
            </a:xfrm>
            <a:custGeom>
              <a:avLst/>
              <a:gdLst/>
              <a:ahLst/>
              <a:cxnLst/>
              <a:rect l="l" t="t" r="r" b="b"/>
              <a:pathLst>
                <a:path w="8161" h="3678" extrusionOk="0">
                  <a:moveTo>
                    <a:pt x="8038" y="1"/>
                  </a:moveTo>
                  <a:cubicBezTo>
                    <a:pt x="7647" y="1422"/>
                    <a:pt x="6343" y="2467"/>
                    <a:pt x="4796" y="2467"/>
                  </a:cubicBezTo>
                  <a:lnTo>
                    <a:pt x="0" y="2467"/>
                  </a:lnTo>
                  <a:lnTo>
                    <a:pt x="449" y="3114"/>
                  </a:lnTo>
                  <a:lnTo>
                    <a:pt x="2337" y="3114"/>
                  </a:lnTo>
                  <a:cubicBezTo>
                    <a:pt x="2799" y="2908"/>
                    <a:pt x="3295" y="2805"/>
                    <a:pt x="3791" y="2805"/>
                  </a:cubicBezTo>
                  <a:cubicBezTo>
                    <a:pt x="4625" y="2805"/>
                    <a:pt x="5459" y="3096"/>
                    <a:pt x="6128" y="3677"/>
                  </a:cubicBezTo>
                  <a:cubicBezTo>
                    <a:pt x="7324" y="3160"/>
                    <a:pt x="8161" y="1972"/>
                    <a:pt x="8161" y="590"/>
                  </a:cubicBezTo>
                  <a:cubicBezTo>
                    <a:pt x="8161" y="382"/>
                    <a:pt x="8117" y="181"/>
                    <a:pt x="8038" y="1"/>
                  </a:cubicBezTo>
                  <a:close/>
                </a:path>
              </a:pathLst>
            </a:custGeom>
            <a:solidFill>
              <a:srgbClr val="E99F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519;p24">
              <a:extLst>
                <a:ext uri="{FF2B5EF4-FFF2-40B4-BE49-F238E27FC236}">
                  <a16:creationId xmlns:a16="http://schemas.microsoft.com/office/drawing/2014/main" id="{43E8FDB3-6D7A-486B-945D-993F6ED927B3}"/>
                </a:ext>
              </a:extLst>
            </p:cNvPr>
            <p:cNvSpPr/>
            <p:nvPr/>
          </p:nvSpPr>
          <p:spPr>
            <a:xfrm>
              <a:off x="6359675" y="2100075"/>
              <a:ext cx="73075" cy="74775"/>
            </a:xfrm>
            <a:custGeom>
              <a:avLst/>
              <a:gdLst/>
              <a:ahLst/>
              <a:cxnLst/>
              <a:rect l="l" t="t" r="r" b="b"/>
              <a:pathLst>
                <a:path w="2923" h="2991" extrusionOk="0">
                  <a:moveTo>
                    <a:pt x="0" y="0"/>
                  </a:moveTo>
                  <a:lnTo>
                    <a:pt x="0" y="1479"/>
                  </a:lnTo>
                  <a:cubicBezTo>
                    <a:pt x="0" y="2258"/>
                    <a:pt x="585" y="2937"/>
                    <a:pt x="1364" y="2987"/>
                  </a:cubicBezTo>
                  <a:cubicBezTo>
                    <a:pt x="1398" y="2990"/>
                    <a:pt x="1432" y="2991"/>
                    <a:pt x="1466" y="2991"/>
                  </a:cubicBezTo>
                  <a:cubicBezTo>
                    <a:pt x="2271" y="2991"/>
                    <a:pt x="2923" y="2336"/>
                    <a:pt x="2923" y="1529"/>
                  </a:cubicBezTo>
                  <a:lnTo>
                    <a:pt x="2923" y="51"/>
                  </a:lnTo>
                  <a:cubicBezTo>
                    <a:pt x="2923" y="859"/>
                    <a:pt x="2268" y="1514"/>
                    <a:pt x="1460" y="1514"/>
                  </a:cubicBezTo>
                  <a:cubicBezTo>
                    <a:pt x="1428" y="1514"/>
                    <a:pt x="1396" y="1513"/>
                    <a:pt x="1364" y="1511"/>
                  </a:cubicBezTo>
                  <a:cubicBezTo>
                    <a:pt x="585" y="1461"/>
                    <a:pt x="0" y="779"/>
                    <a:pt x="0" y="0"/>
                  </a:cubicBezTo>
                  <a:close/>
                </a:path>
              </a:pathLst>
            </a:custGeom>
            <a:solidFill>
              <a:srgbClr val="E99F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520;p24">
              <a:extLst>
                <a:ext uri="{FF2B5EF4-FFF2-40B4-BE49-F238E27FC236}">
                  <a16:creationId xmlns:a16="http://schemas.microsoft.com/office/drawing/2014/main" id="{9E910ECC-C9EA-4925-BEB2-117763B5DC5B}"/>
                </a:ext>
              </a:extLst>
            </p:cNvPr>
            <p:cNvSpPr/>
            <p:nvPr/>
          </p:nvSpPr>
          <p:spPr>
            <a:xfrm>
              <a:off x="6359675" y="1993525"/>
              <a:ext cx="73075" cy="73550"/>
            </a:xfrm>
            <a:custGeom>
              <a:avLst/>
              <a:gdLst/>
              <a:ahLst/>
              <a:cxnLst/>
              <a:rect l="l" t="t" r="r" b="b"/>
              <a:pathLst>
                <a:path w="2923" h="2942" extrusionOk="0">
                  <a:moveTo>
                    <a:pt x="1462" y="1"/>
                  </a:moveTo>
                  <a:cubicBezTo>
                    <a:pt x="653" y="1"/>
                    <a:pt x="0" y="655"/>
                    <a:pt x="0" y="1462"/>
                  </a:cubicBezTo>
                  <a:lnTo>
                    <a:pt x="0" y="2941"/>
                  </a:lnTo>
                  <a:cubicBezTo>
                    <a:pt x="0" y="2133"/>
                    <a:pt x="653" y="1476"/>
                    <a:pt x="1462" y="1476"/>
                  </a:cubicBezTo>
                  <a:cubicBezTo>
                    <a:pt x="2269" y="1476"/>
                    <a:pt x="2923" y="2133"/>
                    <a:pt x="2923" y="2941"/>
                  </a:cubicBezTo>
                  <a:lnTo>
                    <a:pt x="2923" y="1462"/>
                  </a:lnTo>
                  <a:cubicBezTo>
                    <a:pt x="2923" y="655"/>
                    <a:pt x="2269" y="1"/>
                    <a:pt x="1462" y="1"/>
                  </a:cubicBezTo>
                  <a:close/>
                </a:path>
              </a:pathLst>
            </a:custGeom>
            <a:solidFill>
              <a:srgbClr val="F2E1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521;p24">
              <a:extLst>
                <a:ext uri="{FF2B5EF4-FFF2-40B4-BE49-F238E27FC236}">
                  <a16:creationId xmlns:a16="http://schemas.microsoft.com/office/drawing/2014/main" id="{C1A5BF7B-C549-43BA-93EB-42731BFE2C8E}"/>
                </a:ext>
              </a:extLst>
            </p:cNvPr>
            <p:cNvSpPr/>
            <p:nvPr/>
          </p:nvSpPr>
          <p:spPr>
            <a:xfrm>
              <a:off x="5973750" y="1940225"/>
              <a:ext cx="468250" cy="661950"/>
            </a:xfrm>
            <a:custGeom>
              <a:avLst/>
              <a:gdLst/>
              <a:ahLst/>
              <a:cxnLst/>
              <a:rect l="l" t="t" r="r" b="b"/>
              <a:pathLst>
                <a:path w="18730" h="26478" extrusionOk="0">
                  <a:moveTo>
                    <a:pt x="4969" y="1160"/>
                  </a:moveTo>
                  <a:cubicBezTo>
                    <a:pt x="5841" y="1160"/>
                    <a:pt x="6552" y="1871"/>
                    <a:pt x="6552" y="2743"/>
                  </a:cubicBezTo>
                  <a:lnTo>
                    <a:pt x="6552" y="5924"/>
                  </a:lnTo>
                  <a:lnTo>
                    <a:pt x="3390" y="5924"/>
                  </a:lnTo>
                  <a:lnTo>
                    <a:pt x="3390" y="5899"/>
                  </a:lnTo>
                  <a:lnTo>
                    <a:pt x="3390" y="2743"/>
                  </a:lnTo>
                  <a:cubicBezTo>
                    <a:pt x="3390" y="1871"/>
                    <a:pt x="4096" y="1160"/>
                    <a:pt x="4969" y="1160"/>
                  </a:cubicBezTo>
                  <a:close/>
                  <a:moveTo>
                    <a:pt x="9133" y="740"/>
                  </a:moveTo>
                  <a:cubicBezTo>
                    <a:pt x="10006" y="740"/>
                    <a:pt x="10717" y="1448"/>
                    <a:pt x="10717" y="2320"/>
                  </a:cubicBezTo>
                  <a:lnTo>
                    <a:pt x="10717" y="5956"/>
                  </a:lnTo>
                  <a:cubicBezTo>
                    <a:pt x="10717" y="5993"/>
                    <a:pt x="10713" y="6031"/>
                    <a:pt x="10713" y="6067"/>
                  </a:cubicBezTo>
                  <a:cubicBezTo>
                    <a:pt x="10490" y="5974"/>
                    <a:pt x="10250" y="5924"/>
                    <a:pt x="9998" y="5924"/>
                  </a:cubicBezTo>
                  <a:lnTo>
                    <a:pt x="7554" y="5924"/>
                  </a:lnTo>
                  <a:cubicBezTo>
                    <a:pt x="7554" y="5917"/>
                    <a:pt x="7550" y="5910"/>
                    <a:pt x="7550" y="5899"/>
                  </a:cubicBezTo>
                  <a:lnTo>
                    <a:pt x="7550" y="2320"/>
                  </a:lnTo>
                  <a:cubicBezTo>
                    <a:pt x="7550" y="1448"/>
                    <a:pt x="8261" y="740"/>
                    <a:pt x="9133" y="740"/>
                  </a:cubicBezTo>
                  <a:close/>
                  <a:moveTo>
                    <a:pt x="13298" y="1443"/>
                  </a:moveTo>
                  <a:cubicBezTo>
                    <a:pt x="14170" y="1443"/>
                    <a:pt x="14881" y="2154"/>
                    <a:pt x="14881" y="3027"/>
                  </a:cubicBezTo>
                  <a:lnTo>
                    <a:pt x="14881" y="5956"/>
                  </a:lnTo>
                  <a:cubicBezTo>
                    <a:pt x="14881" y="6394"/>
                    <a:pt x="14705" y="6800"/>
                    <a:pt x="14389" y="7101"/>
                  </a:cubicBezTo>
                  <a:cubicBezTo>
                    <a:pt x="14093" y="7384"/>
                    <a:pt x="13710" y="7538"/>
                    <a:pt x="13303" y="7538"/>
                  </a:cubicBezTo>
                  <a:cubicBezTo>
                    <a:pt x="13276" y="7538"/>
                    <a:pt x="13249" y="7537"/>
                    <a:pt x="13222" y="7536"/>
                  </a:cubicBezTo>
                  <a:cubicBezTo>
                    <a:pt x="12389" y="7496"/>
                    <a:pt x="11714" y="6764"/>
                    <a:pt x="11714" y="5899"/>
                  </a:cubicBezTo>
                  <a:lnTo>
                    <a:pt x="11714" y="3027"/>
                  </a:lnTo>
                  <a:cubicBezTo>
                    <a:pt x="11714" y="2154"/>
                    <a:pt x="12425" y="1443"/>
                    <a:pt x="13298" y="1443"/>
                  </a:cubicBezTo>
                  <a:close/>
                  <a:moveTo>
                    <a:pt x="16899" y="2503"/>
                  </a:moveTo>
                  <a:cubicBezTo>
                    <a:pt x="17502" y="2503"/>
                    <a:pt x="17989" y="2991"/>
                    <a:pt x="17989" y="3594"/>
                  </a:cubicBezTo>
                  <a:lnTo>
                    <a:pt x="17989" y="6445"/>
                  </a:lnTo>
                  <a:cubicBezTo>
                    <a:pt x="17989" y="6750"/>
                    <a:pt x="17868" y="7033"/>
                    <a:pt x="17645" y="7242"/>
                  </a:cubicBezTo>
                  <a:cubicBezTo>
                    <a:pt x="17442" y="7435"/>
                    <a:pt x="17182" y="7538"/>
                    <a:pt x="16902" y="7538"/>
                  </a:cubicBezTo>
                  <a:cubicBezTo>
                    <a:pt x="16876" y="7538"/>
                    <a:pt x="16849" y="7538"/>
                    <a:pt x="16823" y="7536"/>
                  </a:cubicBezTo>
                  <a:cubicBezTo>
                    <a:pt x="16252" y="7500"/>
                    <a:pt x="15807" y="6997"/>
                    <a:pt x="15807" y="6394"/>
                  </a:cubicBezTo>
                  <a:lnTo>
                    <a:pt x="15807" y="3594"/>
                  </a:lnTo>
                  <a:cubicBezTo>
                    <a:pt x="15807" y="2991"/>
                    <a:pt x="16295" y="2503"/>
                    <a:pt x="16899" y="2503"/>
                  </a:cubicBezTo>
                  <a:close/>
                  <a:moveTo>
                    <a:pt x="9998" y="6664"/>
                  </a:moveTo>
                  <a:cubicBezTo>
                    <a:pt x="10616" y="6664"/>
                    <a:pt x="11118" y="7166"/>
                    <a:pt x="11118" y="7784"/>
                  </a:cubicBezTo>
                  <a:cubicBezTo>
                    <a:pt x="11118" y="9435"/>
                    <a:pt x="9776" y="10778"/>
                    <a:pt x="8124" y="10778"/>
                  </a:cubicBezTo>
                  <a:lnTo>
                    <a:pt x="3536" y="10778"/>
                  </a:lnTo>
                  <a:cubicBezTo>
                    <a:pt x="3335" y="10778"/>
                    <a:pt x="3170" y="10942"/>
                    <a:pt x="3170" y="11147"/>
                  </a:cubicBezTo>
                  <a:cubicBezTo>
                    <a:pt x="3170" y="11352"/>
                    <a:pt x="3335" y="11517"/>
                    <a:pt x="3536" y="11517"/>
                  </a:cubicBezTo>
                  <a:lnTo>
                    <a:pt x="5123" y="11517"/>
                  </a:lnTo>
                  <a:lnTo>
                    <a:pt x="5335" y="11951"/>
                  </a:lnTo>
                  <a:cubicBezTo>
                    <a:pt x="5399" y="12084"/>
                    <a:pt x="5531" y="12162"/>
                    <a:pt x="5669" y="12162"/>
                  </a:cubicBezTo>
                  <a:cubicBezTo>
                    <a:pt x="5718" y="12162"/>
                    <a:pt x="5768" y="12152"/>
                    <a:pt x="5816" y="12131"/>
                  </a:cubicBezTo>
                  <a:cubicBezTo>
                    <a:pt x="6241" y="11941"/>
                    <a:pt x="6688" y="11849"/>
                    <a:pt x="7129" y="11849"/>
                  </a:cubicBezTo>
                  <a:cubicBezTo>
                    <a:pt x="8045" y="11849"/>
                    <a:pt x="8937" y="12247"/>
                    <a:pt x="9567" y="12989"/>
                  </a:cubicBezTo>
                  <a:cubicBezTo>
                    <a:pt x="10580" y="14181"/>
                    <a:pt x="10569" y="15972"/>
                    <a:pt x="9542" y="17150"/>
                  </a:cubicBezTo>
                  <a:cubicBezTo>
                    <a:pt x="9410" y="17305"/>
                    <a:pt x="9424" y="17538"/>
                    <a:pt x="9578" y="17674"/>
                  </a:cubicBezTo>
                  <a:cubicBezTo>
                    <a:pt x="9650" y="17735"/>
                    <a:pt x="9736" y="17764"/>
                    <a:pt x="9822" y="17764"/>
                  </a:cubicBezTo>
                  <a:cubicBezTo>
                    <a:pt x="9923" y="17764"/>
                    <a:pt x="10027" y="17721"/>
                    <a:pt x="10099" y="17634"/>
                  </a:cubicBezTo>
                  <a:cubicBezTo>
                    <a:pt x="11363" y="16181"/>
                    <a:pt x="11377" y="13980"/>
                    <a:pt x="10132" y="12511"/>
                  </a:cubicBezTo>
                  <a:cubicBezTo>
                    <a:pt x="9740" y="12052"/>
                    <a:pt x="9270" y="11701"/>
                    <a:pt x="8753" y="11464"/>
                  </a:cubicBezTo>
                  <a:cubicBezTo>
                    <a:pt x="10512" y="11166"/>
                    <a:pt x="11858" y="9628"/>
                    <a:pt x="11858" y="7784"/>
                  </a:cubicBezTo>
                  <a:cubicBezTo>
                    <a:pt x="11858" y="7776"/>
                    <a:pt x="11855" y="7769"/>
                    <a:pt x="11855" y="7762"/>
                  </a:cubicBezTo>
                  <a:lnTo>
                    <a:pt x="11855" y="7762"/>
                  </a:lnTo>
                  <a:cubicBezTo>
                    <a:pt x="12224" y="8064"/>
                    <a:pt x="12684" y="8250"/>
                    <a:pt x="13186" y="8276"/>
                  </a:cubicBezTo>
                  <a:cubicBezTo>
                    <a:pt x="13226" y="8276"/>
                    <a:pt x="13262" y="8279"/>
                    <a:pt x="13301" y="8279"/>
                  </a:cubicBezTo>
                  <a:cubicBezTo>
                    <a:pt x="13901" y="8279"/>
                    <a:pt x="14465" y="8053"/>
                    <a:pt x="14899" y="7636"/>
                  </a:cubicBezTo>
                  <a:cubicBezTo>
                    <a:pt x="15035" y="7507"/>
                    <a:pt x="15150" y="7363"/>
                    <a:pt x="15250" y="7213"/>
                  </a:cubicBezTo>
                  <a:cubicBezTo>
                    <a:pt x="15527" y="7805"/>
                    <a:pt x="16102" y="8228"/>
                    <a:pt x="16776" y="8271"/>
                  </a:cubicBezTo>
                  <a:cubicBezTo>
                    <a:pt x="16819" y="8276"/>
                    <a:pt x="16859" y="8279"/>
                    <a:pt x="16899" y="8279"/>
                  </a:cubicBezTo>
                  <a:cubicBezTo>
                    <a:pt x="17297" y="8279"/>
                    <a:pt x="17674" y="8150"/>
                    <a:pt x="17989" y="7913"/>
                  </a:cubicBezTo>
                  <a:lnTo>
                    <a:pt x="17989" y="13980"/>
                  </a:lnTo>
                  <a:cubicBezTo>
                    <a:pt x="17989" y="15631"/>
                    <a:pt x="17089" y="17146"/>
                    <a:pt x="15638" y="17940"/>
                  </a:cubicBezTo>
                  <a:cubicBezTo>
                    <a:pt x="15520" y="18004"/>
                    <a:pt x="15444" y="18130"/>
                    <a:pt x="15444" y="18263"/>
                  </a:cubicBezTo>
                  <a:lnTo>
                    <a:pt x="15444" y="25737"/>
                  </a:lnTo>
                  <a:lnTo>
                    <a:pt x="5931" y="25737"/>
                  </a:lnTo>
                  <a:lnTo>
                    <a:pt x="5931" y="18263"/>
                  </a:lnTo>
                  <a:cubicBezTo>
                    <a:pt x="5931" y="18130"/>
                    <a:pt x="5859" y="18004"/>
                    <a:pt x="5741" y="17940"/>
                  </a:cubicBezTo>
                  <a:cubicBezTo>
                    <a:pt x="5213" y="17653"/>
                    <a:pt x="4750" y="17265"/>
                    <a:pt x="4373" y="16791"/>
                  </a:cubicBezTo>
                  <a:cubicBezTo>
                    <a:pt x="4369" y="16788"/>
                    <a:pt x="4366" y="16784"/>
                    <a:pt x="4362" y="16780"/>
                  </a:cubicBezTo>
                  <a:lnTo>
                    <a:pt x="4362" y="16776"/>
                  </a:lnTo>
                  <a:cubicBezTo>
                    <a:pt x="4359" y="16773"/>
                    <a:pt x="4355" y="16769"/>
                    <a:pt x="4351" y="16763"/>
                  </a:cubicBezTo>
                  <a:cubicBezTo>
                    <a:pt x="4268" y="16658"/>
                    <a:pt x="4187" y="16543"/>
                    <a:pt x="4111" y="16428"/>
                  </a:cubicBezTo>
                  <a:cubicBezTo>
                    <a:pt x="4111" y="16425"/>
                    <a:pt x="4107" y="16421"/>
                    <a:pt x="4104" y="16414"/>
                  </a:cubicBezTo>
                  <a:lnTo>
                    <a:pt x="1727" y="13096"/>
                  </a:lnTo>
                  <a:cubicBezTo>
                    <a:pt x="999" y="12113"/>
                    <a:pt x="775" y="10831"/>
                    <a:pt x="1128" y="9661"/>
                  </a:cubicBezTo>
                  <a:lnTo>
                    <a:pt x="1745" y="7608"/>
                  </a:lnTo>
                  <a:cubicBezTo>
                    <a:pt x="1917" y="7044"/>
                    <a:pt x="2427" y="6664"/>
                    <a:pt x="3019" y="6664"/>
                  </a:cubicBezTo>
                  <a:close/>
                  <a:moveTo>
                    <a:pt x="9133" y="0"/>
                  </a:moveTo>
                  <a:cubicBezTo>
                    <a:pt x="8128" y="0"/>
                    <a:pt x="7274" y="643"/>
                    <a:pt x="6951" y="1541"/>
                  </a:cubicBezTo>
                  <a:cubicBezTo>
                    <a:pt x="6541" y="869"/>
                    <a:pt x="5809" y="421"/>
                    <a:pt x="4969" y="421"/>
                  </a:cubicBezTo>
                  <a:cubicBezTo>
                    <a:pt x="3691" y="421"/>
                    <a:pt x="2649" y="1465"/>
                    <a:pt x="2649" y="2743"/>
                  </a:cubicBezTo>
                  <a:lnTo>
                    <a:pt x="2649" y="5956"/>
                  </a:lnTo>
                  <a:cubicBezTo>
                    <a:pt x="1892" y="6092"/>
                    <a:pt x="1267" y="6634"/>
                    <a:pt x="1037" y="7396"/>
                  </a:cubicBezTo>
                  <a:lnTo>
                    <a:pt x="420" y="9446"/>
                  </a:lnTo>
                  <a:cubicBezTo>
                    <a:pt x="0" y="10839"/>
                    <a:pt x="266" y="12368"/>
                    <a:pt x="1128" y="13532"/>
                  </a:cubicBezTo>
                  <a:lnTo>
                    <a:pt x="3497" y="16838"/>
                  </a:lnTo>
                  <a:cubicBezTo>
                    <a:pt x="3579" y="16967"/>
                    <a:pt x="3673" y="17093"/>
                    <a:pt x="3766" y="17215"/>
                  </a:cubicBezTo>
                  <a:lnTo>
                    <a:pt x="3777" y="17229"/>
                  </a:lnTo>
                  <a:cubicBezTo>
                    <a:pt x="3788" y="17243"/>
                    <a:pt x="3799" y="17254"/>
                    <a:pt x="3809" y="17268"/>
                  </a:cubicBezTo>
                  <a:cubicBezTo>
                    <a:pt x="4200" y="17753"/>
                    <a:pt x="4664" y="18158"/>
                    <a:pt x="5191" y="18478"/>
                  </a:cubicBezTo>
                  <a:lnTo>
                    <a:pt x="5191" y="26107"/>
                  </a:lnTo>
                  <a:cubicBezTo>
                    <a:pt x="5191" y="26312"/>
                    <a:pt x="5360" y="26477"/>
                    <a:pt x="5561" y="26477"/>
                  </a:cubicBezTo>
                  <a:lnTo>
                    <a:pt x="15814" y="26477"/>
                  </a:lnTo>
                  <a:cubicBezTo>
                    <a:pt x="16019" y="26477"/>
                    <a:pt x="16184" y="26312"/>
                    <a:pt x="16184" y="26107"/>
                  </a:cubicBezTo>
                  <a:lnTo>
                    <a:pt x="16184" y="18478"/>
                  </a:lnTo>
                  <a:cubicBezTo>
                    <a:pt x="17760" y="17530"/>
                    <a:pt x="18729" y="15825"/>
                    <a:pt x="18729" y="13980"/>
                  </a:cubicBezTo>
                  <a:lnTo>
                    <a:pt x="18729" y="3594"/>
                  </a:lnTo>
                  <a:cubicBezTo>
                    <a:pt x="18729" y="2585"/>
                    <a:pt x="17907" y="1763"/>
                    <a:pt x="16899" y="1763"/>
                  </a:cubicBezTo>
                  <a:cubicBezTo>
                    <a:pt x="16352" y="1763"/>
                    <a:pt x="15861" y="2003"/>
                    <a:pt x="15527" y="2384"/>
                  </a:cubicBezTo>
                  <a:cubicBezTo>
                    <a:pt x="15247" y="1415"/>
                    <a:pt x="14353" y="704"/>
                    <a:pt x="13298" y="704"/>
                  </a:cubicBezTo>
                  <a:cubicBezTo>
                    <a:pt x="12501" y="704"/>
                    <a:pt x="11794" y="1110"/>
                    <a:pt x="11377" y="1728"/>
                  </a:cubicBezTo>
                  <a:cubicBezTo>
                    <a:pt x="11111" y="732"/>
                    <a:pt x="10210" y="0"/>
                    <a:pt x="9133" y="0"/>
                  </a:cubicBezTo>
                  <a:close/>
                </a:path>
              </a:pathLst>
            </a:custGeom>
            <a:solidFill>
              <a:srgbClr val="24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6" name="صورة 155">
            <a:extLst>
              <a:ext uri="{FF2B5EF4-FFF2-40B4-BE49-F238E27FC236}">
                <a16:creationId xmlns:a16="http://schemas.microsoft.com/office/drawing/2014/main" id="{61A72F76-B06F-4C17-A93E-EAED1878B96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45400" y="1"/>
            <a:ext cx="1498600" cy="1498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24F"/>
        </a:solidFill>
        <a:effectLst/>
      </p:bgPr>
    </p:bg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724;p31">
            <a:extLst>
              <a:ext uri="{FF2B5EF4-FFF2-40B4-BE49-F238E27FC236}">
                <a16:creationId xmlns:a16="http://schemas.microsoft.com/office/drawing/2014/main" id="{37FFFC4C-E9F2-4878-A5C2-13F568D33ED8}"/>
              </a:ext>
            </a:extLst>
          </p:cNvPr>
          <p:cNvSpPr/>
          <p:nvPr/>
        </p:nvSpPr>
        <p:spPr>
          <a:xfrm>
            <a:off x="6785575" y="2298072"/>
            <a:ext cx="2143936" cy="232350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31"/>
          <p:cNvSpPr txBox="1">
            <a:spLocks noGrp="1"/>
          </p:cNvSpPr>
          <p:nvPr>
            <p:ph type="title"/>
          </p:nvPr>
        </p:nvSpPr>
        <p:spPr>
          <a:xfrm>
            <a:off x="708750" y="623075"/>
            <a:ext cx="772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</a:t>
            </a:r>
            <a:endParaRPr dirty="0"/>
          </a:p>
        </p:txBody>
      </p:sp>
      <p:sp>
        <p:nvSpPr>
          <p:cNvPr id="724" name="Google Shape;724;p31"/>
          <p:cNvSpPr/>
          <p:nvPr/>
        </p:nvSpPr>
        <p:spPr>
          <a:xfrm>
            <a:off x="2358175" y="1530475"/>
            <a:ext cx="4427400" cy="2756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1"/>
          <p:cNvSpPr txBox="1">
            <a:spLocks noGrp="1"/>
          </p:cNvSpPr>
          <p:nvPr>
            <p:ph type="body" idx="4294967295"/>
          </p:nvPr>
        </p:nvSpPr>
        <p:spPr>
          <a:xfrm>
            <a:off x="2844450" y="2136000"/>
            <a:ext cx="3455100" cy="1545300"/>
          </a:xfrm>
          <a:prstGeom prst="rect">
            <a:avLst/>
          </a:prstGeom>
        </p:spPr>
        <p:txBody>
          <a:bodyPr spcFirstLastPara="1" wrap="square" lIns="91425" tIns="270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we collected 30 video per action then each one of those video sequences are going to contain 30 frame of data each frame will contain 126 landmark value </a:t>
            </a:r>
            <a:endParaRPr sz="1800" dirty="0"/>
          </a:p>
        </p:txBody>
      </p:sp>
      <p:sp>
        <p:nvSpPr>
          <p:cNvPr id="727" name="Google Shape;727;p31"/>
          <p:cNvSpPr/>
          <p:nvPr/>
        </p:nvSpPr>
        <p:spPr>
          <a:xfrm rot="5400000">
            <a:off x="-697072" y="3013643"/>
            <a:ext cx="1334100" cy="1334100"/>
          </a:xfrm>
          <a:prstGeom prst="blockArc">
            <a:avLst>
              <a:gd name="adj1" fmla="val 10800000"/>
              <a:gd name="adj2" fmla="val 216678"/>
              <a:gd name="adj3" fmla="val 3491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98" name="Picture 2" descr="Cache, data base, database, disk, library icon - Download on Iconfinder">
            <a:extLst>
              <a:ext uri="{FF2B5EF4-FFF2-40B4-BE49-F238E27FC236}">
                <a16:creationId xmlns:a16="http://schemas.microsoft.com/office/drawing/2014/main" id="{69105382-D451-4AB4-819A-EA3DC85BF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672" y="2136000"/>
            <a:ext cx="2594328" cy="25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صورة 8">
            <a:extLst>
              <a:ext uri="{FF2B5EF4-FFF2-40B4-BE49-F238E27FC236}">
                <a16:creationId xmlns:a16="http://schemas.microsoft.com/office/drawing/2014/main" id="{CD361C1D-5D63-483E-9109-AACC36D6E1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5400" y="1"/>
            <a:ext cx="1498600" cy="1498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صورة 2">
            <a:extLst>
              <a:ext uri="{FF2B5EF4-FFF2-40B4-BE49-F238E27FC236}">
                <a16:creationId xmlns:a16="http://schemas.microsoft.com/office/drawing/2014/main" id="{17C6AA28-E829-4885-A17F-74590C0E873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2215"/>
          <a:stretch/>
        </p:blipFill>
        <p:spPr>
          <a:xfrm>
            <a:off x="49801" y="2023051"/>
            <a:ext cx="2147004" cy="198118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3"/>
          <p:cNvSpPr txBox="1">
            <a:spLocks noGrp="1"/>
          </p:cNvSpPr>
          <p:nvPr>
            <p:ph type="title"/>
          </p:nvPr>
        </p:nvSpPr>
        <p:spPr>
          <a:xfrm>
            <a:off x="3576113" y="355814"/>
            <a:ext cx="3432882" cy="7189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Preprocess </a:t>
            </a:r>
          </a:p>
        </p:txBody>
      </p:sp>
      <p:sp>
        <p:nvSpPr>
          <p:cNvPr id="482" name="Google Shape;482;p23"/>
          <p:cNvSpPr/>
          <p:nvPr/>
        </p:nvSpPr>
        <p:spPr>
          <a:xfrm>
            <a:off x="8322175" y="2667050"/>
            <a:ext cx="38400" cy="38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3" name="Google Shape;483;p23"/>
          <p:cNvGrpSpPr/>
          <p:nvPr/>
        </p:nvGrpSpPr>
        <p:grpSpPr>
          <a:xfrm>
            <a:off x="-2773700" y="-2762538"/>
            <a:ext cx="12665799" cy="7147736"/>
            <a:chOff x="-2773700" y="-2762538"/>
            <a:chExt cx="12665799" cy="7147736"/>
          </a:xfrm>
        </p:grpSpPr>
        <p:sp>
          <p:nvSpPr>
            <p:cNvPr id="484" name="Google Shape;484;p23"/>
            <p:cNvSpPr/>
            <p:nvPr/>
          </p:nvSpPr>
          <p:spPr>
            <a:xfrm rot="5400000" flipH="1">
              <a:off x="-2773700" y="-2762538"/>
              <a:ext cx="5511000" cy="5511000"/>
            </a:xfrm>
            <a:prstGeom prst="pie">
              <a:avLst>
                <a:gd name="adj1" fmla="val 10779971"/>
                <a:gd name="adj2" fmla="val 1620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5" name="Google Shape;485;p23"/>
            <p:cNvGrpSpPr/>
            <p:nvPr/>
          </p:nvGrpSpPr>
          <p:grpSpPr>
            <a:xfrm>
              <a:off x="520275" y="306538"/>
              <a:ext cx="1379350" cy="2027188"/>
              <a:chOff x="520275" y="306538"/>
              <a:chExt cx="1379350" cy="2027188"/>
            </a:xfrm>
          </p:grpSpPr>
          <p:sp>
            <p:nvSpPr>
              <p:cNvPr id="486" name="Google Shape;486;p23"/>
              <p:cNvSpPr/>
              <p:nvPr/>
            </p:nvSpPr>
            <p:spPr>
              <a:xfrm>
                <a:off x="614500" y="2295325"/>
                <a:ext cx="38400" cy="38400"/>
              </a:xfrm>
              <a:prstGeom prst="ellipse">
                <a:avLst/>
              </a:prstGeom>
              <a:solidFill>
                <a:srgbClr val="2423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87" name="Google Shape;487;p23"/>
              <p:cNvGrpSpPr/>
              <p:nvPr/>
            </p:nvGrpSpPr>
            <p:grpSpPr>
              <a:xfrm>
                <a:off x="1466426" y="1540126"/>
                <a:ext cx="433199" cy="89400"/>
                <a:chOff x="1466426" y="1540126"/>
                <a:chExt cx="433199" cy="89400"/>
              </a:xfrm>
            </p:grpSpPr>
            <p:sp>
              <p:nvSpPr>
                <p:cNvPr id="488" name="Google Shape;488;p23"/>
                <p:cNvSpPr/>
                <p:nvPr/>
              </p:nvSpPr>
              <p:spPr>
                <a:xfrm>
                  <a:off x="1466426" y="1540126"/>
                  <a:ext cx="433199" cy="217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06" h="780" extrusionOk="0">
                      <a:moveTo>
                        <a:pt x="0" y="0"/>
                      </a:moveTo>
                      <a:lnTo>
                        <a:pt x="0" y="300"/>
                      </a:lnTo>
                      <a:cubicBezTo>
                        <a:pt x="523" y="300"/>
                        <a:pt x="780" y="411"/>
                        <a:pt x="1046" y="527"/>
                      </a:cubicBezTo>
                      <a:cubicBezTo>
                        <a:pt x="1332" y="653"/>
                        <a:pt x="1633" y="780"/>
                        <a:pt x="2214" y="780"/>
                      </a:cubicBezTo>
                      <a:cubicBezTo>
                        <a:pt x="2799" y="780"/>
                        <a:pt x="3099" y="653"/>
                        <a:pt x="3385" y="527"/>
                      </a:cubicBezTo>
                      <a:cubicBezTo>
                        <a:pt x="3651" y="411"/>
                        <a:pt x="3908" y="300"/>
                        <a:pt x="4430" y="300"/>
                      </a:cubicBezTo>
                      <a:cubicBezTo>
                        <a:pt x="4953" y="300"/>
                        <a:pt x="5210" y="411"/>
                        <a:pt x="5476" y="527"/>
                      </a:cubicBezTo>
                      <a:cubicBezTo>
                        <a:pt x="5762" y="653"/>
                        <a:pt x="6061" y="780"/>
                        <a:pt x="6642" y="780"/>
                      </a:cubicBezTo>
                      <a:cubicBezTo>
                        <a:pt x="7228" y="780"/>
                        <a:pt x="7523" y="653"/>
                        <a:pt x="7813" y="527"/>
                      </a:cubicBezTo>
                      <a:cubicBezTo>
                        <a:pt x="8081" y="411"/>
                        <a:pt x="8336" y="300"/>
                        <a:pt x="8859" y="300"/>
                      </a:cubicBezTo>
                      <a:cubicBezTo>
                        <a:pt x="9382" y="300"/>
                        <a:pt x="9639" y="411"/>
                        <a:pt x="9905" y="527"/>
                      </a:cubicBezTo>
                      <a:cubicBezTo>
                        <a:pt x="10190" y="653"/>
                        <a:pt x="10491" y="780"/>
                        <a:pt x="11072" y="780"/>
                      </a:cubicBezTo>
                      <a:cubicBezTo>
                        <a:pt x="11658" y="780"/>
                        <a:pt x="11958" y="653"/>
                        <a:pt x="12243" y="527"/>
                      </a:cubicBezTo>
                      <a:cubicBezTo>
                        <a:pt x="12509" y="411"/>
                        <a:pt x="12766" y="300"/>
                        <a:pt x="13289" y="300"/>
                      </a:cubicBezTo>
                      <a:cubicBezTo>
                        <a:pt x="13812" y="300"/>
                        <a:pt x="14068" y="411"/>
                        <a:pt x="14339" y="527"/>
                      </a:cubicBezTo>
                      <a:cubicBezTo>
                        <a:pt x="14625" y="653"/>
                        <a:pt x="14920" y="780"/>
                        <a:pt x="15506" y="780"/>
                      </a:cubicBezTo>
                      <a:lnTo>
                        <a:pt x="15506" y="479"/>
                      </a:lnTo>
                      <a:cubicBezTo>
                        <a:pt x="14983" y="479"/>
                        <a:pt x="14726" y="367"/>
                        <a:pt x="14455" y="251"/>
                      </a:cubicBezTo>
                      <a:cubicBezTo>
                        <a:pt x="14170" y="125"/>
                        <a:pt x="13874" y="0"/>
                        <a:pt x="13289" y="0"/>
                      </a:cubicBezTo>
                      <a:cubicBezTo>
                        <a:pt x="12703" y="0"/>
                        <a:pt x="12408" y="125"/>
                        <a:pt x="12122" y="251"/>
                      </a:cubicBezTo>
                      <a:cubicBezTo>
                        <a:pt x="11851" y="367"/>
                        <a:pt x="11595" y="479"/>
                        <a:pt x="11072" y="479"/>
                      </a:cubicBezTo>
                      <a:cubicBezTo>
                        <a:pt x="10554" y="479"/>
                        <a:pt x="10297" y="367"/>
                        <a:pt x="10027" y="251"/>
                      </a:cubicBezTo>
                      <a:cubicBezTo>
                        <a:pt x="9741" y="125"/>
                        <a:pt x="9446" y="0"/>
                        <a:pt x="8859" y="0"/>
                      </a:cubicBezTo>
                      <a:cubicBezTo>
                        <a:pt x="8273" y="0"/>
                        <a:pt x="7978" y="125"/>
                        <a:pt x="7693" y="251"/>
                      </a:cubicBezTo>
                      <a:cubicBezTo>
                        <a:pt x="7422" y="367"/>
                        <a:pt x="7165" y="479"/>
                        <a:pt x="6642" y="479"/>
                      </a:cubicBezTo>
                      <a:cubicBezTo>
                        <a:pt x="6124" y="479"/>
                        <a:pt x="5867" y="367"/>
                        <a:pt x="5597" y="251"/>
                      </a:cubicBezTo>
                      <a:cubicBezTo>
                        <a:pt x="5311" y="125"/>
                        <a:pt x="5016" y="0"/>
                        <a:pt x="4430" y="0"/>
                      </a:cubicBezTo>
                      <a:cubicBezTo>
                        <a:pt x="3845" y="0"/>
                        <a:pt x="3550" y="125"/>
                        <a:pt x="3264" y="251"/>
                      </a:cubicBezTo>
                      <a:cubicBezTo>
                        <a:pt x="2992" y="367"/>
                        <a:pt x="2736" y="479"/>
                        <a:pt x="2214" y="479"/>
                      </a:cubicBezTo>
                      <a:cubicBezTo>
                        <a:pt x="1695" y="479"/>
                        <a:pt x="1439" y="367"/>
                        <a:pt x="1168" y="251"/>
                      </a:cubicBezTo>
                      <a:cubicBezTo>
                        <a:pt x="882" y="125"/>
                        <a:pt x="587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4232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23"/>
                <p:cNvSpPr/>
                <p:nvPr/>
              </p:nvSpPr>
              <p:spPr>
                <a:xfrm>
                  <a:off x="1466426" y="1607595"/>
                  <a:ext cx="433199" cy="21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06" h="785" extrusionOk="0">
                      <a:moveTo>
                        <a:pt x="0" y="0"/>
                      </a:moveTo>
                      <a:lnTo>
                        <a:pt x="0" y="300"/>
                      </a:lnTo>
                      <a:cubicBezTo>
                        <a:pt x="523" y="300"/>
                        <a:pt x="780" y="412"/>
                        <a:pt x="1046" y="528"/>
                      </a:cubicBezTo>
                      <a:cubicBezTo>
                        <a:pt x="1332" y="653"/>
                        <a:pt x="1633" y="785"/>
                        <a:pt x="2214" y="785"/>
                      </a:cubicBezTo>
                      <a:cubicBezTo>
                        <a:pt x="2799" y="785"/>
                        <a:pt x="3099" y="653"/>
                        <a:pt x="3385" y="528"/>
                      </a:cubicBezTo>
                      <a:cubicBezTo>
                        <a:pt x="3651" y="412"/>
                        <a:pt x="3908" y="300"/>
                        <a:pt x="4430" y="300"/>
                      </a:cubicBezTo>
                      <a:cubicBezTo>
                        <a:pt x="4953" y="300"/>
                        <a:pt x="5210" y="412"/>
                        <a:pt x="5476" y="528"/>
                      </a:cubicBezTo>
                      <a:cubicBezTo>
                        <a:pt x="5762" y="653"/>
                        <a:pt x="6061" y="785"/>
                        <a:pt x="6642" y="785"/>
                      </a:cubicBezTo>
                      <a:cubicBezTo>
                        <a:pt x="7228" y="785"/>
                        <a:pt x="7523" y="653"/>
                        <a:pt x="7813" y="528"/>
                      </a:cubicBezTo>
                      <a:cubicBezTo>
                        <a:pt x="8081" y="412"/>
                        <a:pt x="8336" y="300"/>
                        <a:pt x="8859" y="300"/>
                      </a:cubicBezTo>
                      <a:cubicBezTo>
                        <a:pt x="9382" y="300"/>
                        <a:pt x="9639" y="412"/>
                        <a:pt x="9905" y="528"/>
                      </a:cubicBezTo>
                      <a:cubicBezTo>
                        <a:pt x="10190" y="653"/>
                        <a:pt x="10491" y="785"/>
                        <a:pt x="11072" y="785"/>
                      </a:cubicBezTo>
                      <a:cubicBezTo>
                        <a:pt x="11658" y="785"/>
                        <a:pt x="11958" y="653"/>
                        <a:pt x="12243" y="528"/>
                      </a:cubicBezTo>
                      <a:cubicBezTo>
                        <a:pt x="12509" y="412"/>
                        <a:pt x="12766" y="300"/>
                        <a:pt x="13289" y="300"/>
                      </a:cubicBezTo>
                      <a:cubicBezTo>
                        <a:pt x="13812" y="300"/>
                        <a:pt x="14068" y="412"/>
                        <a:pt x="14339" y="528"/>
                      </a:cubicBezTo>
                      <a:cubicBezTo>
                        <a:pt x="14625" y="653"/>
                        <a:pt x="14920" y="785"/>
                        <a:pt x="15506" y="785"/>
                      </a:cubicBezTo>
                      <a:lnTo>
                        <a:pt x="15506" y="485"/>
                      </a:lnTo>
                      <a:cubicBezTo>
                        <a:pt x="14983" y="485"/>
                        <a:pt x="14726" y="373"/>
                        <a:pt x="14455" y="252"/>
                      </a:cubicBezTo>
                      <a:cubicBezTo>
                        <a:pt x="14170" y="130"/>
                        <a:pt x="13874" y="0"/>
                        <a:pt x="13289" y="0"/>
                      </a:cubicBezTo>
                      <a:cubicBezTo>
                        <a:pt x="12703" y="0"/>
                        <a:pt x="12408" y="130"/>
                        <a:pt x="12122" y="252"/>
                      </a:cubicBezTo>
                      <a:cubicBezTo>
                        <a:pt x="11851" y="373"/>
                        <a:pt x="11595" y="485"/>
                        <a:pt x="11072" y="485"/>
                      </a:cubicBezTo>
                      <a:cubicBezTo>
                        <a:pt x="10554" y="485"/>
                        <a:pt x="10297" y="373"/>
                        <a:pt x="10027" y="252"/>
                      </a:cubicBezTo>
                      <a:cubicBezTo>
                        <a:pt x="9741" y="130"/>
                        <a:pt x="9446" y="0"/>
                        <a:pt x="8859" y="0"/>
                      </a:cubicBezTo>
                      <a:cubicBezTo>
                        <a:pt x="8273" y="0"/>
                        <a:pt x="7978" y="130"/>
                        <a:pt x="7693" y="252"/>
                      </a:cubicBezTo>
                      <a:cubicBezTo>
                        <a:pt x="7422" y="373"/>
                        <a:pt x="7165" y="485"/>
                        <a:pt x="6642" y="485"/>
                      </a:cubicBezTo>
                      <a:cubicBezTo>
                        <a:pt x="6124" y="485"/>
                        <a:pt x="5867" y="373"/>
                        <a:pt x="5597" y="252"/>
                      </a:cubicBezTo>
                      <a:cubicBezTo>
                        <a:pt x="5311" y="130"/>
                        <a:pt x="5016" y="0"/>
                        <a:pt x="4430" y="0"/>
                      </a:cubicBezTo>
                      <a:cubicBezTo>
                        <a:pt x="3845" y="0"/>
                        <a:pt x="3550" y="130"/>
                        <a:pt x="3264" y="252"/>
                      </a:cubicBezTo>
                      <a:cubicBezTo>
                        <a:pt x="2992" y="373"/>
                        <a:pt x="2736" y="485"/>
                        <a:pt x="2214" y="485"/>
                      </a:cubicBezTo>
                      <a:cubicBezTo>
                        <a:pt x="1695" y="485"/>
                        <a:pt x="1439" y="373"/>
                        <a:pt x="1168" y="252"/>
                      </a:cubicBezTo>
                      <a:cubicBezTo>
                        <a:pt x="882" y="130"/>
                        <a:pt x="587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4232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0" name="Google Shape;490;p23"/>
              <p:cNvGrpSpPr/>
              <p:nvPr/>
            </p:nvGrpSpPr>
            <p:grpSpPr>
              <a:xfrm>
                <a:off x="520275" y="306537"/>
                <a:ext cx="281610" cy="89409"/>
                <a:chOff x="2979400" y="3139200"/>
                <a:chExt cx="281610" cy="89409"/>
              </a:xfrm>
            </p:grpSpPr>
            <p:sp>
              <p:nvSpPr>
                <p:cNvPr id="491" name="Google Shape;491;p23"/>
                <p:cNvSpPr/>
                <p:nvPr/>
              </p:nvSpPr>
              <p:spPr>
                <a:xfrm>
                  <a:off x="2979400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6"/>
                      </a:cubicBezTo>
                      <a:cubicBezTo>
                        <a:pt x="477" y="12211"/>
                        <a:pt x="760" y="12344"/>
                        <a:pt x="1044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3" y="7669"/>
                      </a:lnTo>
                      <a:cubicBezTo>
                        <a:pt x="8029" y="7512"/>
                        <a:pt x="8170" y="7267"/>
                        <a:pt x="8187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7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23"/>
                <p:cNvSpPr/>
                <p:nvPr/>
              </p:nvSpPr>
              <p:spPr>
                <a:xfrm>
                  <a:off x="3053469" y="3139200"/>
                  <a:ext cx="59454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9" h="12345" extrusionOk="0">
                      <a:moveTo>
                        <a:pt x="1266" y="0"/>
                      </a:moveTo>
                      <a:cubicBezTo>
                        <a:pt x="1031" y="0"/>
                        <a:pt x="795" y="90"/>
                        <a:pt x="617" y="270"/>
                      </a:cubicBezTo>
                      <a:cubicBezTo>
                        <a:pt x="260" y="628"/>
                        <a:pt x="260" y="1209"/>
                        <a:pt x="617" y="1566"/>
                      </a:cubicBezTo>
                      <a:lnTo>
                        <a:pt x="5862" y="6811"/>
                      </a:lnTo>
                      <a:lnTo>
                        <a:pt x="502" y="10684"/>
                      </a:lnTo>
                      <a:cubicBezTo>
                        <a:pt x="91" y="10982"/>
                        <a:pt x="1" y="11553"/>
                        <a:pt x="298" y="11966"/>
                      </a:cubicBezTo>
                      <a:cubicBezTo>
                        <a:pt x="477" y="12211"/>
                        <a:pt x="757" y="12344"/>
                        <a:pt x="1040" y="12344"/>
                      </a:cubicBezTo>
                      <a:cubicBezTo>
                        <a:pt x="1226" y="12344"/>
                        <a:pt x="1415" y="12288"/>
                        <a:pt x="1576" y="12172"/>
                      </a:cubicBezTo>
                      <a:lnTo>
                        <a:pt x="7809" y="7669"/>
                      </a:lnTo>
                      <a:cubicBezTo>
                        <a:pt x="8026" y="7512"/>
                        <a:pt x="8167" y="7267"/>
                        <a:pt x="8188" y="7000"/>
                      </a:cubicBezTo>
                      <a:cubicBezTo>
                        <a:pt x="8209" y="6730"/>
                        <a:pt x="8110" y="6468"/>
                        <a:pt x="7921" y="6276"/>
                      </a:cubicBezTo>
                      <a:lnTo>
                        <a:pt x="1913" y="270"/>
                      </a:lnTo>
                      <a:cubicBezTo>
                        <a:pt x="1736" y="90"/>
                        <a:pt x="1501" y="0"/>
                        <a:pt x="126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23"/>
                <p:cNvSpPr/>
                <p:nvPr/>
              </p:nvSpPr>
              <p:spPr>
                <a:xfrm>
                  <a:off x="3127488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7" y="0"/>
                      </a:moveTo>
                      <a:cubicBezTo>
                        <a:pt x="1032" y="0"/>
                        <a:pt x="797" y="90"/>
                        <a:pt x="621" y="270"/>
                      </a:cubicBezTo>
                      <a:cubicBezTo>
                        <a:pt x="263" y="628"/>
                        <a:pt x="263" y="1209"/>
                        <a:pt x="621" y="1566"/>
                      </a:cubicBezTo>
                      <a:lnTo>
                        <a:pt x="5866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302" y="11966"/>
                      </a:cubicBezTo>
                      <a:cubicBezTo>
                        <a:pt x="477" y="12211"/>
                        <a:pt x="761" y="12344"/>
                        <a:pt x="1044" y="12344"/>
                      </a:cubicBezTo>
                      <a:cubicBezTo>
                        <a:pt x="1230" y="12344"/>
                        <a:pt x="1416" y="12288"/>
                        <a:pt x="1580" y="12172"/>
                      </a:cubicBezTo>
                      <a:lnTo>
                        <a:pt x="7813" y="7669"/>
                      </a:lnTo>
                      <a:cubicBezTo>
                        <a:pt x="8030" y="7512"/>
                        <a:pt x="8170" y="7267"/>
                        <a:pt x="8187" y="7000"/>
                      </a:cubicBezTo>
                      <a:cubicBezTo>
                        <a:pt x="8212" y="6730"/>
                        <a:pt x="8114" y="6468"/>
                        <a:pt x="7925" y="6276"/>
                      </a:cubicBezTo>
                      <a:lnTo>
                        <a:pt x="1916" y="270"/>
                      </a:lnTo>
                      <a:cubicBezTo>
                        <a:pt x="1738" y="90"/>
                        <a:pt x="1502" y="0"/>
                        <a:pt x="126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23"/>
                <p:cNvSpPr/>
                <p:nvPr/>
              </p:nvSpPr>
              <p:spPr>
                <a:xfrm>
                  <a:off x="3201535" y="3139200"/>
                  <a:ext cx="59475" cy="89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12345" extrusionOk="0">
                      <a:moveTo>
                        <a:pt x="1269" y="0"/>
                      </a:moveTo>
                      <a:cubicBezTo>
                        <a:pt x="1034" y="0"/>
                        <a:pt x="799" y="90"/>
                        <a:pt x="620" y="270"/>
                      </a:cubicBezTo>
                      <a:cubicBezTo>
                        <a:pt x="263" y="628"/>
                        <a:pt x="263" y="1209"/>
                        <a:pt x="620" y="1566"/>
                      </a:cubicBezTo>
                      <a:lnTo>
                        <a:pt x="5865" y="6811"/>
                      </a:lnTo>
                      <a:lnTo>
                        <a:pt x="505" y="10684"/>
                      </a:lnTo>
                      <a:cubicBezTo>
                        <a:pt x="95" y="10982"/>
                        <a:pt x="0" y="11553"/>
                        <a:pt x="298" y="11962"/>
                      </a:cubicBezTo>
                      <a:cubicBezTo>
                        <a:pt x="477" y="12211"/>
                        <a:pt x="757" y="12344"/>
                        <a:pt x="1041" y="12344"/>
                      </a:cubicBezTo>
                      <a:cubicBezTo>
                        <a:pt x="1230" y="12344"/>
                        <a:pt x="1415" y="12288"/>
                        <a:pt x="1579" y="12172"/>
                      </a:cubicBezTo>
                      <a:lnTo>
                        <a:pt x="7812" y="7669"/>
                      </a:lnTo>
                      <a:cubicBezTo>
                        <a:pt x="8029" y="7512"/>
                        <a:pt x="8170" y="7267"/>
                        <a:pt x="8191" y="7000"/>
                      </a:cubicBezTo>
                      <a:cubicBezTo>
                        <a:pt x="8212" y="6730"/>
                        <a:pt x="8113" y="6468"/>
                        <a:pt x="7924" y="6276"/>
                      </a:cubicBezTo>
                      <a:lnTo>
                        <a:pt x="1916" y="270"/>
                      </a:lnTo>
                      <a:cubicBezTo>
                        <a:pt x="1739" y="90"/>
                        <a:pt x="1504" y="0"/>
                        <a:pt x="12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95" name="Google Shape;495;p23"/>
            <p:cNvSpPr/>
            <p:nvPr/>
          </p:nvSpPr>
          <p:spPr>
            <a:xfrm rot="-5628999">
              <a:off x="8515120" y="3008218"/>
              <a:ext cx="1334059" cy="1334059"/>
            </a:xfrm>
            <a:prstGeom prst="blockArc">
              <a:avLst>
                <a:gd name="adj1" fmla="val 10800000"/>
                <a:gd name="adj2" fmla="val 216678"/>
                <a:gd name="adj3" fmla="val 3491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6" name="Google Shape;496;p23"/>
          <p:cNvSpPr txBox="1">
            <a:spLocks noGrp="1"/>
          </p:cNvSpPr>
          <p:nvPr>
            <p:ph type="subTitle" idx="1"/>
          </p:nvPr>
        </p:nvSpPr>
        <p:spPr>
          <a:xfrm>
            <a:off x="2422889" y="1337014"/>
            <a:ext cx="5598978" cy="17122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Create Dictionary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Store sequence inside a </a:t>
            </a:r>
            <a:r>
              <a:rPr lang="en-US" sz="2400" dirty="0" err="1"/>
              <a:t>numpy</a:t>
            </a:r>
            <a:r>
              <a:rPr lang="en-US" sz="2400" dirty="0"/>
              <a:t> array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preformed training and testing partition </a:t>
            </a:r>
            <a:endParaRPr sz="2400" dirty="0"/>
          </a:p>
        </p:txBody>
      </p:sp>
      <p:pic>
        <p:nvPicPr>
          <p:cNvPr id="21" name="صورة 20">
            <a:extLst>
              <a:ext uri="{FF2B5EF4-FFF2-40B4-BE49-F238E27FC236}">
                <a16:creationId xmlns:a16="http://schemas.microsoft.com/office/drawing/2014/main" id="{D0E750E0-813F-4F62-A47F-BDC91FE68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5400" y="1"/>
            <a:ext cx="1498600" cy="1498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صورة 7">
            <a:extLst>
              <a:ext uri="{FF2B5EF4-FFF2-40B4-BE49-F238E27FC236}">
                <a16:creationId xmlns:a16="http://schemas.microsoft.com/office/drawing/2014/main" id="{77A1B41E-57F7-4453-97E5-9AB2C264C5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6426" y="2667050"/>
            <a:ext cx="6762376" cy="251983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24F"/>
        </a:solidFill>
        <a:effectLst/>
      </p:bgPr>
    </p:bg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724;p31">
            <a:extLst>
              <a:ext uri="{FF2B5EF4-FFF2-40B4-BE49-F238E27FC236}">
                <a16:creationId xmlns:a16="http://schemas.microsoft.com/office/drawing/2014/main" id="{2D19AB93-FD23-4CA6-9F54-B6D8DE4B86D7}"/>
              </a:ext>
            </a:extLst>
          </p:cNvPr>
          <p:cNvSpPr/>
          <p:nvPr/>
        </p:nvSpPr>
        <p:spPr>
          <a:xfrm>
            <a:off x="823493" y="1245602"/>
            <a:ext cx="7087129" cy="325196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4"/>
          <p:cNvSpPr txBox="1">
            <a:spLocks noGrp="1"/>
          </p:cNvSpPr>
          <p:nvPr>
            <p:ph type="subTitle" idx="1"/>
          </p:nvPr>
        </p:nvSpPr>
        <p:spPr>
          <a:xfrm>
            <a:off x="1552353" y="1518081"/>
            <a:ext cx="5741581" cy="7593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LSTM Model is trained using the extracted key-points </a:t>
            </a:r>
            <a:r>
              <a:rPr lang="en-US" sz="2000" dirty="0">
                <a:solidFill>
                  <a:srgbClr val="202124"/>
                </a:solidFill>
                <a:latin typeface="Roboto" panose="02000000000000000000" pitchFamily="2" charset="0"/>
              </a:rPr>
              <a:t>and later used for real time predictions</a:t>
            </a:r>
          </a:p>
        </p:txBody>
      </p:sp>
      <p:sp>
        <p:nvSpPr>
          <p:cNvPr id="504" name="Google Shape;504;p24"/>
          <p:cNvSpPr txBox="1">
            <a:spLocks noGrp="1"/>
          </p:cNvSpPr>
          <p:nvPr>
            <p:ph type="subTitle" idx="3"/>
          </p:nvPr>
        </p:nvSpPr>
        <p:spPr>
          <a:xfrm>
            <a:off x="1632959" y="2277446"/>
            <a:ext cx="5660975" cy="14014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202124"/>
                </a:solidFill>
                <a:latin typeface="Roboto" panose="02000000000000000000" pitchFamily="2" charset="0"/>
              </a:rPr>
              <a:t>we chose this model because </a:t>
            </a:r>
            <a:r>
              <a:rPr lang="en-US" sz="2000" dirty="0" err="1">
                <a:solidFill>
                  <a:srgbClr val="202124"/>
                </a:solidFill>
                <a:latin typeface="Roboto" panose="02000000000000000000" pitchFamily="2" charset="0"/>
              </a:rPr>
              <a:t>Mediapipe</a:t>
            </a:r>
            <a:r>
              <a:rPr lang="en-US" sz="2000" dirty="0">
                <a:solidFill>
                  <a:srgbClr val="202124"/>
                </a:solidFill>
                <a:latin typeface="Roboto" panose="02000000000000000000" pitchFamily="2" charset="0"/>
              </a:rPr>
              <a:t> Holistic with LSTM Model gives much better accuracy. </a:t>
            </a:r>
            <a:endParaRPr sz="2000" dirty="0">
              <a:solidFill>
                <a:srgbClr val="202124"/>
              </a:solidFill>
              <a:latin typeface="Roboto" panose="02000000000000000000" pitchFamily="2" charset="0"/>
            </a:endParaRPr>
          </a:p>
        </p:txBody>
      </p:sp>
      <p:sp>
        <p:nvSpPr>
          <p:cNvPr id="505" name="Google Shape;505;p24"/>
          <p:cNvSpPr txBox="1">
            <a:spLocks noGrp="1"/>
          </p:cNvSpPr>
          <p:nvPr>
            <p:ph type="title" idx="4"/>
          </p:nvPr>
        </p:nvSpPr>
        <p:spPr>
          <a:xfrm>
            <a:off x="306012" y="443366"/>
            <a:ext cx="772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Kreon Light"/>
              </a:rPr>
              <a:t>odel</a:t>
            </a:r>
            <a:endParaRPr dirty="0"/>
          </a:p>
        </p:txBody>
      </p:sp>
      <p:sp>
        <p:nvSpPr>
          <p:cNvPr id="506" name="Google Shape;506;p24"/>
          <p:cNvSpPr/>
          <p:nvPr/>
        </p:nvSpPr>
        <p:spPr>
          <a:xfrm rot="5400000">
            <a:off x="-710247" y="3008218"/>
            <a:ext cx="1334100" cy="1334100"/>
          </a:xfrm>
          <a:prstGeom prst="blockArc">
            <a:avLst>
              <a:gd name="adj1" fmla="val 10800000"/>
              <a:gd name="adj2" fmla="val 216678"/>
              <a:gd name="adj3" fmla="val 3491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4"/>
          <p:cNvSpPr/>
          <p:nvPr/>
        </p:nvSpPr>
        <p:spPr>
          <a:xfrm>
            <a:off x="73203" y="72425"/>
            <a:ext cx="1101300" cy="11013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4"/>
          <p:cNvSpPr/>
          <p:nvPr/>
        </p:nvSpPr>
        <p:spPr>
          <a:xfrm>
            <a:off x="7985676" y="4042200"/>
            <a:ext cx="1101300" cy="11013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9" name="Google Shape;509;p24"/>
          <p:cNvGrpSpPr/>
          <p:nvPr/>
        </p:nvGrpSpPr>
        <p:grpSpPr>
          <a:xfrm>
            <a:off x="8305643" y="4294707"/>
            <a:ext cx="421800" cy="596285"/>
            <a:chOff x="5973750" y="1940225"/>
            <a:chExt cx="468250" cy="661950"/>
          </a:xfrm>
        </p:grpSpPr>
        <p:sp>
          <p:nvSpPr>
            <p:cNvPr id="510" name="Google Shape;510;p24"/>
            <p:cNvSpPr/>
            <p:nvPr/>
          </p:nvSpPr>
          <p:spPr>
            <a:xfrm>
              <a:off x="5983350" y="1949475"/>
              <a:ext cx="449400" cy="462225"/>
            </a:xfrm>
            <a:custGeom>
              <a:avLst/>
              <a:gdLst/>
              <a:ahLst/>
              <a:cxnLst/>
              <a:rect l="l" t="t" r="r" b="b"/>
              <a:pathLst>
                <a:path w="17976" h="18489" extrusionOk="0">
                  <a:moveTo>
                    <a:pt x="8749" y="1"/>
                  </a:moveTo>
                  <a:cubicBezTo>
                    <a:pt x="7672" y="1"/>
                    <a:pt x="6800" y="873"/>
                    <a:pt x="6800" y="1950"/>
                  </a:cubicBezTo>
                  <a:lnTo>
                    <a:pt x="6800" y="5450"/>
                  </a:lnTo>
                  <a:lnTo>
                    <a:pt x="6538" y="5450"/>
                  </a:lnTo>
                  <a:lnTo>
                    <a:pt x="6538" y="2373"/>
                  </a:lnTo>
                  <a:cubicBezTo>
                    <a:pt x="6538" y="1296"/>
                    <a:pt x="5665" y="420"/>
                    <a:pt x="4585" y="420"/>
                  </a:cubicBezTo>
                  <a:cubicBezTo>
                    <a:pt x="3508" y="420"/>
                    <a:pt x="2635" y="1296"/>
                    <a:pt x="2635" y="2373"/>
                  </a:cubicBezTo>
                  <a:lnTo>
                    <a:pt x="2635" y="5924"/>
                  </a:lnTo>
                  <a:cubicBezTo>
                    <a:pt x="1885" y="5924"/>
                    <a:pt x="1225" y="6415"/>
                    <a:pt x="1009" y="7134"/>
                  </a:cubicBezTo>
                  <a:lnTo>
                    <a:pt x="388" y="9184"/>
                  </a:lnTo>
                  <a:cubicBezTo>
                    <a:pt x="0" y="10472"/>
                    <a:pt x="244" y="11865"/>
                    <a:pt x="1045" y="12946"/>
                  </a:cubicBezTo>
                  <a:lnTo>
                    <a:pt x="3418" y="16259"/>
                  </a:lnTo>
                  <a:cubicBezTo>
                    <a:pt x="3501" y="16385"/>
                    <a:pt x="3587" y="16507"/>
                    <a:pt x="3677" y="16622"/>
                  </a:cubicBezTo>
                  <a:lnTo>
                    <a:pt x="3695" y="16643"/>
                  </a:lnTo>
                  <a:cubicBezTo>
                    <a:pt x="3695" y="16647"/>
                    <a:pt x="3698" y="16647"/>
                    <a:pt x="3698" y="16651"/>
                  </a:cubicBezTo>
                  <a:cubicBezTo>
                    <a:pt x="4592" y="17771"/>
                    <a:pt x="5967" y="18489"/>
                    <a:pt x="7511" y="18489"/>
                  </a:cubicBezTo>
                  <a:lnTo>
                    <a:pt x="13097" y="18489"/>
                  </a:lnTo>
                  <a:cubicBezTo>
                    <a:pt x="15793" y="18489"/>
                    <a:pt x="17976" y="16302"/>
                    <a:pt x="17976" y="13610"/>
                  </a:cubicBezTo>
                  <a:lnTo>
                    <a:pt x="17976" y="3224"/>
                  </a:lnTo>
                  <a:cubicBezTo>
                    <a:pt x="17976" y="2417"/>
                    <a:pt x="17322" y="1763"/>
                    <a:pt x="16515" y="1763"/>
                  </a:cubicBezTo>
                  <a:cubicBezTo>
                    <a:pt x="15706" y="1763"/>
                    <a:pt x="15053" y="2417"/>
                    <a:pt x="15053" y="3224"/>
                  </a:cubicBezTo>
                  <a:lnTo>
                    <a:pt x="15053" y="5450"/>
                  </a:lnTo>
                  <a:lnTo>
                    <a:pt x="14866" y="5450"/>
                  </a:lnTo>
                  <a:lnTo>
                    <a:pt x="14866" y="2657"/>
                  </a:lnTo>
                  <a:cubicBezTo>
                    <a:pt x="14866" y="1580"/>
                    <a:pt x="13991" y="704"/>
                    <a:pt x="12914" y="704"/>
                  </a:cubicBezTo>
                  <a:cubicBezTo>
                    <a:pt x="11837" y="704"/>
                    <a:pt x="10961" y="1580"/>
                    <a:pt x="10961" y="2657"/>
                  </a:cubicBezTo>
                  <a:lnTo>
                    <a:pt x="10961" y="5450"/>
                  </a:lnTo>
                  <a:lnTo>
                    <a:pt x="10702" y="5450"/>
                  </a:lnTo>
                  <a:lnTo>
                    <a:pt x="10702" y="1950"/>
                  </a:lnTo>
                  <a:cubicBezTo>
                    <a:pt x="10702" y="873"/>
                    <a:pt x="9829" y="1"/>
                    <a:pt x="8749" y="1"/>
                  </a:cubicBezTo>
                  <a:close/>
                </a:path>
              </a:pathLst>
            </a:custGeom>
            <a:solidFill>
              <a:srgbClr val="F0C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4"/>
            <p:cNvSpPr/>
            <p:nvPr/>
          </p:nvSpPr>
          <p:spPr>
            <a:xfrm>
              <a:off x="6049225" y="1959975"/>
              <a:ext cx="97600" cy="85800"/>
            </a:xfrm>
            <a:custGeom>
              <a:avLst/>
              <a:gdLst/>
              <a:ahLst/>
              <a:cxnLst/>
              <a:rect l="l" t="t" r="r" b="b"/>
              <a:pathLst>
                <a:path w="3904" h="3432" extrusionOk="0">
                  <a:moveTo>
                    <a:pt x="1950" y="0"/>
                  </a:moveTo>
                  <a:cubicBezTo>
                    <a:pt x="873" y="0"/>
                    <a:pt x="0" y="876"/>
                    <a:pt x="0" y="1953"/>
                  </a:cubicBezTo>
                  <a:lnTo>
                    <a:pt x="0" y="3432"/>
                  </a:lnTo>
                  <a:cubicBezTo>
                    <a:pt x="0" y="2355"/>
                    <a:pt x="873" y="1480"/>
                    <a:pt x="1950" y="1480"/>
                  </a:cubicBezTo>
                  <a:cubicBezTo>
                    <a:pt x="3030" y="1480"/>
                    <a:pt x="3903" y="2355"/>
                    <a:pt x="3903" y="3432"/>
                  </a:cubicBezTo>
                  <a:lnTo>
                    <a:pt x="3903" y="1953"/>
                  </a:lnTo>
                  <a:cubicBezTo>
                    <a:pt x="3903" y="876"/>
                    <a:pt x="3030" y="0"/>
                    <a:pt x="1950" y="0"/>
                  </a:cubicBezTo>
                  <a:close/>
                </a:path>
              </a:pathLst>
            </a:custGeom>
            <a:solidFill>
              <a:srgbClr val="F2E1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4"/>
            <p:cNvSpPr/>
            <p:nvPr/>
          </p:nvSpPr>
          <p:spPr>
            <a:xfrm>
              <a:off x="6153350" y="1949475"/>
              <a:ext cx="97575" cy="85725"/>
            </a:xfrm>
            <a:custGeom>
              <a:avLst/>
              <a:gdLst/>
              <a:ahLst/>
              <a:cxnLst/>
              <a:rect l="l" t="t" r="r" b="b"/>
              <a:pathLst>
                <a:path w="3903" h="3429" extrusionOk="0">
                  <a:moveTo>
                    <a:pt x="1949" y="1"/>
                  </a:moveTo>
                  <a:cubicBezTo>
                    <a:pt x="872" y="1"/>
                    <a:pt x="0" y="873"/>
                    <a:pt x="0" y="1950"/>
                  </a:cubicBezTo>
                  <a:lnTo>
                    <a:pt x="0" y="3429"/>
                  </a:lnTo>
                  <a:cubicBezTo>
                    <a:pt x="0" y="2352"/>
                    <a:pt x="872" y="1476"/>
                    <a:pt x="1949" y="1476"/>
                  </a:cubicBezTo>
                  <a:cubicBezTo>
                    <a:pt x="3029" y="1476"/>
                    <a:pt x="3902" y="2352"/>
                    <a:pt x="3902" y="3429"/>
                  </a:cubicBezTo>
                  <a:lnTo>
                    <a:pt x="3902" y="1950"/>
                  </a:lnTo>
                  <a:cubicBezTo>
                    <a:pt x="3902" y="873"/>
                    <a:pt x="3029" y="1"/>
                    <a:pt x="1949" y="1"/>
                  </a:cubicBezTo>
                  <a:close/>
                </a:path>
              </a:pathLst>
            </a:custGeom>
            <a:solidFill>
              <a:srgbClr val="F2E1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4"/>
            <p:cNvSpPr/>
            <p:nvPr/>
          </p:nvSpPr>
          <p:spPr>
            <a:xfrm>
              <a:off x="6257350" y="1967050"/>
              <a:ext cx="97675" cy="85850"/>
            </a:xfrm>
            <a:custGeom>
              <a:avLst/>
              <a:gdLst/>
              <a:ahLst/>
              <a:cxnLst/>
              <a:rect l="l" t="t" r="r" b="b"/>
              <a:pathLst>
                <a:path w="3907" h="3434" extrusionOk="0">
                  <a:moveTo>
                    <a:pt x="1954" y="1"/>
                  </a:moveTo>
                  <a:cubicBezTo>
                    <a:pt x="877" y="1"/>
                    <a:pt x="1" y="877"/>
                    <a:pt x="1" y="1954"/>
                  </a:cubicBezTo>
                  <a:lnTo>
                    <a:pt x="1" y="3433"/>
                  </a:lnTo>
                  <a:cubicBezTo>
                    <a:pt x="1" y="2352"/>
                    <a:pt x="877" y="1480"/>
                    <a:pt x="1954" y="1480"/>
                  </a:cubicBezTo>
                  <a:cubicBezTo>
                    <a:pt x="3031" y="1480"/>
                    <a:pt x="3906" y="2352"/>
                    <a:pt x="3906" y="3433"/>
                  </a:cubicBezTo>
                  <a:lnTo>
                    <a:pt x="3906" y="1954"/>
                  </a:lnTo>
                  <a:cubicBezTo>
                    <a:pt x="3906" y="877"/>
                    <a:pt x="3031" y="1"/>
                    <a:pt x="1954" y="1"/>
                  </a:cubicBezTo>
                  <a:close/>
                </a:path>
              </a:pathLst>
            </a:custGeom>
            <a:solidFill>
              <a:srgbClr val="F2E1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4"/>
            <p:cNvSpPr/>
            <p:nvPr/>
          </p:nvSpPr>
          <p:spPr>
            <a:xfrm>
              <a:off x="6115375" y="2227375"/>
              <a:ext cx="129075" cy="107775"/>
            </a:xfrm>
            <a:custGeom>
              <a:avLst/>
              <a:gdLst/>
              <a:ahLst/>
              <a:cxnLst/>
              <a:rect l="l" t="t" r="r" b="b"/>
              <a:pathLst>
                <a:path w="5163" h="4311" extrusionOk="0">
                  <a:moveTo>
                    <a:pt x="1456" y="0"/>
                  </a:moveTo>
                  <a:cubicBezTo>
                    <a:pt x="1175" y="0"/>
                    <a:pt x="893" y="33"/>
                    <a:pt x="618" y="99"/>
                  </a:cubicBezTo>
                  <a:cubicBezTo>
                    <a:pt x="467" y="139"/>
                    <a:pt x="323" y="182"/>
                    <a:pt x="197" y="228"/>
                  </a:cubicBezTo>
                  <a:cubicBezTo>
                    <a:pt x="133" y="253"/>
                    <a:pt x="65" y="279"/>
                    <a:pt x="0" y="308"/>
                  </a:cubicBezTo>
                  <a:lnTo>
                    <a:pt x="0" y="1783"/>
                  </a:lnTo>
                  <a:cubicBezTo>
                    <a:pt x="462" y="1578"/>
                    <a:pt x="959" y="1476"/>
                    <a:pt x="1454" y="1476"/>
                  </a:cubicBezTo>
                  <a:cubicBezTo>
                    <a:pt x="2461" y="1476"/>
                    <a:pt x="3466" y="1897"/>
                    <a:pt x="4182" y="2742"/>
                  </a:cubicBezTo>
                  <a:cubicBezTo>
                    <a:pt x="4574" y="3204"/>
                    <a:pt x="4825" y="3743"/>
                    <a:pt x="4944" y="4311"/>
                  </a:cubicBezTo>
                  <a:cubicBezTo>
                    <a:pt x="5163" y="3259"/>
                    <a:pt x="4915" y="2124"/>
                    <a:pt x="4182" y="1266"/>
                  </a:cubicBezTo>
                  <a:cubicBezTo>
                    <a:pt x="3467" y="422"/>
                    <a:pt x="2462" y="0"/>
                    <a:pt x="1456" y="0"/>
                  </a:cubicBezTo>
                  <a:close/>
                </a:path>
              </a:pathLst>
            </a:custGeom>
            <a:solidFill>
              <a:srgbClr val="F2E1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4"/>
            <p:cNvSpPr/>
            <p:nvPr/>
          </p:nvSpPr>
          <p:spPr>
            <a:xfrm>
              <a:off x="5987275" y="2097575"/>
              <a:ext cx="273700" cy="130675"/>
            </a:xfrm>
            <a:custGeom>
              <a:avLst/>
              <a:gdLst/>
              <a:ahLst/>
              <a:cxnLst/>
              <a:rect l="l" t="t" r="r" b="b"/>
              <a:pathLst>
                <a:path w="10948" h="5227" extrusionOk="0">
                  <a:moveTo>
                    <a:pt x="2478" y="0"/>
                  </a:moveTo>
                  <a:cubicBezTo>
                    <a:pt x="1728" y="0"/>
                    <a:pt x="1068" y="491"/>
                    <a:pt x="852" y="1210"/>
                  </a:cubicBezTo>
                  <a:lnTo>
                    <a:pt x="231" y="3260"/>
                  </a:lnTo>
                  <a:cubicBezTo>
                    <a:pt x="37" y="3906"/>
                    <a:pt x="1" y="4580"/>
                    <a:pt x="116" y="5227"/>
                  </a:cubicBezTo>
                  <a:cubicBezTo>
                    <a:pt x="145" y="5062"/>
                    <a:pt x="184" y="4900"/>
                    <a:pt x="231" y="4739"/>
                  </a:cubicBezTo>
                  <a:lnTo>
                    <a:pt x="852" y="2685"/>
                  </a:lnTo>
                  <a:cubicBezTo>
                    <a:pt x="1068" y="1971"/>
                    <a:pt x="1728" y="1479"/>
                    <a:pt x="2478" y="1479"/>
                  </a:cubicBezTo>
                  <a:lnTo>
                    <a:pt x="9457" y="1479"/>
                  </a:lnTo>
                  <a:cubicBezTo>
                    <a:pt x="10071" y="1479"/>
                    <a:pt x="10599" y="1848"/>
                    <a:pt x="10825" y="2383"/>
                  </a:cubicBezTo>
                  <a:cubicBezTo>
                    <a:pt x="10904" y="2096"/>
                    <a:pt x="10948" y="1798"/>
                    <a:pt x="10948" y="1490"/>
                  </a:cubicBezTo>
                  <a:cubicBezTo>
                    <a:pt x="10948" y="668"/>
                    <a:pt x="10280" y="0"/>
                    <a:pt x="9457" y="0"/>
                  </a:cubicBezTo>
                  <a:close/>
                </a:path>
              </a:pathLst>
            </a:custGeom>
            <a:solidFill>
              <a:srgbClr val="F2E1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4"/>
            <p:cNvSpPr/>
            <p:nvPr/>
          </p:nvSpPr>
          <p:spPr>
            <a:xfrm>
              <a:off x="6067725" y="2335225"/>
              <a:ext cx="301375" cy="257675"/>
            </a:xfrm>
            <a:custGeom>
              <a:avLst/>
              <a:gdLst/>
              <a:ahLst/>
              <a:cxnLst/>
              <a:rect l="l" t="t" r="r" b="b"/>
              <a:pathLst>
                <a:path w="12055" h="10307" extrusionOk="0">
                  <a:moveTo>
                    <a:pt x="6850" y="0"/>
                  </a:moveTo>
                  <a:cubicBezTo>
                    <a:pt x="6728" y="575"/>
                    <a:pt x="6469" y="1127"/>
                    <a:pt x="6063" y="1594"/>
                  </a:cubicBezTo>
                  <a:cubicBezTo>
                    <a:pt x="5473" y="2272"/>
                    <a:pt x="4599" y="2566"/>
                    <a:pt x="3679" y="2566"/>
                  </a:cubicBezTo>
                  <a:cubicBezTo>
                    <a:pt x="2455" y="2566"/>
                    <a:pt x="1150" y="2045"/>
                    <a:pt x="320" y="1213"/>
                  </a:cubicBezTo>
                  <a:lnTo>
                    <a:pt x="0" y="769"/>
                  </a:lnTo>
                  <a:lnTo>
                    <a:pt x="0" y="769"/>
                  </a:lnTo>
                  <a:cubicBezTo>
                    <a:pt x="441" y="1480"/>
                    <a:pt x="1066" y="2065"/>
                    <a:pt x="1802" y="2470"/>
                  </a:cubicBezTo>
                  <a:lnTo>
                    <a:pt x="1802" y="10307"/>
                  </a:lnTo>
                  <a:lnTo>
                    <a:pt x="12055" y="10307"/>
                  </a:lnTo>
                  <a:lnTo>
                    <a:pt x="12055" y="2463"/>
                  </a:lnTo>
                  <a:cubicBezTo>
                    <a:pt x="11362" y="2843"/>
                    <a:pt x="10569" y="3059"/>
                    <a:pt x="9722" y="3059"/>
                  </a:cubicBezTo>
                  <a:lnTo>
                    <a:pt x="6078" y="3059"/>
                  </a:lnTo>
                  <a:cubicBezTo>
                    <a:pt x="6814" y="2197"/>
                    <a:pt x="7072" y="1056"/>
                    <a:pt x="6850" y="0"/>
                  </a:cubicBezTo>
                  <a:close/>
                </a:path>
              </a:pathLst>
            </a:custGeom>
            <a:solidFill>
              <a:srgbClr val="E99F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4"/>
            <p:cNvSpPr/>
            <p:nvPr/>
          </p:nvSpPr>
          <p:spPr>
            <a:xfrm>
              <a:off x="6257350" y="2087775"/>
              <a:ext cx="97675" cy="87125"/>
            </a:xfrm>
            <a:custGeom>
              <a:avLst/>
              <a:gdLst/>
              <a:ahLst/>
              <a:cxnLst/>
              <a:rect l="l" t="t" r="r" b="b"/>
              <a:pathLst>
                <a:path w="3907" h="3485" extrusionOk="0">
                  <a:moveTo>
                    <a:pt x="1" y="0"/>
                  </a:moveTo>
                  <a:lnTo>
                    <a:pt x="1" y="1476"/>
                  </a:lnTo>
                  <a:cubicBezTo>
                    <a:pt x="1" y="2528"/>
                    <a:pt x="808" y="3433"/>
                    <a:pt x="1860" y="3483"/>
                  </a:cubicBezTo>
                  <a:cubicBezTo>
                    <a:pt x="1890" y="3484"/>
                    <a:pt x="1920" y="3485"/>
                    <a:pt x="1950" y="3485"/>
                  </a:cubicBezTo>
                  <a:cubicBezTo>
                    <a:pt x="3029" y="3485"/>
                    <a:pt x="3906" y="2613"/>
                    <a:pt x="3906" y="1534"/>
                  </a:cubicBezTo>
                  <a:lnTo>
                    <a:pt x="3906" y="54"/>
                  </a:lnTo>
                  <a:cubicBezTo>
                    <a:pt x="3906" y="1131"/>
                    <a:pt x="3033" y="2006"/>
                    <a:pt x="1957" y="2006"/>
                  </a:cubicBezTo>
                  <a:cubicBezTo>
                    <a:pt x="1925" y="2006"/>
                    <a:pt x="1892" y="2005"/>
                    <a:pt x="1860" y="2003"/>
                  </a:cubicBezTo>
                  <a:cubicBezTo>
                    <a:pt x="808" y="1953"/>
                    <a:pt x="1" y="1049"/>
                    <a:pt x="1" y="0"/>
                  </a:cubicBezTo>
                  <a:close/>
                </a:path>
              </a:pathLst>
            </a:custGeom>
            <a:solidFill>
              <a:srgbClr val="E99F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4"/>
            <p:cNvSpPr/>
            <p:nvPr/>
          </p:nvSpPr>
          <p:spPr>
            <a:xfrm>
              <a:off x="6056950" y="2157225"/>
              <a:ext cx="204025" cy="91950"/>
            </a:xfrm>
            <a:custGeom>
              <a:avLst/>
              <a:gdLst/>
              <a:ahLst/>
              <a:cxnLst/>
              <a:rect l="l" t="t" r="r" b="b"/>
              <a:pathLst>
                <a:path w="8161" h="3678" extrusionOk="0">
                  <a:moveTo>
                    <a:pt x="8038" y="1"/>
                  </a:moveTo>
                  <a:cubicBezTo>
                    <a:pt x="7647" y="1422"/>
                    <a:pt x="6343" y="2467"/>
                    <a:pt x="4796" y="2467"/>
                  </a:cubicBezTo>
                  <a:lnTo>
                    <a:pt x="0" y="2467"/>
                  </a:lnTo>
                  <a:lnTo>
                    <a:pt x="449" y="3114"/>
                  </a:lnTo>
                  <a:lnTo>
                    <a:pt x="2337" y="3114"/>
                  </a:lnTo>
                  <a:cubicBezTo>
                    <a:pt x="2799" y="2908"/>
                    <a:pt x="3295" y="2805"/>
                    <a:pt x="3791" y="2805"/>
                  </a:cubicBezTo>
                  <a:cubicBezTo>
                    <a:pt x="4625" y="2805"/>
                    <a:pt x="5459" y="3096"/>
                    <a:pt x="6128" y="3677"/>
                  </a:cubicBezTo>
                  <a:cubicBezTo>
                    <a:pt x="7324" y="3160"/>
                    <a:pt x="8161" y="1972"/>
                    <a:pt x="8161" y="590"/>
                  </a:cubicBezTo>
                  <a:cubicBezTo>
                    <a:pt x="8161" y="382"/>
                    <a:pt x="8117" y="181"/>
                    <a:pt x="8038" y="1"/>
                  </a:cubicBezTo>
                  <a:close/>
                </a:path>
              </a:pathLst>
            </a:custGeom>
            <a:solidFill>
              <a:srgbClr val="E99F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4"/>
            <p:cNvSpPr/>
            <p:nvPr/>
          </p:nvSpPr>
          <p:spPr>
            <a:xfrm>
              <a:off x="6359675" y="2100075"/>
              <a:ext cx="73075" cy="74775"/>
            </a:xfrm>
            <a:custGeom>
              <a:avLst/>
              <a:gdLst/>
              <a:ahLst/>
              <a:cxnLst/>
              <a:rect l="l" t="t" r="r" b="b"/>
              <a:pathLst>
                <a:path w="2923" h="2991" extrusionOk="0">
                  <a:moveTo>
                    <a:pt x="0" y="0"/>
                  </a:moveTo>
                  <a:lnTo>
                    <a:pt x="0" y="1479"/>
                  </a:lnTo>
                  <a:cubicBezTo>
                    <a:pt x="0" y="2258"/>
                    <a:pt x="585" y="2937"/>
                    <a:pt x="1364" y="2987"/>
                  </a:cubicBezTo>
                  <a:cubicBezTo>
                    <a:pt x="1398" y="2990"/>
                    <a:pt x="1432" y="2991"/>
                    <a:pt x="1466" y="2991"/>
                  </a:cubicBezTo>
                  <a:cubicBezTo>
                    <a:pt x="2271" y="2991"/>
                    <a:pt x="2923" y="2336"/>
                    <a:pt x="2923" y="1529"/>
                  </a:cubicBezTo>
                  <a:lnTo>
                    <a:pt x="2923" y="51"/>
                  </a:lnTo>
                  <a:cubicBezTo>
                    <a:pt x="2923" y="859"/>
                    <a:pt x="2268" y="1514"/>
                    <a:pt x="1460" y="1514"/>
                  </a:cubicBezTo>
                  <a:cubicBezTo>
                    <a:pt x="1428" y="1514"/>
                    <a:pt x="1396" y="1513"/>
                    <a:pt x="1364" y="1511"/>
                  </a:cubicBezTo>
                  <a:cubicBezTo>
                    <a:pt x="585" y="1461"/>
                    <a:pt x="0" y="779"/>
                    <a:pt x="0" y="0"/>
                  </a:cubicBezTo>
                  <a:close/>
                </a:path>
              </a:pathLst>
            </a:custGeom>
            <a:solidFill>
              <a:srgbClr val="E99F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4"/>
            <p:cNvSpPr/>
            <p:nvPr/>
          </p:nvSpPr>
          <p:spPr>
            <a:xfrm>
              <a:off x="6359675" y="1993525"/>
              <a:ext cx="73075" cy="73550"/>
            </a:xfrm>
            <a:custGeom>
              <a:avLst/>
              <a:gdLst/>
              <a:ahLst/>
              <a:cxnLst/>
              <a:rect l="l" t="t" r="r" b="b"/>
              <a:pathLst>
                <a:path w="2923" h="2942" extrusionOk="0">
                  <a:moveTo>
                    <a:pt x="1462" y="1"/>
                  </a:moveTo>
                  <a:cubicBezTo>
                    <a:pt x="653" y="1"/>
                    <a:pt x="0" y="655"/>
                    <a:pt x="0" y="1462"/>
                  </a:cubicBezTo>
                  <a:lnTo>
                    <a:pt x="0" y="2941"/>
                  </a:lnTo>
                  <a:cubicBezTo>
                    <a:pt x="0" y="2133"/>
                    <a:pt x="653" y="1476"/>
                    <a:pt x="1462" y="1476"/>
                  </a:cubicBezTo>
                  <a:cubicBezTo>
                    <a:pt x="2269" y="1476"/>
                    <a:pt x="2923" y="2133"/>
                    <a:pt x="2923" y="2941"/>
                  </a:cubicBezTo>
                  <a:lnTo>
                    <a:pt x="2923" y="1462"/>
                  </a:lnTo>
                  <a:cubicBezTo>
                    <a:pt x="2923" y="655"/>
                    <a:pt x="2269" y="1"/>
                    <a:pt x="1462" y="1"/>
                  </a:cubicBezTo>
                  <a:close/>
                </a:path>
              </a:pathLst>
            </a:custGeom>
            <a:solidFill>
              <a:srgbClr val="F2E1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4"/>
            <p:cNvSpPr/>
            <p:nvPr/>
          </p:nvSpPr>
          <p:spPr>
            <a:xfrm>
              <a:off x="5973750" y="1940225"/>
              <a:ext cx="468250" cy="661950"/>
            </a:xfrm>
            <a:custGeom>
              <a:avLst/>
              <a:gdLst/>
              <a:ahLst/>
              <a:cxnLst/>
              <a:rect l="l" t="t" r="r" b="b"/>
              <a:pathLst>
                <a:path w="18730" h="26478" extrusionOk="0">
                  <a:moveTo>
                    <a:pt x="4969" y="1160"/>
                  </a:moveTo>
                  <a:cubicBezTo>
                    <a:pt x="5841" y="1160"/>
                    <a:pt x="6552" y="1871"/>
                    <a:pt x="6552" y="2743"/>
                  </a:cubicBezTo>
                  <a:lnTo>
                    <a:pt x="6552" y="5924"/>
                  </a:lnTo>
                  <a:lnTo>
                    <a:pt x="3390" y="5924"/>
                  </a:lnTo>
                  <a:lnTo>
                    <a:pt x="3390" y="5899"/>
                  </a:lnTo>
                  <a:lnTo>
                    <a:pt x="3390" y="2743"/>
                  </a:lnTo>
                  <a:cubicBezTo>
                    <a:pt x="3390" y="1871"/>
                    <a:pt x="4096" y="1160"/>
                    <a:pt x="4969" y="1160"/>
                  </a:cubicBezTo>
                  <a:close/>
                  <a:moveTo>
                    <a:pt x="9133" y="740"/>
                  </a:moveTo>
                  <a:cubicBezTo>
                    <a:pt x="10006" y="740"/>
                    <a:pt x="10717" y="1448"/>
                    <a:pt x="10717" y="2320"/>
                  </a:cubicBezTo>
                  <a:lnTo>
                    <a:pt x="10717" y="5956"/>
                  </a:lnTo>
                  <a:cubicBezTo>
                    <a:pt x="10717" y="5993"/>
                    <a:pt x="10713" y="6031"/>
                    <a:pt x="10713" y="6067"/>
                  </a:cubicBezTo>
                  <a:cubicBezTo>
                    <a:pt x="10490" y="5974"/>
                    <a:pt x="10250" y="5924"/>
                    <a:pt x="9998" y="5924"/>
                  </a:cubicBezTo>
                  <a:lnTo>
                    <a:pt x="7554" y="5924"/>
                  </a:lnTo>
                  <a:cubicBezTo>
                    <a:pt x="7554" y="5917"/>
                    <a:pt x="7550" y="5910"/>
                    <a:pt x="7550" y="5899"/>
                  </a:cubicBezTo>
                  <a:lnTo>
                    <a:pt x="7550" y="2320"/>
                  </a:lnTo>
                  <a:cubicBezTo>
                    <a:pt x="7550" y="1448"/>
                    <a:pt x="8261" y="740"/>
                    <a:pt x="9133" y="740"/>
                  </a:cubicBezTo>
                  <a:close/>
                  <a:moveTo>
                    <a:pt x="13298" y="1443"/>
                  </a:moveTo>
                  <a:cubicBezTo>
                    <a:pt x="14170" y="1443"/>
                    <a:pt x="14881" y="2154"/>
                    <a:pt x="14881" y="3027"/>
                  </a:cubicBezTo>
                  <a:lnTo>
                    <a:pt x="14881" y="5956"/>
                  </a:lnTo>
                  <a:cubicBezTo>
                    <a:pt x="14881" y="6394"/>
                    <a:pt x="14705" y="6800"/>
                    <a:pt x="14389" y="7101"/>
                  </a:cubicBezTo>
                  <a:cubicBezTo>
                    <a:pt x="14093" y="7384"/>
                    <a:pt x="13710" y="7538"/>
                    <a:pt x="13303" y="7538"/>
                  </a:cubicBezTo>
                  <a:cubicBezTo>
                    <a:pt x="13276" y="7538"/>
                    <a:pt x="13249" y="7537"/>
                    <a:pt x="13222" y="7536"/>
                  </a:cubicBezTo>
                  <a:cubicBezTo>
                    <a:pt x="12389" y="7496"/>
                    <a:pt x="11714" y="6764"/>
                    <a:pt x="11714" y="5899"/>
                  </a:cubicBezTo>
                  <a:lnTo>
                    <a:pt x="11714" y="3027"/>
                  </a:lnTo>
                  <a:cubicBezTo>
                    <a:pt x="11714" y="2154"/>
                    <a:pt x="12425" y="1443"/>
                    <a:pt x="13298" y="1443"/>
                  </a:cubicBezTo>
                  <a:close/>
                  <a:moveTo>
                    <a:pt x="16899" y="2503"/>
                  </a:moveTo>
                  <a:cubicBezTo>
                    <a:pt x="17502" y="2503"/>
                    <a:pt x="17989" y="2991"/>
                    <a:pt x="17989" y="3594"/>
                  </a:cubicBezTo>
                  <a:lnTo>
                    <a:pt x="17989" y="6445"/>
                  </a:lnTo>
                  <a:cubicBezTo>
                    <a:pt x="17989" y="6750"/>
                    <a:pt x="17868" y="7033"/>
                    <a:pt x="17645" y="7242"/>
                  </a:cubicBezTo>
                  <a:cubicBezTo>
                    <a:pt x="17442" y="7435"/>
                    <a:pt x="17182" y="7538"/>
                    <a:pt x="16902" y="7538"/>
                  </a:cubicBezTo>
                  <a:cubicBezTo>
                    <a:pt x="16876" y="7538"/>
                    <a:pt x="16849" y="7538"/>
                    <a:pt x="16823" y="7536"/>
                  </a:cubicBezTo>
                  <a:cubicBezTo>
                    <a:pt x="16252" y="7500"/>
                    <a:pt x="15807" y="6997"/>
                    <a:pt x="15807" y="6394"/>
                  </a:cubicBezTo>
                  <a:lnTo>
                    <a:pt x="15807" y="3594"/>
                  </a:lnTo>
                  <a:cubicBezTo>
                    <a:pt x="15807" y="2991"/>
                    <a:pt x="16295" y="2503"/>
                    <a:pt x="16899" y="2503"/>
                  </a:cubicBezTo>
                  <a:close/>
                  <a:moveTo>
                    <a:pt x="9998" y="6664"/>
                  </a:moveTo>
                  <a:cubicBezTo>
                    <a:pt x="10616" y="6664"/>
                    <a:pt x="11118" y="7166"/>
                    <a:pt x="11118" y="7784"/>
                  </a:cubicBezTo>
                  <a:cubicBezTo>
                    <a:pt x="11118" y="9435"/>
                    <a:pt x="9776" y="10778"/>
                    <a:pt x="8124" y="10778"/>
                  </a:cubicBezTo>
                  <a:lnTo>
                    <a:pt x="3536" y="10778"/>
                  </a:lnTo>
                  <a:cubicBezTo>
                    <a:pt x="3335" y="10778"/>
                    <a:pt x="3170" y="10942"/>
                    <a:pt x="3170" y="11147"/>
                  </a:cubicBezTo>
                  <a:cubicBezTo>
                    <a:pt x="3170" y="11352"/>
                    <a:pt x="3335" y="11517"/>
                    <a:pt x="3536" y="11517"/>
                  </a:cubicBezTo>
                  <a:lnTo>
                    <a:pt x="5123" y="11517"/>
                  </a:lnTo>
                  <a:lnTo>
                    <a:pt x="5335" y="11951"/>
                  </a:lnTo>
                  <a:cubicBezTo>
                    <a:pt x="5399" y="12084"/>
                    <a:pt x="5531" y="12162"/>
                    <a:pt x="5669" y="12162"/>
                  </a:cubicBezTo>
                  <a:cubicBezTo>
                    <a:pt x="5718" y="12162"/>
                    <a:pt x="5768" y="12152"/>
                    <a:pt x="5816" y="12131"/>
                  </a:cubicBezTo>
                  <a:cubicBezTo>
                    <a:pt x="6241" y="11941"/>
                    <a:pt x="6688" y="11849"/>
                    <a:pt x="7129" y="11849"/>
                  </a:cubicBezTo>
                  <a:cubicBezTo>
                    <a:pt x="8045" y="11849"/>
                    <a:pt x="8937" y="12247"/>
                    <a:pt x="9567" y="12989"/>
                  </a:cubicBezTo>
                  <a:cubicBezTo>
                    <a:pt x="10580" y="14181"/>
                    <a:pt x="10569" y="15972"/>
                    <a:pt x="9542" y="17150"/>
                  </a:cubicBezTo>
                  <a:cubicBezTo>
                    <a:pt x="9410" y="17305"/>
                    <a:pt x="9424" y="17538"/>
                    <a:pt x="9578" y="17674"/>
                  </a:cubicBezTo>
                  <a:cubicBezTo>
                    <a:pt x="9650" y="17735"/>
                    <a:pt x="9736" y="17764"/>
                    <a:pt x="9822" y="17764"/>
                  </a:cubicBezTo>
                  <a:cubicBezTo>
                    <a:pt x="9923" y="17764"/>
                    <a:pt x="10027" y="17721"/>
                    <a:pt x="10099" y="17634"/>
                  </a:cubicBezTo>
                  <a:cubicBezTo>
                    <a:pt x="11363" y="16181"/>
                    <a:pt x="11377" y="13980"/>
                    <a:pt x="10132" y="12511"/>
                  </a:cubicBezTo>
                  <a:cubicBezTo>
                    <a:pt x="9740" y="12052"/>
                    <a:pt x="9270" y="11701"/>
                    <a:pt x="8753" y="11464"/>
                  </a:cubicBezTo>
                  <a:cubicBezTo>
                    <a:pt x="10512" y="11166"/>
                    <a:pt x="11858" y="9628"/>
                    <a:pt x="11858" y="7784"/>
                  </a:cubicBezTo>
                  <a:cubicBezTo>
                    <a:pt x="11858" y="7776"/>
                    <a:pt x="11855" y="7769"/>
                    <a:pt x="11855" y="7762"/>
                  </a:cubicBezTo>
                  <a:lnTo>
                    <a:pt x="11855" y="7762"/>
                  </a:lnTo>
                  <a:cubicBezTo>
                    <a:pt x="12224" y="8064"/>
                    <a:pt x="12684" y="8250"/>
                    <a:pt x="13186" y="8276"/>
                  </a:cubicBezTo>
                  <a:cubicBezTo>
                    <a:pt x="13226" y="8276"/>
                    <a:pt x="13262" y="8279"/>
                    <a:pt x="13301" y="8279"/>
                  </a:cubicBezTo>
                  <a:cubicBezTo>
                    <a:pt x="13901" y="8279"/>
                    <a:pt x="14465" y="8053"/>
                    <a:pt x="14899" y="7636"/>
                  </a:cubicBezTo>
                  <a:cubicBezTo>
                    <a:pt x="15035" y="7507"/>
                    <a:pt x="15150" y="7363"/>
                    <a:pt x="15250" y="7213"/>
                  </a:cubicBezTo>
                  <a:cubicBezTo>
                    <a:pt x="15527" y="7805"/>
                    <a:pt x="16102" y="8228"/>
                    <a:pt x="16776" y="8271"/>
                  </a:cubicBezTo>
                  <a:cubicBezTo>
                    <a:pt x="16819" y="8276"/>
                    <a:pt x="16859" y="8279"/>
                    <a:pt x="16899" y="8279"/>
                  </a:cubicBezTo>
                  <a:cubicBezTo>
                    <a:pt x="17297" y="8279"/>
                    <a:pt x="17674" y="8150"/>
                    <a:pt x="17989" y="7913"/>
                  </a:cubicBezTo>
                  <a:lnTo>
                    <a:pt x="17989" y="13980"/>
                  </a:lnTo>
                  <a:cubicBezTo>
                    <a:pt x="17989" y="15631"/>
                    <a:pt x="17089" y="17146"/>
                    <a:pt x="15638" y="17940"/>
                  </a:cubicBezTo>
                  <a:cubicBezTo>
                    <a:pt x="15520" y="18004"/>
                    <a:pt x="15444" y="18130"/>
                    <a:pt x="15444" y="18263"/>
                  </a:cubicBezTo>
                  <a:lnTo>
                    <a:pt x="15444" y="25737"/>
                  </a:lnTo>
                  <a:lnTo>
                    <a:pt x="5931" y="25737"/>
                  </a:lnTo>
                  <a:lnTo>
                    <a:pt x="5931" y="18263"/>
                  </a:lnTo>
                  <a:cubicBezTo>
                    <a:pt x="5931" y="18130"/>
                    <a:pt x="5859" y="18004"/>
                    <a:pt x="5741" y="17940"/>
                  </a:cubicBezTo>
                  <a:cubicBezTo>
                    <a:pt x="5213" y="17653"/>
                    <a:pt x="4750" y="17265"/>
                    <a:pt x="4373" y="16791"/>
                  </a:cubicBezTo>
                  <a:cubicBezTo>
                    <a:pt x="4369" y="16788"/>
                    <a:pt x="4366" y="16784"/>
                    <a:pt x="4362" y="16780"/>
                  </a:cubicBezTo>
                  <a:lnTo>
                    <a:pt x="4362" y="16776"/>
                  </a:lnTo>
                  <a:cubicBezTo>
                    <a:pt x="4359" y="16773"/>
                    <a:pt x="4355" y="16769"/>
                    <a:pt x="4351" y="16763"/>
                  </a:cubicBezTo>
                  <a:cubicBezTo>
                    <a:pt x="4268" y="16658"/>
                    <a:pt x="4187" y="16543"/>
                    <a:pt x="4111" y="16428"/>
                  </a:cubicBezTo>
                  <a:cubicBezTo>
                    <a:pt x="4111" y="16425"/>
                    <a:pt x="4107" y="16421"/>
                    <a:pt x="4104" y="16414"/>
                  </a:cubicBezTo>
                  <a:lnTo>
                    <a:pt x="1727" y="13096"/>
                  </a:lnTo>
                  <a:cubicBezTo>
                    <a:pt x="999" y="12113"/>
                    <a:pt x="775" y="10831"/>
                    <a:pt x="1128" y="9661"/>
                  </a:cubicBezTo>
                  <a:lnTo>
                    <a:pt x="1745" y="7608"/>
                  </a:lnTo>
                  <a:cubicBezTo>
                    <a:pt x="1917" y="7044"/>
                    <a:pt x="2427" y="6664"/>
                    <a:pt x="3019" y="6664"/>
                  </a:cubicBezTo>
                  <a:close/>
                  <a:moveTo>
                    <a:pt x="9133" y="0"/>
                  </a:moveTo>
                  <a:cubicBezTo>
                    <a:pt x="8128" y="0"/>
                    <a:pt x="7274" y="643"/>
                    <a:pt x="6951" y="1541"/>
                  </a:cubicBezTo>
                  <a:cubicBezTo>
                    <a:pt x="6541" y="869"/>
                    <a:pt x="5809" y="421"/>
                    <a:pt x="4969" y="421"/>
                  </a:cubicBezTo>
                  <a:cubicBezTo>
                    <a:pt x="3691" y="421"/>
                    <a:pt x="2649" y="1465"/>
                    <a:pt x="2649" y="2743"/>
                  </a:cubicBezTo>
                  <a:lnTo>
                    <a:pt x="2649" y="5956"/>
                  </a:lnTo>
                  <a:cubicBezTo>
                    <a:pt x="1892" y="6092"/>
                    <a:pt x="1267" y="6634"/>
                    <a:pt x="1037" y="7396"/>
                  </a:cubicBezTo>
                  <a:lnTo>
                    <a:pt x="420" y="9446"/>
                  </a:lnTo>
                  <a:cubicBezTo>
                    <a:pt x="0" y="10839"/>
                    <a:pt x="266" y="12368"/>
                    <a:pt x="1128" y="13532"/>
                  </a:cubicBezTo>
                  <a:lnTo>
                    <a:pt x="3497" y="16838"/>
                  </a:lnTo>
                  <a:cubicBezTo>
                    <a:pt x="3579" y="16967"/>
                    <a:pt x="3673" y="17093"/>
                    <a:pt x="3766" y="17215"/>
                  </a:cubicBezTo>
                  <a:lnTo>
                    <a:pt x="3777" y="17229"/>
                  </a:lnTo>
                  <a:cubicBezTo>
                    <a:pt x="3788" y="17243"/>
                    <a:pt x="3799" y="17254"/>
                    <a:pt x="3809" y="17268"/>
                  </a:cubicBezTo>
                  <a:cubicBezTo>
                    <a:pt x="4200" y="17753"/>
                    <a:pt x="4664" y="18158"/>
                    <a:pt x="5191" y="18478"/>
                  </a:cubicBezTo>
                  <a:lnTo>
                    <a:pt x="5191" y="26107"/>
                  </a:lnTo>
                  <a:cubicBezTo>
                    <a:pt x="5191" y="26312"/>
                    <a:pt x="5360" y="26477"/>
                    <a:pt x="5561" y="26477"/>
                  </a:cubicBezTo>
                  <a:lnTo>
                    <a:pt x="15814" y="26477"/>
                  </a:lnTo>
                  <a:cubicBezTo>
                    <a:pt x="16019" y="26477"/>
                    <a:pt x="16184" y="26312"/>
                    <a:pt x="16184" y="26107"/>
                  </a:cubicBezTo>
                  <a:lnTo>
                    <a:pt x="16184" y="18478"/>
                  </a:lnTo>
                  <a:cubicBezTo>
                    <a:pt x="17760" y="17530"/>
                    <a:pt x="18729" y="15825"/>
                    <a:pt x="18729" y="13980"/>
                  </a:cubicBezTo>
                  <a:lnTo>
                    <a:pt x="18729" y="3594"/>
                  </a:lnTo>
                  <a:cubicBezTo>
                    <a:pt x="18729" y="2585"/>
                    <a:pt x="17907" y="1763"/>
                    <a:pt x="16899" y="1763"/>
                  </a:cubicBezTo>
                  <a:cubicBezTo>
                    <a:pt x="16352" y="1763"/>
                    <a:pt x="15861" y="2003"/>
                    <a:pt x="15527" y="2384"/>
                  </a:cubicBezTo>
                  <a:cubicBezTo>
                    <a:pt x="15247" y="1415"/>
                    <a:pt x="14353" y="704"/>
                    <a:pt x="13298" y="704"/>
                  </a:cubicBezTo>
                  <a:cubicBezTo>
                    <a:pt x="12501" y="704"/>
                    <a:pt x="11794" y="1110"/>
                    <a:pt x="11377" y="1728"/>
                  </a:cubicBezTo>
                  <a:cubicBezTo>
                    <a:pt x="11111" y="732"/>
                    <a:pt x="10210" y="0"/>
                    <a:pt x="9133" y="0"/>
                  </a:cubicBezTo>
                  <a:close/>
                </a:path>
              </a:pathLst>
            </a:custGeom>
            <a:solidFill>
              <a:srgbClr val="24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24"/>
          <p:cNvGrpSpPr/>
          <p:nvPr/>
        </p:nvGrpSpPr>
        <p:grpSpPr>
          <a:xfrm>
            <a:off x="345059" y="324937"/>
            <a:ext cx="478435" cy="596300"/>
            <a:chOff x="1206325" y="1300150"/>
            <a:chExt cx="478435" cy="596300"/>
          </a:xfrm>
        </p:grpSpPr>
        <p:sp>
          <p:nvSpPr>
            <p:cNvPr id="523" name="Google Shape;523;p24"/>
            <p:cNvSpPr/>
            <p:nvPr/>
          </p:nvSpPr>
          <p:spPr>
            <a:xfrm>
              <a:off x="1210997" y="1307881"/>
              <a:ext cx="465635" cy="429056"/>
            </a:xfrm>
            <a:custGeom>
              <a:avLst/>
              <a:gdLst/>
              <a:ahLst/>
              <a:cxnLst/>
              <a:rect l="l" t="t" r="r" b="b"/>
              <a:pathLst>
                <a:path w="22226" h="20480" extrusionOk="0">
                  <a:moveTo>
                    <a:pt x="20685" y="1"/>
                  </a:moveTo>
                  <a:cubicBezTo>
                    <a:pt x="19950" y="1"/>
                    <a:pt x="19312" y="554"/>
                    <a:pt x="19231" y="1302"/>
                  </a:cubicBezTo>
                  <a:lnTo>
                    <a:pt x="18550" y="7441"/>
                  </a:lnTo>
                  <a:lnTo>
                    <a:pt x="18348" y="7441"/>
                  </a:lnTo>
                  <a:lnTo>
                    <a:pt x="18348" y="4515"/>
                  </a:lnTo>
                  <a:cubicBezTo>
                    <a:pt x="18348" y="3434"/>
                    <a:pt x="17476" y="2561"/>
                    <a:pt x="16396" y="2561"/>
                  </a:cubicBezTo>
                  <a:cubicBezTo>
                    <a:pt x="15319" y="2561"/>
                    <a:pt x="14446" y="3434"/>
                    <a:pt x="14446" y="4515"/>
                  </a:cubicBezTo>
                  <a:lnTo>
                    <a:pt x="14446" y="7386"/>
                  </a:lnTo>
                  <a:lnTo>
                    <a:pt x="14446" y="7441"/>
                  </a:lnTo>
                  <a:lnTo>
                    <a:pt x="14184" y="7441"/>
                  </a:lnTo>
                  <a:lnTo>
                    <a:pt x="14184" y="3807"/>
                  </a:lnTo>
                  <a:cubicBezTo>
                    <a:pt x="14184" y="2730"/>
                    <a:pt x="13312" y="1854"/>
                    <a:pt x="12231" y="1854"/>
                  </a:cubicBezTo>
                  <a:cubicBezTo>
                    <a:pt x="11154" y="1854"/>
                    <a:pt x="10282" y="2730"/>
                    <a:pt x="10282" y="3807"/>
                  </a:cubicBezTo>
                  <a:lnTo>
                    <a:pt x="10282" y="7386"/>
                  </a:lnTo>
                  <a:lnTo>
                    <a:pt x="10282" y="7441"/>
                  </a:lnTo>
                  <a:lnTo>
                    <a:pt x="10060" y="7441"/>
                  </a:lnTo>
                  <a:lnTo>
                    <a:pt x="10060" y="4296"/>
                  </a:lnTo>
                  <a:cubicBezTo>
                    <a:pt x="10060" y="3182"/>
                    <a:pt x="9155" y="2278"/>
                    <a:pt x="8038" y="2278"/>
                  </a:cubicBezTo>
                  <a:cubicBezTo>
                    <a:pt x="6997" y="2278"/>
                    <a:pt x="6153" y="3121"/>
                    <a:pt x="6153" y="4163"/>
                  </a:cubicBezTo>
                  <a:lnTo>
                    <a:pt x="6153" y="7386"/>
                  </a:lnTo>
                  <a:cubicBezTo>
                    <a:pt x="6153" y="7404"/>
                    <a:pt x="6157" y="7422"/>
                    <a:pt x="6157" y="7441"/>
                  </a:cubicBezTo>
                  <a:lnTo>
                    <a:pt x="6153" y="7441"/>
                  </a:lnTo>
                  <a:lnTo>
                    <a:pt x="6153" y="11820"/>
                  </a:lnTo>
                  <a:lnTo>
                    <a:pt x="5227" y="11095"/>
                  </a:lnTo>
                  <a:cubicBezTo>
                    <a:pt x="4613" y="10616"/>
                    <a:pt x="3885" y="10384"/>
                    <a:pt x="3162" y="10384"/>
                  </a:cubicBezTo>
                  <a:cubicBezTo>
                    <a:pt x="2162" y="10384"/>
                    <a:pt x="1171" y="10828"/>
                    <a:pt x="506" y="11676"/>
                  </a:cubicBezTo>
                  <a:cubicBezTo>
                    <a:pt x="1" y="12327"/>
                    <a:pt x="115" y="13263"/>
                    <a:pt x="765" y="13770"/>
                  </a:cubicBezTo>
                  <a:lnTo>
                    <a:pt x="7880" y="19319"/>
                  </a:lnTo>
                  <a:cubicBezTo>
                    <a:pt x="7981" y="19406"/>
                    <a:pt x="8085" y="19488"/>
                    <a:pt x="8193" y="19564"/>
                  </a:cubicBezTo>
                  <a:lnTo>
                    <a:pt x="8207" y="19578"/>
                  </a:lnTo>
                  <a:cubicBezTo>
                    <a:pt x="8537" y="19833"/>
                    <a:pt x="8892" y="20020"/>
                    <a:pt x="9266" y="20146"/>
                  </a:cubicBezTo>
                  <a:cubicBezTo>
                    <a:pt x="9812" y="20361"/>
                    <a:pt x="10408" y="20479"/>
                    <a:pt x="11032" y="20479"/>
                  </a:cubicBezTo>
                  <a:lnTo>
                    <a:pt x="16618" y="20479"/>
                  </a:lnTo>
                  <a:cubicBezTo>
                    <a:pt x="19311" y="20479"/>
                    <a:pt x="21497" y="18293"/>
                    <a:pt x="21497" y="15601"/>
                  </a:cubicBezTo>
                  <a:lnTo>
                    <a:pt x="21497" y="7441"/>
                  </a:lnTo>
                  <a:lnTo>
                    <a:pt x="21490" y="7441"/>
                  </a:lnTo>
                  <a:lnTo>
                    <a:pt x="22136" y="1625"/>
                  </a:lnTo>
                  <a:cubicBezTo>
                    <a:pt x="22225" y="824"/>
                    <a:pt x="21648" y="99"/>
                    <a:pt x="20843" y="9"/>
                  </a:cubicBezTo>
                  <a:cubicBezTo>
                    <a:pt x="20790" y="3"/>
                    <a:pt x="20738" y="1"/>
                    <a:pt x="20685" y="1"/>
                  </a:cubicBezTo>
                  <a:close/>
                </a:path>
              </a:pathLst>
            </a:custGeom>
            <a:solidFill>
              <a:srgbClr val="F0C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4"/>
            <p:cNvSpPr/>
            <p:nvPr/>
          </p:nvSpPr>
          <p:spPr>
            <a:xfrm>
              <a:off x="1513641" y="1361534"/>
              <a:ext cx="81768" cy="71838"/>
            </a:xfrm>
            <a:custGeom>
              <a:avLst/>
              <a:gdLst/>
              <a:ahLst/>
              <a:cxnLst/>
              <a:rect l="l" t="t" r="r" b="b"/>
              <a:pathLst>
                <a:path w="3903" h="3429" extrusionOk="0">
                  <a:moveTo>
                    <a:pt x="1950" y="0"/>
                  </a:moveTo>
                  <a:cubicBezTo>
                    <a:pt x="873" y="0"/>
                    <a:pt x="0" y="873"/>
                    <a:pt x="0" y="1954"/>
                  </a:cubicBezTo>
                  <a:lnTo>
                    <a:pt x="0" y="3429"/>
                  </a:lnTo>
                  <a:cubicBezTo>
                    <a:pt x="0" y="2352"/>
                    <a:pt x="873" y="1480"/>
                    <a:pt x="1950" y="1480"/>
                  </a:cubicBezTo>
                  <a:cubicBezTo>
                    <a:pt x="3030" y="1480"/>
                    <a:pt x="3902" y="2352"/>
                    <a:pt x="3902" y="3429"/>
                  </a:cubicBezTo>
                  <a:lnTo>
                    <a:pt x="3902" y="1954"/>
                  </a:lnTo>
                  <a:cubicBezTo>
                    <a:pt x="3902" y="873"/>
                    <a:pt x="3030" y="0"/>
                    <a:pt x="1950" y="0"/>
                  </a:cubicBezTo>
                  <a:close/>
                </a:path>
              </a:pathLst>
            </a:custGeom>
            <a:solidFill>
              <a:srgbClr val="F2E1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4"/>
            <p:cNvSpPr/>
            <p:nvPr/>
          </p:nvSpPr>
          <p:spPr>
            <a:xfrm>
              <a:off x="1426384" y="1346701"/>
              <a:ext cx="81789" cy="71942"/>
            </a:xfrm>
            <a:custGeom>
              <a:avLst/>
              <a:gdLst/>
              <a:ahLst/>
              <a:cxnLst/>
              <a:rect l="l" t="t" r="r" b="b"/>
              <a:pathLst>
                <a:path w="3904" h="3434" extrusionOk="0">
                  <a:moveTo>
                    <a:pt x="1950" y="1"/>
                  </a:moveTo>
                  <a:cubicBezTo>
                    <a:pt x="873" y="1"/>
                    <a:pt x="1" y="877"/>
                    <a:pt x="1" y="1954"/>
                  </a:cubicBezTo>
                  <a:lnTo>
                    <a:pt x="1" y="3434"/>
                  </a:lnTo>
                  <a:cubicBezTo>
                    <a:pt x="1" y="2353"/>
                    <a:pt x="873" y="1480"/>
                    <a:pt x="1950" y="1480"/>
                  </a:cubicBezTo>
                  <a:cubicBezTo>
                    <a:pt x="3031" y="1480"/>
                    <a:pt x="3903" y="2353"/>
                    <a:pt x="3903" y="3434"/>
                  </a:cubicBezTo>
                  <a:lnTo>
                    <a:pt x="3903" y="1954"/>
                  </a:lnTo>
                  <a:cubicBezTo>
                    <a:pt x="3903" y="877"/>
                    <a:pt x="3031" y="1"/>
                    <a:pt x="1950" y="1"/>
                  </a:cubicBezTo>
                  <a:close/>
                </a:path>
              </a:pathLst>
            </a:custGeom>
            <a:solidFill>
              <a:srgbClr val="F2E1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4"/>
            <p:cNvSpPr/>
            <p:nvPr/>
          </p:nvSpPr>
          <p:spPr>
            <a:xfrm>
              <a:off x="1610513" y="1307881"/>
              <a:ext cx="66118" cy="63227"/>
            </a:xfrm>
            <a:custGeom>
              <a:avLst/>
              <a:gdLst/>
              <a:ahLst/>
              <a:cxnLst/>
              <a:rect l="l" t="t" r="r" b="b"/>
              <a:pathLst>
                <a:path w="3156" h="3018" extrusionOk="0">
                  <a:moveTo>
                    <a:pt x="1615" y="1"/>
                  </a:moveTo>
                  <a:cubicBezTo>
                    <a:pt x="880" y="1"/>
                    <a:pt x="242" y="554"/>
                    <a:pt x="161" y="1302"/>
                  </a:cubicBezTo>
                  <a:lnTo>
                    <a:pt x="0" y="2780"/>
                  </a:lnTo>
                  <a:cubicBezTo>
                    <a:pt x="84" y="2031"/>
                    <a:pt x="716" y="1479"/>
                    <a:pt x="1452" y="1479"/>
                  </a:cubicBezTo>
                  <a:cubicBezTo>
                    <a:pt x="1506" y="1479"/>
                    <a:pt x="1561" y="1482"/>
                    <a:pt x="1616" y="1488"/>
                  </a:cubicBezTo>
                  <a:cubicBezTo>
                    <a:pt x="2391" y="1574"/>
                    <a:pt x="2955" y="2249"/>
                    <a:pt x="2912" y="3017"/>
                  </a:cubicBezTo>
                  <a:lnTo>
                    <a:pt x="3066" y="1625"/>
                  </a:lnTo>
                  <a:cubicBezTo>
                    <a:pt x="3155" y="824"/>
                    <a:pt x="2578" y="99"/>
                    <a:pt x="1773" y="9"/>
                  </a:cubicBezTo>
                  <a:cubicBezTo>
                    <a:pt x="1720" y="3"/>
                    <a:pt x="1668" y="1"/>
                    <a:pt x="1615" y="1"/>
                  </a:cubicBezTo>
                  <a:close/>
                </a:path>
              </a:pathLst>
            </a:custGeom>
            <a:solidFill>
              <a:srgbClr val="F2E1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4"/>
            <p:cNvSpPr/>
            <p:nvPr/>
          </p:nvSpPr>
          <p:spPr>
            <a:xfrm>
              <a:off x="1339902" y="1355584"/>
              <a:ext cx="81852" cy="73283"/>
            </a:xfrm>
            <a:custGeom>
              <a:avLst/>
              <a:gdLst/>
              <a:ahLst/>
              <a:cxnLst/>
              <a:rect l="l" t="t" r="r" b="b"/>
              <a:pathLst>
                <a:path w="3907" h="3498" extrusionOk="0">
                  <a:moveTo>
                    <a:pt x="1885" y="1"/>
                  </a:moveTo>
                  <a:cubicBezTo>
                    <a:pt x="844" y="1"/>
                    <a:pt x="0" y="844"/>
                    <a:pt x="0" y="1886"/>
                  </a:cubicBezTo>
                  <a:lnTo>
                    <a:pt x="0" y="3364"/>
                  </a:lnTo>
                  <a:cubicBezTo>
                    <a:pt x="0" y="2324"/>
                    <a:pt x="844" y="1480"/>
                    <a:pt x="1885" y="1480"/>
                  </a:cubicBezTo>
                  <a:cubicBezTo>
                    <a:pt x="3002" y="1480"/>
                    <a:pt x="3907" y="2381"/>
                    <a:pt x="3907" y="3497"/>
                  </a:cubicBezTo>
                  <a:lnTo>
                    <a:pt x="3907" y="2019"/>
                  </a:lnTo>
                  <a:cubicBezTo>
                    <a:pt x="3907" y="905"/>
                    <a:pt x="3002" y="1"/>
                    <a:pt x="1885" y="1"/>
                  </a:cubicBezTo>
                  <a:close/>
                </a:path>
              </a:pathLst>
            </a:custGeom>
            <a:solidFill>
              <a:srgbClr val="F2E1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4"/>
            <p:cNvSpPr/>
            <p:nvPr/>
          </p:nvSpPr>
          <p:spPr>
            <a:xfrm>
              <a:off x="1513641" y="1462617"/>
              <a:ext cx="81768" cy="73032"/>
            </a:xfrm>
            <a:custGeom>
              <a:avLst/>
              <a:gdLst/>
              <a:ahLst/>
              <a:cxnLst/>
              <a:rect l="l" t="t" r="r" b="b"/>
              <a:pathLst>
                <a:path w="3903" h="3486" extrusionOk="0">
                  <a:moveTo>
                    <a:pt x="0" y="0"/>
                  </a:moveTo>
                  <a:lnTo>
                    <a:pt x="0" y="1480"/>
                  </a:lnTo>
                  <a:cubicBezTo>
                    <a:pt x="0" y="2532"/>
                    <a:pt x="808" y="3433"/>
                    <a:pt x="1856" y="3483"/>
                  </a:cubicBezTo>
                  <a:cubicBezTo>
                    <a:pt x="1888" y="3484"/>
                    <a:pt x="1920" y="3485"/>
                    <a:pt x="1951" y="3485"/>
                  </a:cubicBezTo>
                  <a:cubicBezTo>
                    <a:pt x="3028" y="3485"/>
                    <a:pt x="3902" y="2611"/>
                    <a:pt x="3902" y="1533"/>
                  </a:cubicBezTo>
                  <a:lnTo>
                    <a:pt x="3902" y="55"/>
                  </a:lnTo>
                  <a:cubicBezTo>
                    <a:pt x="3902" y="1133"/>
                    <a:pt x="3026" y="2009"/>
                    <a:pt x="1947" y="2009"/>
                  </a:cubicBezTo>
                  <a:cubicBezTo>
                    <a:pt x="1917" y="2009"/>
                    <a:pt x="1886" y="2008"/>
                    <a:pt x="1856" y="2007"/>
                  </a:cubicBezTo>
                  <a:cubicBezTo>
                    <a:pt x="808" y="1957"/>
                    <a:pt x="0" y="1052"/>
                    <a:pt x="0" y="0"/>
                  </a:cubicBezTo>
                  <a:close/>
                </a:path>
              </a:pathLst>
            </a:custGeom>
            <a:solidFill>
              <a:srgbClr val="E99F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4"/>
            <p:cNvSpPr/>
            <p:nvPr/>
          </p:nvSpPr>
          <p:spPr>
            <a:xfrm>
              <a:off x="1426384" y="1462617"/>
              <a:ext cx="81789" cy="73032"/>
            </a:xfrm>
            <a:custGeom>
              <a:avLst/>
              <a:gdLst/>
              <a:ahLst/>
              <a:cxnLst/>
              <a:rect l="l" t="t" r="r" b="b"/>
              <a:pathLst>
                <a:path w="3904" h="3486" extrusionOk="0">
                  <a:moveTo>
                    <a:pt x="1" y="0"/>
                  </a:moveTo>
                  <a:lnTo>
                    <a:pt x="1" y="1480"/>
                  </a:lnTo>
                  <a:cubicBezTo>
                    <a:pt x="1" y="2532"/>
                    <a:pt x="808" y="3433"/>
                    <a:pt x="1857" y="3483"/>
                  </a:cubicBezTo>
                  <a:cubicBezTo>
                    <a:pt x="1889" y="3484"/>
                    <a:pt x="1921" y="3485"/>
                    <a:pt x="1952" y="3485"/>
                  </a:cubicBezTo>
                  <a:cubicBezTo>
                    <a:pt x="3029" y="3485"/>
                    <a:pt x="3903" y="2611"/>
                    <a:pt x="3903" y="1533"/>
                  </a:cubicBezTo>
                  <a:lnTo>
                    <a:pt x="3903" y="55"/>
                  </a:lnTo>
                  <a:cubicBezTo>
                    <a:pt x="3903" y="1133"/>
                    <a:pt x="3027" y="2009"/>
                    <a:pt x="1948" y="2009"/>
                  </a:cubicBezTo>
                  <a:cubicBezTo>
                    <a:pt x="1918" y="2009"/>
                    <a:pt x="1887" y="2008"/>
                    <a:pt x="1857" y="2007"/>
                  </a:cubicBezTo>
                  <a:cubicBezTo>
                    <a:pt x="808" y="1957"/>
                    <a:pt x="1" y="1052"/>
                    <a:pt x="1" y="0"/>
                  </a:cubicBezTo>
                  <a:close/>
                </a:path>
              </a:pathLst>
            </a:custGeom>
            <a:solidFill>
              <a:srgbClr val="E99F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4"/>
            <p:cNvSpPr/>
            <p:nvPr/>
          </p:nvSpPr>
          <p:spPr>
            <a:xfrm>
              <a:off x="1393220" y="1674631"/>
              <a:ext cx="214821" cy="214151"/>
            </a:xfrm>
            <a:custGeom>
              <a:avLst/>
              <a:gdLst/>
              <a:ahLst/>
              <a:cxnLst/>
              <a:rect l="l" t="t" r="r" b="b"/>
              <a:pathLst>
                <a:path w="10254" h="10222" extrusionOk="0">
                  <a:moveTo>
                    <a:pt x="685" y="2684"/>
                  </a:moveTo>
                  <a:cubicBezTo>
                    <a:pt x="704" y="2691"/>
                    <a:pt x="722" y="2697"/>
                    <a:pt x="740" y="2704"/>
                  </a:cubicBezTo>
                  <a:cubicBezTo>
                    <a:pt x="722" y="2698"/>
                    <a:pt x="704" y="2691"/>
                    <a:pt x="685" y="2684"/>
                  </a:cubicBezTo>
                  <a:close/>
                  <a:moveTo>
                    <a:pt x="5203" y="1"/>
                  </a:moveTo>
                  <a:cubicBezTo>
                    <a:pt x="5120" y="388"/>
                    <a:pt x="4973" y="769"/>
                    <a:pt x="4757" y="1117"/>
                  </a:cubicBezTo>
                  <a:cubicBezTo>
                    <a:pt x="4066" y="2238"/>
                    <a:pt x="2893" y="2827"/>
                    <a:pt x="1707" y="2827"/>
                  </a:cubicBezTo>
                  <a:cubicBezTo>
                    <a:pt x="1323" y="2827"/>
                    <a:pt x="938" y="2765"/>
                    <a:pt x="568" y="2640"/>
                  </a:cubicBezTo>
                  <a:lnTo>
                    <a:pt x="568" y="2640"/>
                  </a:lnTo>
                  <a:cubicBezTo>
                    <a:pt x="571" y="2641"/>
                    <a:pt x="574" y="2642"/>
                    <a:pt x="577" y="2644"/>
                  </a:cubicBezTo>
                  <a:lnTo>
                    <a:pt x="577" y="2644"/>
                  </a:lnTo>
                  <a:cubicBezTo>
                    <a:pt x="380" y="2567"/>
                    <a:pt x="186" y="2478"/>
                    <a:pt x="0" y="2377"/>
                  </a:cubicBezTo>
                  <a:lnTo>
                    <a:pt x="0" y="10222"/>
                  </a:lnTo>
                  <a:lnTo>
                    <a:pt x="10253" y="10222"/>
                  </a:lnTo>
                  <a:lnTo>
                    <a:pt x="10253" y="2377"/>
                  </a:lnTo>
                  <a:cubicBezTo>
                    <a:pt x="9561" y="2758"/>
                    <a:pt x="8764" y="2973"/>
                    <a:pt x="7920" y="2973"/>
                  </a:cubicBezTo>
                  <a:lnTo>
                    <a:pt x="4492" y="2973"/>
                  </a:lnTo>
                  <a:cubicBezTo>
                    <a:pt x="4585" y="2855"/>
                    <a:pt x="4675" y="2729"/>
                    <a:pt x="4757" y="2597"/>
                  </a:cubicBezTo>
                  <a:cubicBezTo>
                    <a:pt x="5246" y="1803"/>
                    <a:pt x="5385" y="869"/>
                    <a:pt x="5203" y="1"/>
                  </a:cubicBezTo>
                  <a:close/>
                </a:path>
              </a:pathLst>
            </a:custGeom>
            <a:solidFill>
              <a:srgbClr val="E99F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4"/>
            <p:cNvSpPr/>
            <p:nvPr/>
          </p:nvSpPr>
          <p:spPr>
            <a:xfrm>
              <a:off x="1339902" y="1462617"/>
              <a:ext cx="81852" cy="73032"/>
            </a:xfrm>
            <a:custGeom>
              <a:avLst/>
              <a:gdLst/>
              <a:ahLst/>
              <a:cxnLst/>
              <a:rect l="l" t="t" r="r" b="b"/>
              <a:pathLst>
                <a:path w="3907" h="3486" extrusionOk="0">
                  <a:moveTo>
                    <a:pt x="0" y="0"/>
                  </a:moveTo>
                  <a:lnTo>
                    <a:pt x="0" y="1480"/>
                  </a:lnTo>
                  <a:cubicBezTo>
                    <a:pt x="0" y="2532"/>
                    <a:pt x="808" y="3433"/>
                    <a:pt x="1860" y="3483"/>
                  </a:cubicBezTo>
                  <a:cubicBezTo>
                    <a:pt x="1892" y="3484"/>
                    <a:pt x="1924" y="3485"/>
                    <a:pt x="1956" y="3485"/>
                  </a:cubicBezTo>
                  <a:cubicBezTo>
                    <a:pt x="3033" y="3485"/>
                    <a:pt x="3907" y="2611"/>
                    <a:pt x="3907" y="1533"/>
                  </a:cubicBezTo>
                  <a:lnTo>
                    <a:pt x="3907" y="55"/>
                  </a:lnTo>
                  <a:cubicBezTo>
                    <a:pt x="3907" y="1133"/>
                    <a:pt x="3030" y="2009"/>
                    <a:pt x="1951" y="2009"/>
                  </a:cubicBezTo>
                  <a:cubicBezTo>
                    <a:pt x="1921" y="2009"/>
                    <a:pt x="1891" y="2008"/>
                    <a:pt x="1860" y="2007"/>
                  </a:cubicBezTo>
                  <a:cubicBezTo>
                    <a:pt x="808" y="1957"/>
                    <a:pt x="0" y="1052"/>
                    <a:pt x="0" y="0"/>
                  </a:cubicBezTo>
                  <a:close/>
                </a:path>
              </a:pathLst>
            </a:custGeom>
            <a:solidFill>
              <a:srgbClr val="E99F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4"/>
            <p:cNvSpPr/>
            <p:nvPr/>
          </p:nvSpPr>
          <p:spPr>
            <a:xfrm>
              <a:off x="1212799" y="1525425"/>
              <a:ext cx="292588" cy="140051"/>
            </a:xfrm>
            <a:custGeom>
              <a:avLst/>
              <a:gdLst/>
              <a:ahLst/>
              <a:cxnLst/>
              <a:rect l="l" t="t" r="r" b="b"/>
              <a:pathLst>
                <a:path w="13966" h="6685" extrusionOk="0">
                  <a:moveTo>
                    <a:pt x="3076" y="0"/>
                  </a:moveTo>
                  <a:cubicBezTo>
                    <a:pt x="2076" y="0"/>
                    <a:pt x="1085" y="444"/>
                    <a:pt x="420" y="1292"/>
                  </a:cubicBezTo>
                  <a:cubicBezTo>
                    <a:pt x="1" y="1835"/>
                    <a:pt x="11" y="2578"/>
                    <a:pt x="402" y="3101"/>
                  </a:cubicBezTo>
                  <a:cubicBezTo>
                    <a:pt x="453" y="2983"/>
                    <a:pt x="521" y="2869"/>
                    <a:pt x="604" y="2761"/>
                  </a:cubicBezTo>
                  <a:cubicBezTo>
                    <a:pt x="1266" y="1911"/>
                    <a:pt x="2256" y="1468"/>
                    <a:pt x="3255" y="1468"/>
                  </a:cubicBezTo>
                  <a:cubicBezTo>
                    <a:pt x="3979" y="1468"/>
                    <a:pt x="4707" y="1700"/>
                    <a:pt x="5321" y="2180"/>
                  </a:cubicBezTo>
                  <a:lnTo>
                    <a:pt x="8660" y="4782"/>
                  </a:lnTo>
                  <a:cubicBezTo>
                    <a:pt x="9221" y="4445"/>
                    <a:pt x="9861" y="4272"/>
                    <a:pt x="10505" y="4272"/>
                  </a:cubicBezTo>
                  <a:cubicBezTo>
                    <a:pt x="11385" y="4272"/>
                    <a:pt x="12272" y="4595"/>
                    <a:pt x="12975" y="5267"/>
                  </a:cubicBezTo>
                  <a:cubicBezTo>
                    <a:pt x="13394" y="5669"/>
                    <a:pt x="13696" y="6157"/>
                    <a:pt x="13876" y="6685"/>
                  </a:cubicBezTo>
                  <a:cubicBezTo>
                    <a:pt x="13965" y="5633"/>
                    <a:pt x="13592" y="4559"/>
                    <a:pt x="12795" y="3799"/>
                  </a:cubicBezTo>
                  <a:cubicBezTo>
                    <a:pt x="12090" y="3129"/>
                    <a:pt x="11204" y="2805"/>
                    <a:pt x="10324" y="2805"/>
                  </a:cubicBezTo>
                  <a:cubicBezTo>
                    <a:pt x="9681" y="2805"/>
                    <a:pt x="9041" y="2979"/>
                    <a:pt x="8480" y="3317"/>
                  </a:cubicBezTo>
                  <a:lnTo>
                    <a:pt x="5141" y="711"/>
                  </a:lnTo>
                  <a:cubicBezTo>
                    <a:pt x="4527" y="232"/>
                    <a:pt x="3799" y="0"/>
                    <a:pt x="3076" y="0"/>
                  </a:cubicBezTo>
                  <a:close/>
                </a:path>
              </a:pathLst>
            </a:custGeom>
            <a:solidFill>
              <a:srgbClr val="F2E1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4"/>
            <p:cNvSpPr/>
            <p:nvPr/>
          </p:nvSpPr>
          <p:spPr>
            <a:xfrm>
              <a:off x="1206325" y="1300150"/>
              <a:ext cx="478435" cy="596300"/>
            </a:xfrm>
            <a:custGeom>
              <a:avLst/>
              <a:gdLst/>
              <a:ahLst/>
              <a:cxnLst/>
              <a:rect l="l" t="t" r="r" b="b"/>
              <a:pathLst>
                <a:path w="22837" h="28463" extrusionOk="0">
                  <a:moveTo>
                    <a:pt x="8261" y="3016"/>
                  </a:moveTo>
                  <a:cubicBezTo>
                    <a:pt x="9173" y="3016"/>
                    <a:pt x="9912" y="3757"/>
                    <a:pt x="9912" y="4665"/>
                  </a:cubicBezTo>
                  <a:lnTo>
                    <a:pt x="9912" y="7810"/>
                  </a:lnTo>
                  <a:cubicBezTo>
                    <a:pt x="9912" y="8247"/>
                    <a:pt x="9736" y="8653"/>
                    <a:pt x="9421" y="8955"/>
                  </a:cubicBezTo>
                  <a:cubicBezTo>
                    <a:pt x="9122" y="9240"/>
                    <a:pt x="8732" y="9394"/>
                    <a:pt x="8319" y="9394"/>
                  </a:cubicBezTo>
                  <a:cubicBezTo>
                    <a:pt x="8296" y="9394"/>
                    <a:pt x="8273" y="9393"/>
                    <a:pt x="8250" y="9392"/>
                  </a:cubicBezTo>
                  <a:cubicBezTo>
                    <a:pt x="7421" y="9353"/>
                    <a:pt x="6746" y="8617"/>
                    <a:pt x="6746" y="7755"/>
                  </a:cubicBezTo>
                  <a:lnTo>
                    <a:pt x="6746" y="4532"/>
                  </a:lnTo>
                  <a:cubicBezTo>
                    <a:pt x="6746" y="3695"/>
                    <a:pt x="7428" y="3016"/>
                    <a:pt x="8261" y="3016"/>
                  </a:cubicBezTo>
                  <a:close/>
                  <a:moveTo>
                    <a:pt x="12454" y="2593"/>
                  </a:moveTo>
                  <a:cubicBezTo>
                    <a:pt x="13327" y="2593"/>
                    <a:pt x="14038" y="3304"/>
                    <a:pt x="14038" y="4176"/>
                  </a:cubicBezTo>
                  <a:lnTo>
                    <a:pt x="14038" y="7810"/>
                  </a:lnTo>
                  <a:cubicBezTo>
                    <a:pt x="14038" y="8247"/>
                    <a:pt x="13865" y="8653"/>
                    <a:pt x="13549" y="8955"/>
                  </a:cubicBezTo>
                  <a:cubicBezTo>
                    <a:pt x="13253" y="9238"/>
                    <a:pt x="12867" y="9394"/>
                    <a:pt x="12458" y="9394"/>
                  </a:cubicBezTo>
                  <a:cubicBezTo>
                    <a:pt x="12432" y="9394"/>
                    <a:pt x="12405" y="9394"/>
                    <a:pt x="12379" y="9392"/>
                  </a:cubicBezTo>
                  <a:cubicBezTo>
                    <a:pt x="11549" y="9353"/>
                    <a:pt x="10875" y="8617"/>
                    <a:pt x="10875" y="7755"/>
                  </a:cubicBezTo>
                  <a:lnTo>
                    <a:pt x="10875" y="4176"/>
                  </a:lnTo>
                  <a:cubicBezTo>
                    <a:pt x="10875" y="3304"/>
                    <a:pt x="11582" y="2593"/>
                    <a:pt x="12454" y="2593"/>
                  </a:cubicBezTo>
                  <a:close/>
                  <a:moveTo>
                    <a:pt x="16619" y="3300"/>
                  </a:moveTo>
                  <a:cubicBezTo>
                    <a:pt x="17491" y="3300"/>
                    <a:pt x="18202" y="4007"/>
                    <a:pt x="18202" y="4884"/>
                  </a:cubicBezTo>
                  <a:lnTo>
                    <a:pt x="18202" y="7810"/>
                  </a:lnTo>
                  <a:cubicBezTo>
                    <a:pt x="18202" y="8247"/>
                    <a:pt x="18029" y="8653"/>
                    <a:pt x="17710" y="8955"/>
                  </a:cubicBezTo>
                  <a:cubicBezTo>
                    <a:pt x="17413" y="9238"/>
                    <a:pt x="17031" y="9394"/>
                    <a:pt x="16622" y="9394"/>
                  </a:cubicBezTo>
                  <a:cubicBezTo>
                    <a:pt x="16596" y="9394"/>
                    <a:pt x="16570" y="9394"/>
                    <a:pt x="16543" y="9392"/>
                  </a:cubicBezTo>
                  <a:cubicBezTo>
                    <a:pt x="15714" y="9353"/>
                    <a:pt x="15035" y="8617"/>
                    <a:pt x="15035" y="7755"/>
                  </a:cubicBezTo>
                  <a:lnTo>
                    <a:pt x="15035" y="4884"/>
                  </a:lnTo>
                  <a:cubicBezTo>
                    <a:pt x="15035" y="4007"/>
                    <a:pt x="15746" y="3300"/>
                    <a:pt x="16619" y="3300"/>
                  </a:cubicBezTo>
                  <a:close/>
                  <a:moveTo>
                    <a:pt x="20903" y="741"/>
                  </a:moveTo>
                  <a:cubicBezTo>
                    <a:pt x="20944" y="741"/>
                    <a:pt x="20985" y="743"/>
                    <a:pt x="21027" y="748"/>
                  </a:cubicBezTo>
                  <a:cubicBezTo>
                    <a:pt x="21626" y="812"/>
                    <a:pt x="22057" y="1354"/>
                    <a:pt x="21993" y="1954"/>
                  </a:cubicBezTo>
                  <a:lnTo>
                    <a:pt x="21346" y="7770"/>
                  </a:lnTo>
                  <a:cubicBezTo>
                    <a:pt x="21343" y="7802"/>
                    <a:pt x="21343" y="7834"/>
                    <a:pt x="21350" y="7863"/>
                  </a:cubicBezTo>
                  <a:lnTo>
                    <a:pt x="21350" y="15970"/>
                  </a:lnTo>
                  <a:cubicBezTo>
                    <a:pt x="21350" y="17621"/>
                    <a:pt x="20450" y="19136"/>
                    <a:pt x="18999" y="19929"/>
                  </a:cubicBezTo>
                  <a:cubicBezTo>
                    <a:pt x="18881" y="19993"/>
                    <a:pt x="18805" y="20119"/>
                    <a:pt x="18805" y="20252"/>
                  </a:cubicBezTo>
                  <a:lnTo>
                    <a:pt x="18805" y="27726"/>
                  </a:lnTo>
                  <a:lnTo>
                    <a:pt x="9292" y="27726"/>
                  </a:lnTo>
                  <a:lnTo>
                    <a:pt x="9292" y="20270"/>
                  </a:lnTo>
                  <a:cubicBezTo>
                    <a:pt x="9292" y="20134"/>
                    <a:pt x="9216" y="20008"/>
                    <a:pt x="9098" y="19943"/>
                  </a:cubicBezTo>
                  <a:cubicBezTo>
                    <a:pt x="8947" y="19861"/>
                    <a:pt x="8796" y="19764"/>
                    <a:pt x="8659" y="19657"/>
                  </a:cubicBezTo>
                  <a:lnTo>
                    <a:pt x="8641" y="19642"/>
                  </a:lnTo>
                  <a:lnTo>
                    <a:pt x="8638" y="19638"/>
                  </a:lnTo>
                  <a:lnTo>
                    <a:pt x="8333" y="19401"/>
                  </a:lnTo>
                  <a:cubicBezTo>
                    <a:pt x="8329" y="19401"/>
                    <a:pt x="8329" y="19398"/>
                    <a:pt x="8329" y="19398"/>
                  </a:cubicBezTo>
                  <a:lnTo>
                    <a:pt x="1218" y="13848"/>
                  </a:lnTo>
                  <a:cubicBezTo>
                    <a:pt x="790" y="13514"/>
                    <a:pt x="668" y="12933"/>
                    <a:pt x="902" y="12466"/>
                  </a:cubicBezTo>
                  <a:cubicBezTo>
                    <a:pt x="934" y="12401"/>
                    <a:pt x="973" y="12336"/>
                    <a:pt x="1021" y="12275"/>
                  </a:cubicBezTo>
                  <a:cubicBezTo>
                    <a:pt x="1610" y="11519"/>
                    <a:pt x="2493" y="11124"/>
                    <a:pt x="3384" y="11124"/>
                  </a:cubicBezTo>
                  <a:cubicBezTo>
                    <a:pt x="4029" y="11124"/>
                    <a:pt x="4677" y="11330"/>
                    <a:pt x="5224" y="11755"/>
                  </a:cubicBezTo>
                  <a:lnTo>
                    <a:pt x="6150" y="12480"/>
                  </a:lnTo>
                  <a:lnTo>
                    <a:pt x="8559" y="14361"/>
                  </a:lnTo>
                  <a:cubicBezTo>
                    <a:pt x="8627" y="14413"/>
                    <a:pt x="8707" y="14439"/>
                    <a:pt x="8788" y="14439"/>
                  </a:cubicBezTo>
                  <a:cubicBezTo>
                    <a:pt x="8854" y="14439"/>
                    <a:pt x="8920" y="14422"/>
                    <a:pt x="8979" y="14386"/>
                  </a:cubicBezTo>
                  <a:cubicBezTo>
                    <a:pt x="9487" y="14080"/>
                    <a:pt x="10056" y="13930"/>
                    <a:pt x="10622" y="13930"/>
                  </a:cubicBezTo>
                  <a:cubicBezTo>
                    <a:pt x="11430" y="13930"/>
                    <a:pt x="12233" y="14234"/>
                    <a:pt x="12849" y="14820"/>
                  </a:cubicBezTo>
                  <a:cubicBezTo>
                    <a:pt x="13933" y="15851"/>
                    <a:pt x="14149" y="17528"/>
                    <a:pt x="13363" y="18798"/>
                  </a:cubicBezTo>
                  <a:cubicBezTo>
                    <a:pt x="13259" y="18974"/>
                    <a:pt x="13312" y="19201"/>
                    <a:pt x="13484" y="19308"/>
                  </a:cubicBezTo>
                  <a:cubicBezTo>
                    <a:pt x="13544" y="19346"/>
                    <a:pt x="13611" y="19364"/>
                    <a:pt x="13677" y="19364"/>
                  </a:cubicBezTo>
                  <a:cubicBezTo>
                    <a:pt x="13802" y="19364"/>
                    <a:pt x="13924" y="19301"/>
                    <a:pt x="13994" y="19186"/>
                  </a:cubicBezTo>
                  <a:cubicBezTo>
                    <a:pt x="14960" y="17617"/>
                    <a:pt x="14694" y="15556"/>
                    <a:pt x="13359" y="14285"/>
                  </a:cubicBezTo>
                  <a:cubicBezTo>
                    <a:pt x="12603" y="13565"/>
                    <a:pt x="11617" y="13192"/>
                    <a:pt x="10624" y="13192"/>
                  </a:cubicBezTo>
                  <a:cubicBezTo>
                    <a:pt x="10008" y="13192"/>
                    <a:pt x="9389" y="13336"/>
                    <a:pt x="8821" y="13629"/>
                  </a:cubicBezTo>
                  <a:lnTo>
                    <a:pt x="6746" y="12006"/>
                  </a:lnTo>
                  <a:lnTo>
                    <a:pt x="6746" y="9493"/>
                  </a:lnTo>
                  <a:cubicBezTo>
                    <a:pt x="7134" y="9866"/>
                    <a:pt x="7647" y="10103"/>
                    <a:pt x="8218" y="10128"/>
                  </a:cubicBezTo>
                  <a:cubicBezTo>
                    <a:pt x="8254" y="10132"/>
                    <a:pt x="8293" y="10132"/>
                    <a:pt x="8329" y="10132"/>
                  </a:cubicBezTo>
                  <a:cubicBezTo>
                    <a:pt x="8929" y="10132"/>
                    <a:pt x="9496" y="9906"/>
                    <a:pt x="9930" y="9490"/>
                  </a:cubicBezTo>
                  <a:cubicBezTo>
                    <a:pt x="10124" y="9306"/>
                    <a:pt x="10283" y="9091"/>
                    <a:pt x="10397" y="8862"/>
                  </a:cubicBezTo>
                  <a:cubicBezTo>
                    <a:pt x="10767" y="9586"/>
                    <a:pt x="11492" y="10089"/>
                    <a:pt x="12343" y="10128"/>
                  </a:cubicBezTo>
                  <a:cubicBezTo>
                    <a:pt x="12382" y="10132"/>
                    <a:pt x="12419" y="10132"/>
                    <a:pt x="12458" y="10132"/>
                  </a:cubicBezTo>
                  <a:cubicBezTo>
                    <a:pt x="13057" y="10132"/>
                    <a:pt x="13621" y="9906"/>
                    <a:pt x="14059" y="9490"/>
                  </a:cubicBezTo>
                  <a:cubicBezTo>
                    <a:pt x="14263" y="9296"/>
                    <a:pt x="14425" y="9069"/>
                    <a:pt x="14543" y="8822"/>
                  </a:cubicBezTo>
                  <a:cubicBezTo>
                    <a:pt x="14909" y="9565"/>
                    <a:pt x="15642" y="10089"/>
                    <a:pt x="16508" y="10128"/>
                  </a:cubicBezTo>
                  <a:cubicBezTo>
                    <a:pt x="16547" y="10132"/>
                    <a:pt x="16583" y="10132"/>
                    <a:pt x="16622" y="10132"/>
                  </a:cubicBezTo>
                  <a:cubicBezTo>
                    <a:pt x="17222" y="10132"/>
                    <a:pt x="17785" y="9906"/>
                    <a:pt x="18223" y="9490"/>
                  </a:cubicBezTo>
                  <a:cubicBezTo>
                    <a:pt x="18601" y="9127"/>
                    <a:pt x="18841" y="8660"/>
                    <a:pt x="18912" y="8151"/>
                  </a:cubicBezTo>
                  <a:cubicBezTo>
                    <a:pt x="19035" y="8100"/>
                    <a:pt x="19124" y="7989"/>
                    <a:pt x="19139" y="7853"/>
                  </a:cubicBezTo>
                  <a:lnTo>
                    <a:pt x="19821" y="1714"/>
                  </a:lnTo>
                  <a:cubicBezTo>
                    <a:pt x="19853" y="1422"/>
                    <a:pt x="19997" y="1161"/>
                    <a:pt x="20223" y="981"/>
                  </a:cubicBezTo>
                  <a:cubicBezTo>
                    <a:pt x="20420" y="824"/>
                    <a:pt x="20656" y="741"/>
                    <a:pt x="20903" y="741"/>
                  </a:cubicBezTo>
                  <a:close/>
                  <a:moveTo>
                    <a:pt x="20904" y="1"/>
                  </a:moveTo>
                  <a:cubicBezTo>
                    <a:pt x="20489" y="1"/>
                    <a:pt x="20090" y="141"/>
                    <a:pt x="19764" y="403"/>
                  </a:cubicBezTo>
                  <a:cubicBezTo>
                    <a:pt x="19379" y="708"/>
                    <a:pt x="19139" y="1142"/>
                    <a:pt x="19085" y="1631"/>
                  </a:cubicBezTo>
                  <a:lnTo>
                    <a:pt x="18808" y="4118"/>
                  </a:lnTo>
                  <a:cubicBezTo>
                    <a:pt x="18493" y="3214"/>
                    <a:pt x="17631" y="2561"/>
                    <a:pt x="16619" y="2561"/>
                  </a:cubicBezTo>
                  <a:cubicBezTo>
                    <a:pt x="15822" y="2561"/>
                    <a:pt x="15115" y="2966"/>
                    <a:pt x="14698" y="3580"/>
                  </a:cubicBezTo>
                  <a:cubicBezTo>
                    <a:pt x="14432" y="2589"/>
                    <a:pt x="13531" y="1853"/>
                    <a:pt x="12454" y="1853"/>
                  </a:cubicBezTo>
                  <a:cubicBezTo>
                    <a:pt x="11453" y="1853"/>
                    <a:pt x="10598" y="2493"/>
                    <a:pt x="10275" y="3386"/>
                  </a:cubicBezTo>
                  <a:cubicBezTo>
                    <a:pt x="9852" y="2723"/>
                    <a:pt x="9108" y="2277"/>
                    <a:pt x="8261" y="2277"/>
                  </a:cubicBezTo>
                  <a:cubicBezTo>
                    <a:pt x="7019" y="2277"/>
                    <a:pt x="6007" y="3290"/>
                    <a:pt x="6007" y="4532"/>
                  </a:cubicBezTo>
                  <a:lnTo>
                    <a:pt x="6007" y="7755"/>
                  </a:lnTo>
                  <a:cubicBezTo>
                    <a:pt x="6007" y="7770"/>
                    <a:pt x="6010" y="7780"/>
                    <a:pt x="6010" y="7795"/>
                  </a:cubicBezTo>
                  <a:cubicBezTo>
                    <a:pt x="6010" y="7798"/>
                    <a:pt x="6007" y="7806"/>
                    <a:pt x="6007" y="7810"/>
                  </a:cubicBezTo>
                  <a:lnTo>
                    <a:pt x="6007" y="11432"/>
                  </a:lnTo>
                  <a:lnTo>
                    <a:pt x="5677" y="11173"/>
                  </a:lnTo>
                  <a:cubicBezTo>
                    <a:pt x="4996" y="10642"/>
                    <a:pt x="4187" y="10384"/>
                    <a:pt x="3385" y="10384"/>
                  </a:cubicBezTo>
                  <a:cubicBezTo>
                    <a:pt x="2274" y="10384"/>
                    <a:pt x="1174" y="10877"/>
                    <a:pt x="439" y="11819"/>
                  </a:cubicBezTo>
                  <a:cubicBezTo>
                    <a:pt x="133" y="12211"/>
                    <a:pt x="0" y="12699"/>
                    <a:pt x="58" y="13191"/>
                  </a:cubicBezTo>
                  <a:cubicBezTo>
                    <a:pt x="119" y="13686"/>
                    <a:pt x="370" y="14124"/>
                    <a:pt x="762" y="14429"/>
                  </a:cubicBezTo>
                  <a:lnTo>
                    <a:pt x="7870" y="19980"/>
                  </a:lnTo>
                  <a:cubicBezTo>
                    <a:pt x="7974" y="20066"/>
                    <a:pt x="8081" y="20148"/>
                    <a:pt x="8193" y="20227"/>
                  </a:cubicBezTo>
                  <a:lnTo>
                    <a:pt x="8204" y="20238"/>
                  </a:lnTo>
                  <a:cubicBezTo>
                    <a:pt x="8315" y="20324"/>
                    <a:pt x="8434" y="20407"/>
                    <a:pt x="8552" y="20482"/>
                  </a:cubicBezTo>
                  <a:lnTo>
                    <a:pt x="8552" y="28097"/>
                  </a:lnTo>
                  <a:cubicBezTo>
                    <a:pt x="8552" y="28298"/>
                    <a:pt x="8717" y="28463"/>
                    <a:pt x="8921" y="28463"/>
                  </a:cubicBezTo>
                  <a:lnTo>
                    <a:pt x="19174" y="28463"/>
                  </a:lnTo>
                  <a:cubicBezTo>
                    <a:pt x="19379" y="28463"/>
                    <a:pt x="19545" y="28298"/>
                    <a:pt x="19545" y="28097"/>
                  </a:cubicBezTo>
                  <a:lnTo>
                    <a:pt x="19545" y="20467"/>
                  </a:lnTo>
                  <a:cubicBezTo>
                    <a:pt x="21121" y="19520"/>
                    <a:pt x="22090" y="17814"/>
                    <a:pt x="22090" y="15970"/>
                  </a:cubicBezTo>
                  <a:lnTo>
                    <a:pt x="22090" y="7810"/>
                  </a:lnTo>
                  <a:cubicBezTo>
                    <a:pt x="22090" y="7806"/>
                    <a:pt x="22087" y="7798"/>
                    <a:pt x="22087" y="7795"/>
                  </a:cubicBezTo>
                  <a:lnTo>
                    <a:pt x="22725" y="2033"/>
                  </a:lnTo>
                  <a:cubicBezTo>
                    <a:pt x="22836" y="1031"/>
                    <a:pt x="22112" y="123"/>
                    <a:pt x="21110" y="12"/>
                  </a:cubicBezTo>
                  <a:cubicBezTo>
                    <a:pt x="21041" y="4"/>
                    <a:pt x="20972" y="1"/>
                    <a:pt x="20904" y="1"/>
                  </a:cubicBezTo>
                  <a:close/>
                </a:path>
              </a:pathLst>
            </a:custGeom>
            <a:solidFill>
              <a:srgbClr val="24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0" name="صورة 49">
            <a:extLst>
              <a:ext uri="{FF2B5EF4-FFF2-40B4-BE49-F238E27FC236}">
                <a16:creationId xmlns:a16="http://schemas.microsoft.com/office/drawing/2014/main" id="{525B0695-BCC8-4620-A709-E34F7C460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400" y="1"/>
            <a:ext cx="1498600" cy="1498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724;p31">
            <a:extLst>
              <a:ext uri="{FF2B5EF4-FFF2-40B4-BE49-F238E27FC236}">
                <a16:creationId xmlns:a16="http://schemas.microsoft.com/office/drawing/2014/main" id="{F7CB96D6-1BA2-480A-845D-F6278EB38332}"/>
              </a:ext>
            </a:extLst>
          </p:cNvPr>
          <p:cNvSpPr/>
          <p:nvPr/>
        </p:nvSpPr>
        <p:spPr>
          <a:xfrm>
            <a:off x="33894" y="0"/>
            <a:ext cx="9110106" cy="5143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7"/>
          <p:cNvSpPr txBox="1">
            <a:spLocks noGrp="1"/>
          </p:cNvSpPr>
          <p:nvPr>
            <p:ph type="title"/>
          </p:nvPr>
        </p:nvSpPr>
        <p:spPr>
          <a:xfrm>
            <a:off x="33894" y="110008"/>
            <a:ext cx="4184983" cy="6289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242323"/>
                </a:solidFill>
              </a:rPr>
              <a:t>LSTM</a:t>
            </a:r>
            <a:endParaRPr sz="3200" dirty="0">
              <a:solidFill>
                <a:srgbClr val="242323"/>
              </a:solidFill>
            </a:endParaRPr>
          </a:p>
        </p:txBody>
      </p:sp>
      <p:sp>
        <p:nvSpPr>
          <p:cNvPr id="644" name="Google Shape;644;p27"/>
          <p:cNvSpPr/>
          <p:nvPr/>
        </p:nvSpPr>
        <p:spPr>
          <a:xfrm>
            <a:off x="923450" y="1761275"/>
            <a:ext cx="1088100" cy="1088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7972625" y="3152600"/>
            <a:ext cx="666000" cy="666000"/>
          </a:xfrm>
          <a:prstGeom prst="ellipse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صورة 6">
            <a:extLst>
              <a:ext uri="{FF2B5EF4-FFF2-40B4-BE49-F238E27FC236}">
                <a16:creationId xmlns:a16="http://schemas.microsoft.com/office/drawing/2014/main" id="{4146FC0D-C4B3-4C75-8671-9996DF592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5647" y="0"/>
            <a:ext cx="3838353" cy="5097410"/>
          </a:xfrm>
          <a:prstGeom prst="rect">
            <a:avLst/>
          </a:prstGeom>
        </p:spPr>
      </p:pic>
      <p:pic>
        <p:nvPicPr>
          <p:cNvPr id="9" name="صورة 8">
            <a:extLst>
              <a:ext uri="{FF2B5EF4-FFF2-40B4-BE49-F238E27FC236}">
                <a16:creationId xmlns:a16="http://schemas.microsoft.com/office/drawing/2014/main" id="{CC117A50-8FBE-4FFC-B746-945107A33C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94" y="671983"/>
            <a:ext cx="5340906" cy="3534551"/>
          </a:xfrm>
          <a:prstGeom prst="rect">
            <a:avLst/>
          </a:prstGeom>
        </p:spPr>
      </p:pic>
      <p:pic>
        <p:nvPicPr>
          <p:cNvPr id="12" name="صورة 11">
            <a:extLst>
              <a:ext uri="{FF2B5EF4-FFF2-40B4-BE49-F238E27FC236}">
                <a16:creationId xmlns:a16="http://schemas.microsoft.com/office/drawing/2014/main" id="{569DFF70-988D-412B-B2BA-8716B742BC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699" y="4394029"/>
            <a:ext cx="3009900" cy="5619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ng language workshop by slidesgo">
  <a:themeElements>
    <a:clrScheme name="Simple Light">
      <a:dk1>
        <a:srgbClr val="242323"/>
      </a:dk1>
      <a:lt1>
        <a:srgbClr val="FFB24F"/>
      </a:lt1>
      <a:dk2>
        <a:srgbClr val="FFFFFF"/>
      </a:dk2>
      <a:lt2>
        <a:srgbClr val="242323"/>
      </a:lt2>
      <a:accent1>
        <a:srgbClr val="FFAB40"/>
      </a:accent1>
      <a:accent2>
        <a:srgbClr val="FFFFFF"/>
      </a:accent2>
      <a:accent3>
        <a:srgbClr val="242323"/>
      </a:accent3>
      <a:accent4>
        <a:srgbClr val="FFAB40"/>
      </a:accent4>
      <a:accent5>
        <a:srgbClr val="FFFFFF"/>
      </a:accent5>
      <a:accent6>
        <a:srgbClr val="FFB24F"/>
      </a:accent6>
      <a:hlink>
        <a:srgbClr val="24232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156</Words>
  <Application>Microsoft Office PowerPoint</Application>
  <PresentationFormat>عرض على الشاشة (16:9)</PresentationFormat>
  <Paragraphs>53</Paragraphs>
  <Slides>13</Slides>
  <Notes>12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7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13</vt:i4>
      </vt:variant>
    </vt:vector>
  </HeadingPairs>
  <TitlesOfParts>
    <vt:vector size="21" baseType="lpstr">
      <vt:lpstr>Arial</vt:lpstr>
      <vt:lpstr>Anton</vt:lpstr>
      <vt:lpstr>Kreon Light</vt:lpstr>
      <vt:lpstr>Roboto</vt:lpstr>
      <vt:lpstr>Fjalla One</vt:lpstr>
      <vt:lpstr>Glegoo</vt:lpstr>
      <vt:lpstr>Abel</vt:lpstr>
      <vt:lpstr>Sing language workshop by slidesgo</vt:lpstr>
      <vt:lpstr>SIGN LANGUAGE</vt:lpstr>
      <vt:lpstr>Table of Containt </vt:lpstr>
      <vt:lpstr>INTRODUCTION  &amp; Goals</vt:lpstr>
      <vt:lpstr>عرض تقديمي في PowerPoint</vt:lpstr>
      <vt:lpstr>Tools</vt:lpstr>
      <vt:lpstr>Data</vt:lpstr>
      <vt:lpstr>Data Preprocess </vt:lpstr>
      <vt:lpstr>Model</vt:lpstr>
      <vt:lpstr>LSTM</vt:lpstr>
      <vt:lpstr>Test in Real Time</vt:lpstr>
      <vt:lpstr>Challenges</vt:lpstr>
      <vt:lpstr>Future Work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 LANGUAGE</dc:title>
  <dc:creator>Musa Ghazwani</dc:creator>
  <cp:lastModifiedBy>Musa Ghazwani</cp:lastModifiedBy>
  <cp:revision>8</cp:revision>
  <dcterms:modified xsi:type="dcterms:W3CDTF">2022-01-20T09:01:51Z</dcterms:modified>
</cp:coreProperties>
</file>