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a66bbac9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a66bbac9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a55b81235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9a55b81235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a55b81235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9a55b81235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a55b81235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9a55b81235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a55b81235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9a55b81235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a55b81235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9a55b81235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9a55b81235_2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9a55b81235_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a55b81235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9a55b81235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55b81235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9a55b81235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9a55b81235_6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9a55b81235_6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55b81235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9a55b81235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a55b81235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9a55b81235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55b81235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9a55b81235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a55b81235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9a55b81235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a55b81235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9a55b8123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a66bbac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a66bbac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a55b81235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19a55b81235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a55b81235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9a55b81235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a55b81235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9a55b81235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55b81235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9a55b81235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a55b81235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9a55b81235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with Git</a:t>
            </a:r>
            <a:endParaRPr/>
          </a:p>
        </p:txBody>
      </p:sp>
      <p:pic>
        <p:nvPicPr>
          <p:cNvPr id="62" name="Google Shape;62;p14" descr="GitHub Logo, symbol, meaning, history, PNG, br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3943358"/>
            <a:ext cx="21431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Check your Status</a:t>
            </a:r>
            <a:endParaRPr u="sng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 b="1"/>
              <a:t>git status </a:t>
            </a:r>
            <a:r>
              <a:rPr lang="en"/>
              <a:t>displays the status of the repo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196218"/>
            <a:ext cx="5886450" cy="249008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5638100" y="1764450"/>
            <a:ext cx="3251100" cy="13236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the projects/project2 directory,  modify file2.txt and create a file called file3.txt</a:t>
            </a:r>
            <a:endParaRPr/>
          </a:p>
        </p:txBody>
      </p:sp>
      <p:cxnSp>
        <p:nvCxnSpPr>
          <p:cNvPr id="138" name="Google Shape;138;p23"/>
          <p:cNvCxnSpPr/>
          <p:nvPr/>
        </p:nvCxnSpPr>
        <p:spPr>
          <a:xfrm rot="10800000">
            <a:off x="3758801" y="3510350"/>
            <a:ext cx="508399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9" name="Google Shape;139;p23"/>
          <p:cNvSpPr txBox="1"/>
          <p:nvPr/>
        </p:nvSpPr>
        <p:spPr>
          <a:xfrm>
            <a:off x="4267200" y="3371850"/>
            <a:ext cx="13708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modified file</a:t>
            </a:r>
            <a:endParaRPr/>
          </a:p>
        </p:txBody>
      </p:sp>
      <p:cxnSp>
        <p:nvCxnSpPr>
          <p:cNvPr id="140" name="Google Shape;140;p23"/>
          <p:cNvCxnSpPr/>
          <p:nvPr/>
        </p:nvCxnSpPr>
        <p:spPr>
          <a:xfrm rot="10800000">
            <a:off x="3758801" y="4081850"/>
            <a:ext cx="508399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1" name="Google Shape;141;p23"/>
          <p:cNvSpPr txBox="1"/>
          <p:nvPr/>
        </p:nvSpPr>
        <p:spPr>
          <a:xfrm>
            <a:off x="4267200" y="3943350"/>
            <a:ext cx="93051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new file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Update your repo</a:t>
            </a:r>
            <a:endParaRPr u="sng"/>
          </a:p>
        </p:txBody>
      </p:sp>
      <p:pic>
        <p:nvPicPr>
          <p:cNvPr id="148" name="Google Shape;148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5887" y="1636514"/>
            <a:ext cx="6372225" cy="2521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4"/>
          <p:cNvCxnSpPr/>
          <p:nvPr/>
        </p:nvCxnSpPr>
        <p:spPr>
          <a:xfrm rot="10800000">
            <a:off x="2743200" y="2164001"/>
            <a:ext cx="508399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0" name="Google Shape;150;p24"/>
          <p:cNvSpPr txBox="1"/>
          <p:nvPr/>
        </p:nvSpPr>
        <p:spPr>
          <a:xfrm>
            <a:off x="3251599" y="2025501"/>
            <a:ext cx="12506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add the file</a:t>
            </a:r>
            <a:endParaRPr/>
          </a:p>
        </p:txBody>
      </p:sp>
      <p:cxnSp>
        <p:nvCxnSpPr>
          <p:cNvPr id="151" name="Google Shape;151;p24"/>
          <p:cNvCxnSpPr/>
          <p:nvPr/>
        </p:nvCxnSpPr>
        <p:spPr>
          <a:xfrm rot="10800000">
            <a:off x="3810572" y="2416800"/>
            <a:ext cx="508399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2" name="Google Shape;152;p24"/>
          <p:cNvSpPr txBox="1"/>
          <p:nvPr/>
        </p:nvSpPr>
        <p:spPr>
          <a:xfrm>
            <a:off x="4318971" y="2278300"/>
            <a:ext cx="20851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commit the changes</a:t>
            </a:r>
            <a:endParaRPr/>
          </a:p>
        </p:txBody>
      </p:sp>
      <p:cxnSp>
        <p:nvCxnSpPr>
          <p:cNvPr id="153" name="Google Shape;153;p24"/>
          <p:cNvCxnSpPr/>
          <p:nvPr/>
        </p:nvCxnSpPr>
        <p:spPr>
          <a:xfrm rot="10800000">
            <a:off x="2552556" y="3013557"/>
            <a:ext cx="508399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4" name="Google Shape;154;p24"/>
          <p:cNvSpPr txBox="1"/>
          <p:nvPr/>
        </p:nvSpPr>
        <p:spPr>
          <a:xfrm>
            <a:off x="3060955" y="2896230"/>
            <a:ext cx="17000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check the status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Access a Git Project from GitHub</a:t>
            </a:r>
            <a:endParaRPr u="sng"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Most open source projects have a read-only Git URL</a:t>
            </a:r>
            <a:endParaRPr sz="1300"/>
          </a:p>
          <a:p>
            <a:pPr marL="342900" lvl="0" indent="-3111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Visit github.com 🡪 Explore</a:t>
            </a:r>
            <a:endParaRPr sz="2300"/>
          </a:p>
          <a:p>
            <a:pPr marL="342900" lvl="0" indent="-3111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/>
              <a:t>git clone </a:t>
            </a:r>
            <a:r>
              <a:rPr lang="en" sz="2300" i="1"/>
              <a:t>https://... </a:t>
            </a:r>
            <a:r>
              <a:rPr lang="en" sz="2300"/>
              <a:t>copies repository content to your system</a:t>
            </a:r>
            <a:endParaRPr sz="13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1300"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50" y="2703324"/>
            <a:ext cx="3886200" cy="206394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4075" y="3429000"/>
            <a:ext cx="2035969" cy="111442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64" name="Google Shape;164;p25"/>
          <p:cNvCxnSpPr/>
          <p:nvPr/>
        </p:nvCxnSpPr>
        <p:spPr>
          <a:xfrm rot="10800000" flipH="1">
            <a:off x="5029200" y="3429000"/>
            <a:ext cx="904875" cy="102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5"/>
          <p:cNvCxnSpPr/>
          <p:nvPr/>
        </p:nvCxnSpPr>
        <p:spPr>
          <a:xfrm rot="10800000" flipH="1">
            <a:off x="6105525" y="4543425"/>
            <a:ext cx="2543175" cy="35265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25"/>
          <p:cNvSpPr/>
          <p:nvPr/>
        </p:nvSpPr>
        <p:spPr>
          <a:xfrm>
            <a:off x="5029200" y="4457700"/>
            <a:ext cx="1066800" cy="45820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Access a Git project</a:t>
            </a:r>
            <a:endParaRPr u="sng"/>
          </a:p>
        </p:txBody>
      </p:sp>
      <p:pic>
        <p:nvPicPr>
          <p:cNvPr id="173" name="Google Shape;17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146575"/>
            <a:ext cx="6804300" cy="3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3200400" y="1895732"/>
            <a:ext cx="4572000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🡪 Create a new folder from the command line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2945155" y="2202418"/>
            <a:ext cx="4572000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🡪 Change to the  new folder</a:t>
            </a:r>
            <a:endParaRPr/>
          </a:p>
        </p:txBody>
      </p:sp>
      <p:cxnSp>
        <p:nvCxnSpPr>
          <p:cNvPr id="176" name="Google Shape;176;p26"/>
          <p:cNvCxnSpPr/>
          <p:nvPr/>
        </p:nvCxnSpPr>
        <p:spPr>
          <a:xfrm>
            <a:off x="5299461" y="2661427"/>
            <a:ext cx="373877" cy="98104"/>
          </a:xfrm>
          <a:prstGeom prst="straightConnector1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7" name="Google Shape;177;p26"/>
          <p:cNvSpPr txBox="1"/>
          <p:nvPr/>
        </p:nvSpPr>
        <p:spPr>
          <a:xfrm>
            <a:off x="5673338" y="2635118"/>
            <a:ext cx="1013254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Pull down a copy of a github project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020298" y="3305674"/>
            <a:ext cx="2300181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🡪 Display directory contents</a:t>
            </a:r>
            <a:endParaRPr sz="1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6767500" y="865225"/>
            <a:ext cx="1524000" cy="13236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click here to Edit 🡪 Paste, or press the Insert key on the keyboard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 flipH="1">
            <a:off x="5693590" y="1324655"/>
            <a:ext cx="1073922" cy="342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81" name="Google Shape;181;p26"/>
          <p:cNvSpPr txBox="1"/>
          <p:nvPr/>
        </p:nvSpPr>
        <p:spPr>
          <a:xfrm>
            <a:off x="1658551" y="4470117"/>
            <a:ext cx="628684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URL -- https://github.com/garrick/git-for-one-presentation.git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Keep Current</a:t>
            </a:r>
            <a:endParaRPr u="sng"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735800" y="2164550"/>
            <a:ext cx="82296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chemeClr val="dk1"/>
                </a:solidFill>
              </a:rPr>
              <a:t>git pull will bring down latest content</a:t>
            </a:r>
            <a:endParaRPr sz="18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chemeClr val="dk1"/>
                </a:solidFill>
              </a:rPr>
              <a:t>If you've made conflicting changes, this may not work easily</a:t>
            </a:r>
            <a:endParaRPr sz="18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SzPts val="1018"/>
              <a:buNone/>
            </a:pPr>
            <a:r>
              <a:rPr lang="en" sz="1865">
                <a:solidFill>
                  <a:schemeClr val="dk1"/>
                </a:solidFill>
              </a:rPr>
              <a:t>You can always delete the directory contents and pull down a fresh copy</a:t>
            </a:r>
            <a:endParaRPr sz="18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SzPts val="1018"/>
              <a:buNone/>
            </a:pPr>
            <a:endParaRPr sz="1865">
              <a:solidFill>
                <a:schemeClr val="dk1"/>
              </a:solidFill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Push to GitHub</a:t>
            </a:r>
            <a:endParaRPr u="sng"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b="1"/>
              <a:t>$git push -u origin master</a:t>
            </a:r>
            <a:endParaRPr b="1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	</a:t>
            </a:r>
            <a:r>
              <a:rPr lang="en" sz="2800"/>
              <a:t>Copies your project to GitHub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Enter your credentials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 sz="2800"/>
              <a:t>	You should only have to do this once! 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20520"/>
          <a:stretch/>
        </p:blipFill>
        <p:spPr>
          <a:xfrm>
            <a:off x="885962" y="2686050"/>
            <a:ext cx="6495774" cy="982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8"/>
          <p:cNvCxnSpPr/>
          <p:nvPr/>
        </p:nvCxnSpPr>
        <p:spPr>
          <a:xfrm>
            <a:off x="272901" y="3591149"/>
            <a:ext cx="6858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8" name="Google Shape;198;p28"/>
          <p:cNvSpPr txBox="1"/>
          <p:nvPr/>
        </p:nvSpPr>
        <p:spPr>
          <a:xfrm>
            <a:off x="457200" y="4069169"/>
            <a:ext cx="1851789" cy="27699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"Origin" is GitHub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8"/>
          <p:cNvCxnSpPr>
            <a:stCxn id="198" idx="0"/>
          </p:cNvCxnSpPr>
          <p:nvPr/>
        </p:nvCxnSpPr>
        <p:spPr>
          <a:xfrm rot="10800000" flipH="1">
            <a:off x="1383095" y="3677069"/>
            <a:ext cx="1131600" cy="392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0" name="Google Shape;200;p28"/>
          <p:cNvSpPr txBox="1"/>
          <p:nvPr/>
        </p:nvSpPr>
        <p:spPr>
          <a:xfrm>
            <a:off x="1295400" y="4514850"/>
            <a:ext cx="2213619" cy="276999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"Master" is local copy</a:t>
            </a:r>
            <a:endParaRPr/>
          </a:p>
        </p:txBody>
      </p:sp>
      <p:cxnSp>
        <p:nvCxnSpPr>
          <p:cNvPr id="201" name="Google Shape;201;p28"/>
          <p:cNvCxnSpPr>
            <a:stCxn id="200" idx="0"/>
          </p:cNvCxnSpPr>
          <p:nvPr/>
        </p:nvCxnSpPr>
        <p:spPr>
          <a:xfrm rot="10800000" flipH="1">
            <a:off x="2402210" y="3668550"/>
            <a:ext cx="798300" cy="846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Congrats File Uploaded</a:t>
            </a:r>
            <a:endParaRPr u="sng"/>
          </a:p>
        </p:txBody>
      </p:sp>
      <p:pic>
        <p:nvPicPr>
          <p:cNvPr id="208" name="Google Shape;208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1379350"/>
            <a:ext cx="8153400" cy="36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304800" y="642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Deleting a Repo from GitHub</a:t>
            </a:r>
            <a:endParaRPr u="sng"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250125" y="1093000"/>
            <a:ext cx="72651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Select the Repository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Click Settings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Click "Delete this repository "under Danger Zone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This cannot be undone!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9325" y="64275"/>
            <a:ext cx="2357450" cy="492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0"/>
          <p:cNvCxnSpPr/>
          <p:nvPr/>
        </p:nvCxnSpPr>
        <p:spPr>
          <a:xfrm rot="10800000">
            <a:off x="7620000" y="4899781"/>
            <a:ext cx="914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725" y="2796775"/>
            <a:ext cx="5593575" cy="21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339325" y="428625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Type the name of the repository to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confirm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375" y="1830000"/>
            <a:ext cx="4950626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Summary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457200" y="100727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800100" lvl="1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Initialize a project</a:t>
            </a:r>
            <a:endParaRPr>
              <a:solidFill>
                <a:schemeClr val="dk1"/>
              </a:solidFill>
            </a:endParaRPr>
          </a:p>
          <a:p>
            <a:pPr marL="1257300" lvl="2" indent="-314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git init </a:t>
            </a:r>
            <a:r>
              <a:rPr lang="en" sz="2000" i="1">
                <a:solidFill>
                  <a:schemeClr val="dk1"/>
                </a:solidFill>
              </a:rPr>
              <a:t>projectName</a:t>
            </a:r>
            <a:endParaRPr sz="2000" i="1">
              <a:solidFill>
                <a:schemeClr val="dk1"/>
              </a:solidFill>
            </a:endParaRPr>
          </a:p>
          <a:p>
            <a:pPr marL="1257300" lvl="2" indent="-314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git init . </a:t>
            </a:r>
            <a:endParaRPr>
              <a:solidFill>
                <a:schemeClr val="dk1"/>
              </a:solidFill>
            </a:endParaRPr>
          </a:p>
          <a:p>
            <a:pPr marL="800100" lvl="1" indent="-30861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Add a file</a:t>
            </a:r>
            <a:endParaRPr>
              <a:solidFill>
                <a:schemeClr val="dk1"/>
              </a:solidFill>
            </a:endParaRPr>
          </a:p>
          <a:p>
            <a:pPr marL="1257300" lvl="2" indent="-314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git add </a:t>
            </a:r>
            <a:r>
              <a:rPr lang="en" sz="2000" i="1">
                <a:solidFill>
                  <a:schemeClr val="dk1"/>
                </a:solidFill>
              </a:rPr>
              <a:t>fileName</a:t>
            </a:r>
            <a:endParaRPr sz="2000" i="1">
              <a:solidFill>
                <a:schemeClr val="dk1"/>
              </a:solidFill>
            </a:endParaRPr>
          </a:p>
          <a:p>
            <a:pPr marL="1257300" lvl="2" indent="-314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git add *</a:t>
            </a:r>
            <a:endParaRPr>
              <a:solidFill>
                <a:schemeClr val="dk1"/>
              </a:solidFill>
            </a:endParaRPr>
          </a:p>
          <a:p>
            <a:pPr marL="800100" lvl="1" indent="-30861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Commit changes</a:t>
            </a:r>
            <a:endParaRPr>
              <a:solidFill>
                <a:schemeClr val="dk1"/>
              </a:solidFill>
            </a:endParaRPr>
          </a:p>
          <a:p>
            <a:pPr marL="1257300" lvl="2" indent="-314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git commit -m "</a:t>
            </a:r>
            <a:r>
              <a:rPr lang="en" sz="2000" i="1">
                <a:solidFill>
                  <a:schemeClr val="dk1"/>
                </a:solidFill>
              </a:rPr>
              <a:t>remark</a:t>
            </a:r>
            <a:r>
              <a:rPr lang="en" sz="2000">
                <a:solidFill>
                  <a:schemeClr val="dk1"/>
                </a:solidFill>
              </a:rPr>
              <a:t>"</a:t>
            </a:r>
            <a:endParaRPr>
              <a:solidFill>
                <a:schemeClr val="dk1"/>
              </a:solidFill>
            </a:endParaRPr>
          </a:p>
          <a:p>
            <a:pPr marL="800100" lvl="1" indent="-30861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</a:rPr>
              <a:t>View the log</a:t>
            </a:r>
            <a:endParaRPr>
              <a:solidFill>
                <a:schemeClr val="dk1"/>
              </a:solidFill>
            </a:endParaRPr>
          </a:p>
          <a:p>
            <a:pPr marL="1257300" lvl="2" indent="-3143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</a:rPr>
              <a:t>git log</a:t>
            </a:r>
            <a:endParaRPr>
              <a:solidFill>
                <a:schemeClr val="dk1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55555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4495800" y="1117500"/>
            <a:ext cx="41910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status</a:t>
            </a:r>
            <a:endParaRPr>
              <a:solidFill>
                <a:schemeClr val="dk1"/>
              </a:solidFill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status</a:t>
            </a:r>
            <a:endParaRPr>
              <a:solidFill>
                <a:schemeClr val="dk1"/>
              </a:solidFill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remote location to upload files</a:t>
            </a:r>
            <a:endParaRPr>
              <a:solidFill>
                <a:schemeClr val="dk1"/>
              </a:solidFill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remote add origin </a:t>
            </a:r>
            <a:r>
              <a:rPr lang="e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2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changes from local to remote</a:t>
            </a:r>
            <a:endParaRPr>
              <a:solidFill>
                <a:schemeClr val="dk1"/>
              </a:solidFill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push -u origin master</a:t>
            </a:r>
            <a:endParaRPr>
              <a:solidFill>
                <a:schemeClr val="dk1"/>
              </a:solidFill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 changes from remote to local</a:t>
            </a:r>
            <a:endParaRPr>
              <a:solidFill>
                <a:schemeClr val="dk1"/>
              </a:solidFill>
            </a:endParaRPr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pull url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is Github?</a:t>
            </a:r>
            <a:endParaRPr u="sng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0" i="0">
                <a:solidFill>
                  <a:schemeClr val="dk1"/>
                </a:solidFill>
              </a:rPr>
              <a:t>GitHub is </a:t>
            </a:r>
            <a:r>
              <a:rPr lang="en" sz="2000" b="1" i="0">
                <a:solidFill>
                  <a:schemeClr val="dk1"/>
                </a:solidFill>
              </a:rPr>
              <a:t>a code hosting platform for version control and collaboration</a:t>
            </a:r>
            <a:r>
              <a:rPr lang="en" sz="2000" b="0" i="0">
                <a:solidFill>
                  <a:schemeClr val="dk1"/>
                </a:solidFill>
              </a:rPr>
              <a:t>. It lets you and others work together on projects from anywhere. This tutorial teaches you GitHub essentials like repositories, branches, commits, and pull requests.</a:t>
            </a:r>
            <a:endParaRPr sz="2000" b="0" i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0" i="0">
                <a:solidFill>
                  <a:schemeClr val="dk1"/>
                </a:solidFill>
              </a:rPr>
              <a:t>GitHub is a for-profit company that offers a cloud-based Git repository hosting service. Essentially, it makes it a lot easier for individuals and teams to use Git for version control and collaboration.</a:t>
            </a:r>
            <a:endParaRPr sz="2000" b="0" i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GitHub’s interface is user-friendly enough so even novice coders can take advantage of Git. Without GitHub, using Git generally requires a bit more technical savvy and use of the command line.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Git Isn't Just for Code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You can commit </a:t>
            </a:r>
            <a:r>
              <a:rPr lang="en" i="1">
                <a:solidFill>
                  <a:schemeClr val="dk1"/>
                </a:solidFill>
              </a:rPr>
              <a:t>anything </a:t>
            </a:r>
            <a:r>
              <a:rPr lang="en">
                <a:solidFill>
                  <a:schemeClr val="dk1"/>
                </a:solidFill>
              </a:rPr>
              <a:t>to a Git repository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Pictures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Word docs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PowerPoint presentations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Videos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Music</a:t>
            </a:r>
            <a:endParaRPr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xfrm>
            <a:off x="1754650" y="2250275"/>
            <a:ext cx="54741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60"/>
              <a:buNone/>
            </a:pPr>
            <a:r>
              <a:rPr lang="en" sz="3659"/>
              <a:t>THANK   YOU</a:t>
            </a:r>
            <a:endParaRPr sz="2685"/>
          </a:p>
        </p:txBody>
      </p:sp>
      <p:sp>
        <p:nvSpPr>
          <p:cNvPr id="247" name="Google Shape;247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 Git?</a:t>
            </a:r>
            <a:endParaRPr u="sng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:most commonly used software for tracking changes in any set of files, usually used for coordinating work among programmers collaboratively developing source code during software development.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has many advantages over earlier systems such as CVS and Subversion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Git supports features of CVS and subversion and many more features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495618" y="3082367"/>
            <a:ext cx="4794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325" y="0"/>
            <a:ext cx="7435675" cy="3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09500"/>
            <a:ext cx="6306700" cy="3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Download and install Git</a:t>
            </a:r>
            <a:endParaRPr u="sng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Here’s the standard one:  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http://git-scm.com/downloads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Open Git Bash</a:t>
            </a:r>
            <a:endParaRPr>
              <a:solidFill>
                <a:schemeClr val="dk1"/>
              </a:solidFill>
            </a:endParaRPr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2225" y="919975"/>
            <a:ext cx="4808925" cy="18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 r="13149" b="59886"/>
          <a:stretch/>
        </p:blipFill>
        <p:spPr>
          <a:xfrm>
            <a:off x="0" y="3206400"/>
            <a:ext cx="7693501" cy="19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Configure Git</a:t>
            </a:r>
            <a:endParaRPr u="sng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password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Everything else</a:t>
            </a:r>
            <a:r>
              <a:rPr lang="en"/>
              <a:t> </a:t>
            </a:r>
            <a:r>
              <a:rPr lang="en" i="1"/>
              <a:t>is just the same!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762000" y="1902977"/>
            <a:ext cx="7620000" cy="831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config --global user.name "Joe Shmo"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config --global user.email "jshmo@highline.edu"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 rot="-5400000">
            <a:off x="6750050" y="3142997"/>
            <a:ext cx="5715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6019800" y="3619251"/>
            <a:ext cx="2057400" cy="13236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creates two </a:t>
            </a:r>
            <a:r>
              <a:rPr lang="en" sz="20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key-value </a:t>
            </a: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pairs, used for tracking commits.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Create a Project from Scratch</a:t>
            </a:r>
            <a:endParaRPr u="sng"/>
          </a:p>
        </p:txBody>
      </p:sp>
      <p:pic>
        <p:nvPicPr>
          <p:cNvPr id="109" name="Google Shape;109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867976"/>
            <a:ext cx="8229600" cy="24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284200" y="3675050"/>
            <a:ext cx="484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init </a:t>
            </a:r>
            <a:r>
              <a:rPr lang="en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-&gt;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project directory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-&gt;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files to the directory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 –m"message" -&gt;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commits the changes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128196" y="3291686"/>
            <a:ext cx="3558600" cy="18162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init project1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*** create file1.txt ***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cd project1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add file1.txt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commit -m "Committing project 1"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Create a Project from </a:t>
            </a:r>
            <a:br>
              <a:rPr lang="en" u="sng"/>
            </a:br>
            <a:r>
              <a:rPr lang="en" u="sng"/>
              <a:t>an Existing Directory</a:t>
            </a:r>
            <a:endParaRPr u="sng"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git init </a:t>
            </a:r>
            <a:r>
              <a:rPr lang="en" b="1" i="1">
                <a:solidFill>
                  <a:schemeClr val="dk1"/>
                </a:solidFill>
              </a:rPr>
              <a:t>. </a:t>
            </a:r>
            <a:r>
              <a:rPr lang="en">
                <a:solidFill>
                  <a:schemeClr val="dk1"/>
                </a:solidFill>
              </a:rPr>
              <a:t>initializes the current directory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git add * </a:t>
            </a:r>
            <a:r>
              <a:rPr lang="en">
                <a:solidFill>
                  <a:schemeClr val="dk1"/>
                </a:solidFill>
              </a:rPr>
              <a:t>adds all files in the directory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git commit –m"message" </a:t>
            </a:r>
            <a:r>
              <a:rPr lang="en">
                <a:solidFill>
                  <a:schemeClr val="dk1"/>
                </a:solidFill>
              </a:rPr>
              <a:t>commits the changes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762000" y="3509055"/>
            <a:ext cx="7620000" cy="1177245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cd ../projects/project2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init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add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commit -m "Committing project 2"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521200" y="2857500"/>
            <a:ext cx="3403500" cy="10158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projects/project2 directory, and create a file in that directory called file2.txt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 your Commit Logs</a:t>
            </a:r>
            <a:endParaRPr u="sng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5334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 b="1"/>
              <a:t>git log </a:t>
            </a:r>
            <a:r>
              <a:rPr lang="en"/>
              <a:t>displays your log history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630" y="2216783"/>
            <a:ext cx="5274886" cy="180379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On-screen Show (16:9)</PresentationFormat>
  <Paragraphs>132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Version Control with Git</vt:lpstr>
      <vt:lpstr>What is Github?</vt:lpstr>
      <vt:lpstr>Why Git?</vt:lpstr>
      <vt:lpstr>PowerPoint Presentation</vt:lpstr>
      <vt:lpstr>Download and install Git</vt:lpstr>
      <vt:lpstr>Configure Git</vt:lpstr>
      <vt:lpstr>Create a Project from Scratch</vt:lpstr>
      <vt:lpstr>Create a Project from  an Existing Directory</vt:lpstr>
      <vt:lpstr>View your Commit Logs</vt:lpstr>
      <vt:lpstr>Check your Status</vt:lpstr>
      <vt:lpstr>Update your repo</vt:lpstr>
      <vt:lpstr>Access a Git Project from GitHub</vt:lpstr>
      <vt:lpstr>Access a Git project</vt:lpstr>
      <vt:lpstr>Keep Current</vt:lpstr>
      <vt:lpstr>Push to GitHub</vt:lpstr>
      <vt:lpstr>Congrats File Uploaded</vt:lpstr>
      <vt:lpstr>Deleting a Repo from GitHub</vt:lpstr>
      <vt:lpstr>PowerPoint Presentation</vt:lpstr>
      <vt:lpstr>Summary</vt:lpstr>
      <vt:lpstr>Git Isn't Just for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cp:lastModifiedBy>2046</cp:lastModifiedBy>
  <cp:revision>1</cp:revision>
  <dcterms:modified xsi:type="dcterms:W3CDTF">2022-12-06T05:55:05Z</dcterms:modified>
</cp:coreProperties>
</file>