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607A7-92A3-4959-B5C6-59340212B09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6D02-98DA-43E9-BD74-FCAF3656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65AB-5E54-0D84-7E76-5B49BEF48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A6F0F-C138-A435-1E57-C4467FDF5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332E-3F90-DD90-A185-79B8C983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42FD-C705-250A-A197-3060E632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6B81-8438-C869-39DE-4F24F843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D798-9BA2-CD6F-6E41-5D95609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284BC-D992-855F-5200-599EC1B28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6CF22-8046-4683-3199-864939E6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B663-4B6E-2949-ACC0-6570025F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CA54-DA1C-2B71-E0FB-28BA5557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4239A-2367-9897-14F8-36C6FB76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FB651-A7DB-386E-8211-9D165E1A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797AB-CB60-7352-AE8C-A84397EC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D651B-2789-5F9A-26DE-FD2DBCCD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872A0-A2C7-1170-9EE6-EC8B2C7C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5D98-1CEB-C95D-8EEA-FB8C3B1B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0135-BF6B-58F4-8152-70839C57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5EA1-5983-9487-1D24-A3D0FD09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51CB-2184-DD8C-F4DA-E8DD0C0D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D391-D06F-59B0-6B7C-80E88996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9D91-05B6-9446-689C-C894C017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C540-7789-EAF3-73A4-6E969A12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02888-D757-25AD-1A17-1B1514C0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E71F-DA53-D2BC-628C-46C886D5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3960-1A46-A420-A6CE-C6706F3D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5785-888D-19FC-D0D6-DE3B04A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34CF-6F4D-5DC1-E691-E3584F76F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A0D2B-04E0-2F4E-820D-FA1D89D8C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3B6E7-0D35-75B2-6F60-F4CF7912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3FA3A-0E5F-5F03-FA7B-157EB7AE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482C8-2E2C-B932-BF9B-F37A7EA3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0D6C-C39B-8EAF-859A-36A601D4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C811F-FCE7-0C3C-7CD1-D94E773C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ECE18-098D-CABD-3CBE-AC0FF09B7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3B555-E2AC-4ED3-B90E-A1E9A0813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E6BD2-2E4B-7255-8F28-2A1EB5F89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453E3-1DCF-3654-40B9-8A3A8DDB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D3AF3-7A9B-2613-9C41-7F04884B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5ED8F-8318-455E-8BE1-BDA312F5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1AA2-11C7-FB38-D320-E7D9758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0CAE8-5B2D-84BE-D134-BDA283C1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F3954-80F5-6B1A-299D-AA7FB9AB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D8292-6287-2517-61F9-76163B8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DB1D2-37D1-CC9A-B832-7659B7BA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E52FA-A404-3B68-AE77-C5DBD64F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E8C0-A194-2FDB-0501-17D5BD23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5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E351-4353-E1A8-E2E9-F804308F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60E9-4FC7-6A6D-8B85-BDB4C41C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2BDB1-6B3B-EE76-89C9-7C63B4576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2A93-A75D-DECB-7EE5-2FF7E5E9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AFB34-8B61-5EDA-5F27-9DD25D7F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232-9D88-10C9-3A8E-3052B800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9B6D-872F-9268-1A67-E484155C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AC6C8-6392-0EE4-E30C-78F2C083A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40CE3-2453-2CCE-6AB2-F4CE16BDF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8DD55-210E-0FFC-7050-14D106E7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683ED-6D26-CD13-40E0-5EE23017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ADA70-B5BF-31D6-CA29-18DD80AE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2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B27B2-590E-8A91-718C-0301FF49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1D25-61D4-D0E3-8907-1D9A5196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3A14-4666-8DFE-BA0C-983F58BF8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B24EE-F7B2-40B1-ABA0-31F541C0ED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F58C-A879-1540-9022-5B4293AA0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A3FA-54C7-1F37-9C1F-CA1B1B527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A93-F1D6-459A-B758-CF682AF1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0EF9-ADC3-1A62-2009-13CFD6E8B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Banksy NFT Concept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2D486-9B4A-A8C2-7519-AB02B7E26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58962"/>
          </a:xfrm>
        </p:spPr>
        <p:txBody>
          <a:bodyPr/>
          <a:lstStyle/>
          <a:p>
            <a:r>
              <a:rPr lang="en-US" dirty="0"/>
              <a:t>Blockchain </a:t>
            </a:r>
            <a:r>
              <a:rPr lang="en-US" dirty="0" err="1"/>
              <a:t>Crowdsale</a:t>
            </a:r>
            <a:endParaRPr lang="en-US" dirty="0"/>
          </a:p>
          <a:p>
            <a:r>
              <a:rPr lang="en-US" dirty="0"/>
              <a:t>[via Solidity/</a:t>
            </a:r>
            <a:r>
              <a:rPr lang="en-US" dirty="0" err="1"/>
              <a:t>Streamlit</a:t>
            </a:r>
            <a:r>
              <a:rPr lang="en-US" dirty="0"/>
              <a:t>] </a:t>
            </a:r>
          </a:p>
          <a:p>
            <a:endParaRPr lang="en-US" dirty="0"/>
          </a:p>
          <a:p>
            <a:r>
              <a:rPr lang="en-US" sz="1400" dirty="0"/>
              <a:t>Authors: Anthony Franco, Jason Souffront and Nick </a:t>
            </a:r>
            <a:r>
              <a:rPr lang="en-US" sz="1400" dirty="0" err="1"/>
              <a:t>Mescain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373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2E85-458F-170F-FFFB-CF4F82A8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DAAC-7BC3-8421-EF0A-497E5F50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Growing up in the dire and hard streets of Malibu, FL it was almost impossible not to notice the vapidly growing movements tied to common street art</a:t>
            </a:r>
          </a:p>
          <a:p>
            <a:r>
              <a:rPr lang="en-US" dirty="0"/>
              <a:t>Many partook in this movement with great merit but few have had as profound and lasting an impact as the </a:t>
            </a:r>
            <a:r>
              <a:rPr lang="en-US" dirty="0" err="1"/>
              <a:t>unkown</a:t>
            </a:r>
            <a:r>
              <a:rPr lang="en-US" dirty="0"/>
              <a:t> mastermind AKA “Banksy”</a:t>
            </a:r>
          </a:p>
          <a:p>
            <a:r>
              <a:rPr lang="en-US" dirty="0"/>
              <a:t>To reflect on the appreciation and gratitude we have for this </a:t>
            </a:r>
            <a:r>
              <a:rPr lang="en-US" dirty="0" err="1"/>
              <a:t>unkown</a:t>
            </a:r>
            <a:r>
              <a:rPr lang="en-US" dirty="0"/>
              <a:t> artists’ work – we’ve decided to collaborate on a developmental initiative to bring his/her art to the front of the disruptive online-tech stage of the Blockchain Trading Metaverse</a:t>
            </a:r>
          </a:p>
        </p:txBody>
      </p:sp>
    </p:spTree>
    <p:extLst>
      <p:ext uri="{BB962C8B-B14F-4D97-AF65-F5344CB8AC3E}">
        <p14:creationId xmlns:p14="http://schemas.microsoft.com/office/powerpoint/2010/main" val="413273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62D0-F6E1-07B4-07BA-5FE5E7E3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7" y="195792"/>
            <a:ext cx="10515600" cy="1325563"/>
          </a:xfrm>
        </p:spPr>
        <p:txBody>
          <a:bodyPr/>
          <a:lstStyle/>
          <a:p>
            <a:r>
              <a:rPr lang="en-US" dirty="0"/>
              <a:t>But we need your help!</a:t>
            </a:r>
          </a:p>
        </p:txBody>
      </p:sp>
    </p:spTree>
    <p:extLst>
      <p:ext uri="{BB962C8B-B14F-4D97-AF65-F5344CB8AC3E}">
        <p14:creationId xmlns:p14="http://schemas.microsoft.com/office/powerpoint/2010/main" val="376428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E9994A-C197-11FB-ED7C-4673F8FEB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543" y="5332954"/>
            <a:ext cx="2029258" cy="808148"/>
          </a:xfrm>
        </p:spPr>
        <p:txBody>
          <a:bodyPr>
            <a:normAutofit/>
          </a:bodyPr>
          <a:lstStyle/>
          <a:p>
            <a:r>
              <a:rPr lang="en-US" sz="1800" dirty="0"/>
              <a:t>Letting 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4C022-83CF-E215-E756-B6284780D9F7}"/>
              </a:ext>
            </a:extLst>
          </p:cNvPr>
          <p:cNvSpPr txBox="1"/>
          <p:nvPr/>
        </p:nvSpPr>
        <p:spPr>
          <a:xfrm>
            <a:off x="9046574" y="1387104"/>
            <a:ext cx="255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rich and the dastardly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4BF32-9FFC-370B-B09E-143956F41E09}"/>
              </a:ext>
            </a:extLst>
          </p:cNvPr>
          <p:cNvSpPr txBox="1"/>
          <p:nvPr/>
        </p:nvSpPr>
        <p:spPr>
          <a:xfrm>
            <a:off x="4165601" y="606197"/>
            <a:ext cx="3031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[Concept Artwork]</a:t>
            </a:r>
          </a:p>
          <a:p>
            <a:pPr algn="ctr"/>
            <a:r>
              <a:rPr lang="en-US" sz="1800" dirty="0"/>
              <a:t>[Selling pts] – History, Culture, Emotion Evoking</a:t>
            </a:r>
          </a:p>
          <a:p>
            <a:pPr algn="ctr"/>
            <a:r>
              <a:rPr lang="en-US" sz="1800" dirty="0"/>
              <a:t>(ex: “spans 30+ years of open source Street Art”)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8AF7D-B049-15B5-9397-EA4C30771667}"/>
              </a:ext>
            </a:extLst>
          </p:cNvPr>
          <p:cNvSpPr txBox="1"/>
          <p:nvPr/>
        </p:nvSpPr>
        <p:spPr>
          <a:xfrm>
            <a:off x="4301067" y="4859865"/>
            <a:ext cx="2760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Standard Rate: 10,000 Wei/Token</a:t>
            </a:r>
          </a:p>
          <a:p>
            <a:pPr algn="ctr"/>
            <a:r>
              <a:rPr lang="en-US" dirty="0"/>
              <a:t>(ex: “Donate to this initiative today and receive your first NFT on go-live for 50% off standard rate”)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E9910-221F-BC1D-44E5-2666DFBFB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220155"/>
            <a:ext cx="2992966" cy="199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0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7A4E-EBDA-2509-CB4A-4E23F5F1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742"/>
          </a:xfrm>
        </p:spPr>
        <p:txBody>
          <a:bodyPr>
            <a:normAutofit/>
          </a:bodyPr>
          <a:lstStyle/>
          <a:p>
            <a:r>
              <a:rPr lang="en-US" sz="3200" dirty="0"/>
              <a:t>What your donation will do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0D06-F26E-71EA-A528-F9DBBA3F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you to the front of an inevitably growing market</a:t>
            </a:r>
          </a:p>
          <a:p>
            <a:r>
              <a:rPr lang="en-US" dirty="0"/>
              <a:t>Increase confidence in your decision making for the amount of monetary impact you will soon have on the ever evolving digital art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B3CF-EF78-D69F-D5FA-FF425B678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67" y="478896"/>
            <a:ext cx="9144000" cy="58790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What your donation will do for your community</a:t>
            </a:r>
          </a:p>
        </p:txBody>
      </p:sp>
    </p:spTree>
    <p:extLst>
      <p:ext uri="{BB962C8B-B14F-4D97-AF65-F5344CB8AC3E}">
        <p14:creationId xmlns:p14="http://schemas.microsoft.com/office/powerpoint/2010/main" val="51863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3CB2-937C-E52A-81A0-DB6B55A6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800"/>
            <a:ext cx="9144000" cy="668868"/>
          </a:xfrm>
        </p:spPr>
        <p:txBody>
          <a:bodyPr anchor="t">
            <a:normAutofit/>
          </a:bodyPr>
          <a:lstStyle/>
          <a:p>
            <a:r>
              <a:rPr lang="en-US" sz="3600" dirty="0"/>
              <a:t>We appreciate your time and consideration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F5A21-494D-FD1E-1BFE-BCF48D6E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32" y="4321706"/>
            <a:ext cx="9144000" cy="580495"/>
          </a:xfrm>
        </p:spPr>
        <p:txBody>
          <a:bodyPr/>
          <a:lstStyle/>
          <a:p>
            <a:r>
              <a:rPr lang="en-US" dirty="0"/>
              <a:t>Now let’s make this a reality!</a:t>
            </a:r>
          </a:p>
        </p:txBody>
      </p:sp>
    </p:spTree>
    <p:extLst>
      <p:ext uri="{BB962C8B-B14F-4D97-AF65-F5344CB8AC3E}">
        <p14:creationId xmlns:p14="http://schemas.microsoft.com/office/powerpoint/2010/main" val="127093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Banksy NFT Concept Development</vt:lpstr>
      <vt:lpstr>Backstory</vt:lpstr>
      <vt:lpstr>But we need your help!</vt:lpstr>
      <vt:lpstr>PowerPoint Presentation</vt:lpstr>
      <vt:lpstr>What your donation will do for you</vt:lpstr>
      <vt:lpstr>What your donation will do for your community</vt:lpstr>
      <vt:lpstr>We appreciate your time and consideration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Banksy NFT Concept Development</dc:title>
  <dc:creator>Jason Souffront</dc:creator>
  <cp:lastModifiedBy>Jason Souffront</cp:lastModifiedBy>
  <cp:revision>2</cp:revision>
  <dcterms:created xsi:type="dcterms:W3CDTF">2023-03-07T02:47:04Z</dcterms:created>
  <dcterms:modified xsi:type="dcterms:W3CDTF">2023-03-08T00:31:51Z</dcterms:modified>
</cp:coreProperties>
</file>