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3" r:id="rId3"/>
    <p:sldId id="258" r:id="rId4"/>
    <p:sldId id="259" r:id="rId5"/>
    <p:sldId id="260" r:id="rId6"/>
    <p:sldId id="256"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607A7-92A3-4959-B5C6-59340212B097}"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6D02-98DA-43E9-BD74-FCAF36568338}" type="slidenum">
              <a:rPr lang="en-US" smtClean="0"/>
              <a:t>‹#›</a:t>
            </a:fld>
            <a:endParaRPr lang="en-US"/>
          </a:p>
        </p:txBody>
      </p:sp>
    </p:spTree>
    <p:extLst>
      <p:ext uri="{BB962C8B-B14F-4D97-AF65-F5344CB8AC3E}">
        <p14:creationId xmlns:p14="http://schemas.microsoft.com/office/powerpoint/2010/main" val="962113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65AB-5E54-0D84-7E76-5B49BEF48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5A6F0F-C138-A435-1E57-C4467FDF5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8F332E-3F90-DD90-A185-79B8C98348C9}"/>
              </a:ext>
            </a:extLst>
          </p:cNvPr>
          <p:cNvSpPr>
            <a:spLocks noGrp="1"/>
          </p:cNvSpPr>
          <p:nvPr>
            <p:ph type="dt" sz="half" idx="10"/>
          </p:nvPr>
        </p:nvSpPr>
        <p:spPr/>
        <p:txBody>
          <a:bodyPr/>
          <a:lstStyle/>
          <a:p>
            <a:fld id="{4C9B24EE-F7B2-40B1-ABA0-31F541C0EDDB}" type="datetimeFigureOut">
              <a:rPr lang="en-US" smtClean="0"/>
              <a:t>3/8/2023</a:t>
            </a:fld>
            <a:endParaRPr lang="en-US"/>
          </a:p>
        </p:txBody>
      </p:sp>
      <p:sp>
        <p:nvSpPr>
          <p:cNvPr id="5" name="Footer Placeholder 4">
            <a:extLst>
              <a:ext uri="{FF2B5EF4-FFF2-40B4-BE49-F238E27FC236}">
                <a16:creationId xmlns:a16="http://schemas.microsoft.com/office/drawing/2014/main" id="{ADEB42FD-C705-250A-A197-3060E6327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86B81-8438-C869-39DE-4F24F843BAAC}"/>
              </a:ext>
            </a:extLst>
          </p:cNvPr>
          <p:cNvSpPr>
            <a:spLocks noGrp="1"/>
          </p:cNvSpPr>
          <p:nvPr>
            <p:ph type="sldNum" sz="quarter" idx="12"/>
          </p:nvPr>
        </p:nvSpPr>
        <p:spPr/>
        <p:txBody>
          <a:bodyPr/>
          <a:lstStyle/>
          <a:p>
            <a:fld id="{B7E6EA93-F1D6-459A-B758-CF682AF12425}" type="slidenum">
              <a:rPr lang="en-US" smtClean="0"/>
              <a:t>‹#›</a:t>
            </a:fld>
            <a:endParaRPr lang="en-US"/>
          </a:p>
        </p:txBody>
      </p:sp>
    </p:spTree>
    <p:extLst>
      <p:ext uri="{BB962C8B-B14F-4D97-AF65-F5344CB8AC3E}">
        <p14:creationId xmlns:p14="http://schemas.microsoft.com/office/powerpoint/2010/main" val="358220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D798-9BA2-CD6F-6E41-5D95609089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0284BC-D992-855F-5200-599EC1B28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6CF22-8046-4683-3199-864939E61378}"/>
              </a:ext>
            </a:extLst>
          </p:cNvPr>
          <p:cNvSpPr>
            <a:spLocks noGrp="1"/>
          </p:cNvSpPr>
          <p:nvPr>
            <p:ph type="dt" sz="half" idx="10"/>
          </p:nvPr>
        </p:nvSpPr>
        <p:spPr/>
        <p:txBody>
          <a:bodyPr/>
          <a:lstStyle/>
          <a:p>
            <a:fld id="{4C9B24EE-F7B2-40B1-ABA0-31F541C0EDDB}" type="datetimeFigureOut">
              <a:rPr lang="en-US" smtClean="0"/>
              <a:t>3/8/2023</a:t>
            </a:fld>
            <a:endParaRPr lang="en-US"/>
          </a:p>
        </p:txBody>
      </p:sp>
      <p:sp>
        <p:nvSpPr>
          <p:cNvPr id="5" name="Footer Placeholder 4">
            <a:extLst>
              <a:ext uri="{FF2B5EF4-FFF2-40B4-BE49-F238E27FC236}">
                <a16:creationId xmlns:a16="http://schemas.microsoft.com/office/drawing/2014/main" id="{B49AB663-4B6E-2949-ACC0-6570025F6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0CA54-DA1C-2B71-E0FB-28BA55572FEC}"/>
              </a:ext>
            </a:extLst>
          </p:cNvPr>
          <p:cNvSpPr>
            <a:spLocks noGrp="1"/>
          </p:cNvSpPr>
          <p:nvPr>
            <p:ph type="sldNum" sz="quarter" idx="12"/>
          </p:nvPr>
        </p:nvSpPr>
        <p:spPr/>
        <p:txBody>
          <a:bodyPr/>
          <a:lstStyle/>
          <a:p>
            <a:fld id="{B7E6EA93-F1D6-459A-B758-CF682AF12425}" type="slidenum">
              <a:rPr lang="en-US" smtClean="0"/>
              <a:t>‹#›</a:t>
            </a:fld>
            <a:endParaRPr lang="en-US"/>
          </a:p>
        </p:txBody>
      </p:sp>
    </p:spTree>
    <p:extLst>
      <p:ext uri="{BB962C8B-B14F-4D97-AF65-F5344CB8AC3E}">
        <p14:creationId xmlns:p14="http://schemas.microsoft.com/office/powerpoint/2010/main" val="474808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4239A-2367-9897-14F8-36C6FB76FF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0FB651-A7DB-386E-8211-9D165E1A31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797AB-CB60-7352-AE8C-A84397ECA8B8}"/>
              </a:ext>
            </a:extLst>
          </p:cNvPr>
          <p:cNvSpPr>
            <a:spLocks noGrp="1"/>
          </p:cNvSpPr>
          <p:nvPr>
            <p:ph type="dt" sz="half" idx="10"/>
          </p:nvPr>
        </p:nvSpPr>
        <p:spPr/>
        <p:txBody>
          <a:bodyPr/>
          <a:lstStyle/>
          <a:p>
            <a:fld id="{4C9B24EE-F7B2-40B1-ABA0-31F541C0EDDB}" type="datetimeFigureOut">
              <a:rPr lang="en-US" smtClean="0"/>
              <a:t>3/8/2023</a:t>
            </a:fld>
            <a:endParaRPr lang="en-US"/>
          </a:p>
        </p:txBody>
      </p:sp>
      <p:sp>
        <p:nvSpPr>
          <p:cNvPr id="5" name="Footer Placeholder 4">
            <a:extLst>
              <a:ext uri="{FF2B5EF4-FFF2-40B4-BE49-F238E27FC236}">
                <a16:creationId xmlns:a16="http://schemas.microsoft.com/office/drawing/2014/main" id="{930D651B-2789-5F9A-26DE-FD2DBCCD9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872A0-A2C7-1170-9EE6-EC8B2C7CA318}"/>
              </a:ext>
            </a:extLst>
          </p:cNvPr>
          <p:cNvSpPr>
            <a:spLocks noGrp="1"/>
          </p:cNvSpPr>
          <p:nvPr>
            <p:ph type="sldNum" sz="quarter" idx="12"/>
          </p:nvPr>
        </p:nvSpPr>
        <p:spPr/>
        <p:txBody>
          <a:bodyPr/>
          <a:lstStyle/>
          <a:p>
            <a:fld id="{B7E6EA93-F1D6-459A-B758-CF682AF12425}" type="slidenum">
              <a:rPr lang="en-US" smtClean="0"/>
              <a:t>‹#›</a:t>
            </a:fld>
            <a:endParaRPr lang="en-US"/>
          </a:p>
        </p:txBody>
      </p:sp>
    </p:spTree>
    <p:extLst>
      <p:ext uri="{BB962C8B-B14F-4D97-AF65-F5344CB8AC3E}">
        <p14:creationId xmlns:p14="http://schemas.microsoft.com/office/powerpoint/2010/main" val="398310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5D98-1CEB-C95D-8EEA-FB8C3B1B49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A0135-BF6B-58F4-8152-70839C575B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55EA1-5983-9487-1D24-A3D0FD098EC6}"/>
              </a:ext>
            </a:extLst>
          </p:cNvPr>
          <p:cNvSpPr>
            <a:spLocks noGrp="1"/>
          </p:cNvSpPr>
          <p:nvPr>
            <p:ph type="dt" sz="half" idx="10"/>
          </p:nvPr>
        </p:nvSpPr>
        <p:spPr/>
        <p:txBody>
          <a:bodyPr/>
          <a:lstStyle/>
          <a:p>
            <a:fld id="{4C9B24EE-F7B2-40B1-ABA0-31F541C0EDDB}" type="datetimeFigureOut">
              <a:rPr lang="en-US" smtClean="0"/>
              <a:t>3/8/2023</a:t>
            </a:fld>
            <a:endParaRPr lang="en-US"/>
          </a:p>
        </p:txBody>
      </p:sp>
      <p:sp>
        <p:nvSpPr>
          <p:cNvPr id="5" name="Footer Placeholder 4">
            <a:extLst>
              <a:ext uri="{FF2B5EF4-FFF2-40B4-BE49-F238E27FC236}">
                <a16:creationId xmlns:a16="http://schemas.microsoft.com/office/drawing/2014/main" id="{4F2C51CB-2184-DD8C-F4DA-E8DD0C0DF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2D391-D06F-59B0-6B7C-80E889969145}"/>
              </a:ext>
            </a:extLst>
          </p:cNvPr>
          <p:cNvSpPr>
            <a:spLocks noGrp="1"/>
          </p:cNvSpPr>
          <p:nvPr>
            <p:ph type="sldNum" sz="quarter" idx="12"/>
          </p:nvPr>
        </p:nvSpPr>
        <p:spPr/>
        <p:txBody>
          <a:bodyPr/>
          <a:lstStyle/>
          <a:p>
            <a:fld id="{B7E6EA93-F1D6-459A-B758-CF682AF12425}" type="slidenum">
              <a:rPr lang="en-US" smtClean="0"/>
              <a:t>‹#›</a:t>
            </a:fld>
            <a:endParaRPr lang="en-US"/>
          </a:p>
        </p:txBody>
      </p:sp>
    </p:spTree>
    <p:extLst>
      <p:ext uri="{BB962C8B-B14F-4D97-AF65-F5344CB8AC3E}">
        <p14:creationId xmlns:p14="http://schemas.microsoft.com/office/powerpoint/2010/main" val="191108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D91-05B6-9446-689C-C894C01786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E4C540-7789-EAF3-73A4-6E969A12F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802888-D757-25AD-1A17-1B1514C00B59}"/>
              </a:ext>
            </a:extLst>
          </p:cNvPr>
          <p:cNvSpPr>
            <a:spLocks noGrp="1"/>
          </p:cNvSpPr>
          <p:nvPr>
            <p:ph type="dt" sz="half" idx="10"/>
          </p:nvPr>
        </p:nvSpPr>
        <p:spPr/>
        <p:txBody>
          <a:bodyPr/>
          <a:lstStyle/>
          <a:p>
            <a:fld id="{4C9B24EE-F7B2-40B1-ABA0-31F541C0EDDB}" type="datetimeFigureOut">
              <a:rPr lang="en-US" smtClean="0"/>
              <a:t>3/8/2023</a:t>
            </a:fld>
            <a:endParaRPr lang="en-US"/>
          </a:p>
        </p:txBody>
      </p:sp>
      <p:sp>
        <p:nvSpPr>
          <p:cNvPr id="5" name="Footer Placeholder 4">
            <a:extLst>
              <a:ext uri="{FF2B5EF4-FFF2-40B4-BE49-F238E27FC236}">
                <a16:creationId xmlns:a16="http://schemas.microsoft.com/office/drawing/2014/main" id="{751EE71F-DA53-D2BC-628C-46C886D56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C3960-1A46-A420-A6CE-C6706F3D0BA0}"/>
              </a:ext>
            </a:extLst>
          </p:cNvPr>
          <p:cNvSpPr>
            <a:spLocks noGrp="1"/>
          </p:cNvSpPr>
          <p:nvPr>
            <p:ph type="sldNum" sz="quarter" idx="12"/>
          </p:nvPr>
        </p:nvSpPr>
        <p:spPr/>
        <p:txBody>
          <a:bodyPr/>
          <a:lstStyle/>
          <a:p>
            <a:fld id="{B7E6EA93-F1D6-459A-B758-CF682AF12425}" type="slidenum">
              <a:rPr lang="en-US" smtClean="0"/>
              <a:t>‹#›</a:t>
            </a:fld>
            <a:endParaRPr lang="en-US"/>
          </a:p>
        </p:txBody>
      </p:sp>
    </p:spTree>
    <p:extLst>
      <p:ext uri="{BB962C8B-B14F-4D97-AF65-F5344CB8AC3E}">
        <p14:creationId xmlns:p14="http://schemas.microsoft.com/office/powerpoint/2010/main" val="8045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F5785-888D-19FC-D0D6-DE3B04A1AC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5834CF-6F4D-5DC1-E691-E3584F76FD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0A0D2B-04E0-2F4E-820D-FA1D89D8CB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E3B6E7-0D35-75B2-6F60-F4CF7912EAF9}"/>
              </a:ext>
            </a:extLst>
          </p:cNvPr>
          <p:cNvSpPr>
            <a:spLocks noGrp="1"/>
          </p:cNvSpPr>
          <p:nvPr>
            <p:ph type="dt" sz="half" idx="10"/>
          </p:nvPr>
        </p:nvSpPr>
        <p:spPr/>
        <p:txBody>
          <a:bodyPr/>
          <a:lstStyle/>
          <a:p>
            <a:fld id="{4C9B24EE-F7B2-40B1-ABA0-31F541C0EDDB}" type="datetimeFigureOut">
              <a:rPr lang="en-US" smtClean="0"/>
              <a:t>3/8/2023</a:t>
            </a:fld>
            <a:endParaRPr lang="en-US"/>
          </a:p>
        </p:txBody>
      </p:sp>
      <p:sp>
        <p:nvSpPr>
          <p:cNvPr id="6" name="Footer Placeholder 5">
            <a:extLst>
              <a:ext uri="{FF2B5EF4-FFF2-40B4-BE49-F238E27FC236}">
                <a16:creationId xmlns:a16="http://schemas.microsoft.com/office/drawing/2014/main" id="{8243FA3A-0E5F-5F03-FA7B-157EB7AE5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482C8-2E2C-B932-BF9B-F37A7EA32559}"/>
              </a:ext>
            </a:extLst>
          </p:cNvPr>
          <p:cNvSpPr>
            <a:spLocks noGrp="1"/>
          </p:cNvSpPr>
          <p:nvPr>
            <p:ph type="sldNum" sz="quarter" idx="12"/>
          </p:nvPr>
        </p:nvSpPr>
        <p:spPr/>
        <p:txBody>
          <a:bodyPr/>
          <a:lstStyle/>
          <a:p>
            <a:fld id="{B7E6EA93-F1D6-459A-B758-CF682AF12425}" type="slidenum">
              <a:rPr lang="en-US" smtClean="0"/>
              <a:t>‹#›</a:t>
            </a:fld>
            <a:endParaRPr lang="en-US"/>
          </a:p>
        </p:txBody>
      </p:sp>
    </p:spTree>
    <p:extLst>
      <p:ext uri="{BB962C8B-B14F-4D97-AF65-F5344CB8AC3E}">
        <p14:creationId xmlns:p14="http://schemas.microsoft.com/office/powerpoint/2010/main" val="344776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0D6C-C39B-8EAF-859A-36A601D4B1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EC811F-FCE7-0C3C-7CD1-D94E773CD6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ECE18-098D-CABD-3CBE-AC0FF09B7B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33B555-E2AC-4ED3-B90E-A1E9A0813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E6BD2-2E4B-7255-8F28-2A1EB5F89B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3453E3-1DCF-3654-40B9-8A3A8DDB2337}"/>
              </a:ext>
            </a:extLst>
          </p:cNvPr>
          <p:cNvSpPr>
            <a:spLocks noGrp="1"/>
          </p:cNvSpPr>
          <p:nvPr>
            <p:ph type="dt" sz="half" idx="10"/>
          </p:nvPr>
        </p:nvSpPr>
        <p:spPr/>
        <p:txBody>
          <a:bodyPr/>
          <a:lstStyle/>
          <a:p>
            <a:fld id="{4C9B24EE-F7B2-40B1-ABA0-31F541C0EDDB}" type="datetimeFigureOut">
              <a:rPr lang="en-US" smtClean="0"/>
              <a:t>3/8/2023</a:t>
            </a:fld>
            <a:endParaRPr lang="en-US"/>
          </a:p>
        </p:txBody>
      </p:sp>
      <p:sp>
        <p:nvSpPr>
          <p:cNvPr id="8" name="Footer Placeholder 7">
            <a:extLst>
              <a:ext uri="{FF2B5EF4-FFF2-40B4-BE49-F238E27FC236}">
                <a16:creationId xmlns:a16="http://schemas.microsoft.com/office/drawing/2014/main" id="{BCAD3AF3-7A9B-2613-9C41-7F04884B87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15ED8F-8318-455E-8BE1-BDA312F55A8D}"/>
              </a:ext>
            </a:extLst>
          </p:cNvPr>
          <p:cNvSpPr>
            <a:spLocks noGrp="1"/>
          </p:cNvSpPr>
          <p:nvPr>
            <p:ph type="sldNum" sz="quarter" idx="12"/>
          </p:nvPr>
        </p:nvSpPr>
        <p:spPr/>
        <p:txBody>
          <a:bodyPr/>
          <a:lstStyle/>
          <a:p>
            <a:fld id="{B7E6EA93-F1D6-459A-B758-CF682AF12425}" type="slidenum">
              <a:rPr lang="en-US" smtClean="0"/>
              <a:t>‹#›</a:t>
            </a:fld>
            <a:endParaRPr lang="en-US"/>
          </a:p>
        </p:txBody>
      </p:sp>
    </p:spTree>
    <p:extLst>
      <p:ext uri="{BB962C8B-B14F-4D97-AF65-F5344CB8AC3E}">
        <p14:creationId xmlns:p14="http://schemas.microsoft.com/office/powerpoint/2010/main" val="232708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1AA2-11C7-FB38-D320-E7D97583DB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30CAE8-5B2D-84BE-D134-BDA283C1CBB5}"/>
              </a:ext>
            </a:extLst>
          </p:cNvPr>
          <p:cNvSpPr>
            <a:spLocks noGrp="1"/>
          </p:cNvSpPr>
          <p:nvPr>
            <p:ph type="dt" sz="half" idx="10"/>
          </p:nvPr>
        </p:nvSpPr>
        <p:spPr/>
        <p:txBody>
          <a:bodyPr/>
          <a:lstStyle/>
          <a:p>
            <a:fld id="{4C9B24EE-F7B2-40B1-ABA0-31F541C0EDDB}" type="datetimeFigureOut">
              <a:rPr lang="en-US" smtClean="0"/>
              <a:t>3/8/2023</a:t>
            </a:fld>
            <a:endParaRPr lang="en-US"/>
          </a:p>
        </p:txBody>
      </p:sp>
      <p:sp>
        <p:nvSpPr>
          <p:cNvPr id="4" name="Footer Placeholder 3">
            <a:extLst>
              <a:ext uri="{FF2B5EF4-FFF2-40B4-BE49-F238E27FC236}">
                <a16:creationId xmlns:a16="http://schemas.microsoft.com/office/drawing/2014/main" id="{16CF3954-80F5-6B1A-299D-AA7FB9ABE2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3D8292-6287-2517-61F9-76163B84A4EE}"/>
              </a:ext>
            </a:extLst>
          </p:cNvPr>
          <p:cNvSpPr>
            <a:spLocks noGrp="1"/>
          </p:cNvSpPr>
          <p:nvPr>
            <p:ph type="sldNum" sz="quarter" idx="12"/>
          </p:nvPr>
        </p:nvSpPr>
        <p:spPr/>
        <p:txBody>
          <a:bodyPr/>
          <a:lstStyle/>
          <a:p>
            <a:fld id="{B7E6EA93-F1D6-459A-B758-CF682AF12425}" type="slidenum">
              <a:rPr lang="en-US" smtClean="0"/>
              <a:t>‹#›</a:t>
            </a:fld>
            <a:endParaRPr lang="en-US"/>
          </a:p>
        </p:txBody>
      </p:sp>
    </p:spTree>
    <p:extLst>
      <p:ext uri="{BB962C8B-B14F-4D97-AF65-F5344CB8AC3E}">
        <p14:creationId xmlns:p14="http://schemas.microsoft.com/office/powerpoint/2010/main" val="47594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DB1D2-37D1-CC9A-B832-7659B7BA286B}"/>
              </a:ext>
            </a:extLst>
          </p:cNvPr>
          <p:cNvSpPr>
            <a:spLocks noGrp="1"/>
          </p:cNvSpPr>
          <p:nvPr>
            <p:ph type="dt" sz="half" idx="10"/>
          </p:nvPr>
        </p:nvSpPr>
        <p:spPr/>
        <p:txBody>
          <a:bodyPr/>
          <a:lstStyle/>
          <a:p>
            <a:fld id="{4C9B24EE-F7B2-40B1-ABA0-31F541C0EDDB}" type="datetimeFigureOut">
              <a:rPr lang="en-US" smtClean="0"/>
              <a:t>3/8/2023</a:t>
            </a:fld>
            <a:endParaRPr lang="en-US"/>
          </a:p>
        </p:txBody>
      </p:sp>
      <p:sp>
        <p:nvSpPr>
          <p:cNvPr id="3" name="Footer Placeholder 2">
            <a:extLst>
              <a:ext uri="{FF2B5EF4-FFF2-40B4-BE49-F238E27FC236}">
                <a16:creationId xmlns:a16="http://schemas.microsoft.com/office/drawing/2014/main" id="{992E52FA-A404-3B68-AE77-C5DBD64FF0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F3E8C0-A194-2FDB-0501-17D5BD23CD94}"/>
              </a:ext>
            </a:extLst>
          </p:cNvPr>
          <p:cNvSpPr>
            <a:spLocks noGrp="1"/>
          </p:cNvSpPr>
          <p:nvPr>
            <p:ph type="sldNum" sz="quarter" idx="12"/>
          </p:nvPr>
        </p:nvSpPr>
        <p:spPr/>
        <p:txBody>
          <a:bodyPr/>
          <a:lstStyle/>
          <a:p>
            <a:fld id="{B7E6EA93-F1D6-459A-B758-CF682AF12425}" type="slidenum">
              <a:rPr lang="en-US" smtClean="0"/>
              <a:t>‹#›</a:t>
            </a:fld>
            <a:endParaRPr lang="en-US"/>
          </a:p>
        </p:txBody>
      </p:sp>
    </p:spTree>
    <p:extLst>
      <p:ext uri="{BB962C8B-B14F-4D97-AF65-F5344CB8AC3E}">
        <p14:creationId xmlns:p14="http://schemas.microsoft.com/office/powerpoint/2010/main" val="90925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E351-4353-E1A8-E2E9-F804308F6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A960E9-4FC7-6A6D-8B85-BDB4C41C6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E2BDB1-6B3B-EE76-89C9-7C63B4576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22A93-A75D-DECB-7EE5-2FF7E5E98E0D}"/>
              </a:ext>
            </a:extLst>
          </p:cNvPr>
          <p:cNvSpPr>
            <a:spLocks noGrp="1"/>
          </p:cNvSpPr>
          <p:nvPr>
            <p:ph type="dt" sz="half" idx="10"/>
          </p:nvPr>
        </p:nvSpPr>
        <p:spPr/>
        <p:txBody>
          <a:bodyPr/>
          <a:lstStyle/>
          <a:p>
            <a:fld id="{4C9B24EE-F7B2-40B1-ABA0-31F541C0EDDB}" type="datetimeFigureOut">
              <a:rPr lang="en-US" smtClean="0"/>
              <a:t>3/8/2023</a:t>
            </a:fld>
            <a:endParaRPr lang="en-US"/>
          </a:p>
        </p:txBody>
      </p:sp>
      <p:sp>
        <p:nvSpPr>
          <p:cNvPr id="6" name="Footer Placeholder 5">
            <a:extLst>
              <a:ext uri="{FF2B5EF4-FFF2-40B4-BE49-F238E27FC236}">
                <a16:creationId xmlns:a16="http://schemas.microsoft.com/office/drawing/2014/main" id="{A80AFB34-8B61-5EDA-5F27-9DD25D7F2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00232-9D88-10C9-3A8E-3052B8004859}"/>
              </a:ext>
            </a:extLst>
          </p:cNvPr>
          <p:cNvSpPr>
            <a:spLocks noGrp="1"/>
          </p:cNvSpPr>
          <p:nvPr>
            <p:ph type="sldNum" sz="quarter" idx="12"/>
          </p:nvPr>
        </p:nvSpPr>
        <p:spPr/>
        <p:txBody>
          <a:bodyPr/>
          <a:lstStyle/>
          <a:p>
            <a:fld id="{B7E6EA93-F1D6-459A-B758-CF682AF12425}" type="slidenum">
              <a:rPr lang="en-US" smtClean="0"/>
              <a:t>‹#›</a:t>
            </a:fld>
            <a:endParaRPr lang="en-US"/>
          </a:p>
        </p:txBody>
      </p:sp>
    </p:spTree>
    <p:extLst>
      <p:ext uri="{BB962C8B-B14F-4D97-AF65-F5344CB8AC3E}">
        <p14:creationId xmlns:p14="http://schemas.microsoft.com/office/powerpoint/2010/main" val="142115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9B6D-872F-9268-1A67-E484155CA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DAC6C8-6392-0EE4-E30C-78F2C083A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540CE3-2453-2CCE-6AB2-F4CE16BDF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8DD55-210E-0FFC-7050-14D106E721DB}"/>
              </a:ext>
            </a:extLst>
          </p:cNvPr>
          <p:cNvSpPr>
            <a:spLocks noGrp="1"/>
          </p:cNvSpPr>
          <p:nvPr>
            <p:ph type="dt" sz="half" idx="10"/>
          </p:nvPr>
        </p:nvSpPr>
        <p:spPr/>
        <p:txBody>
          <a:bodyPr/>
          <a:lstStyle/>
          <a:p>
            <a:fld id="{4C9B24EE-F7B2-40B1-ABA0-31F541C0EDDB}" type="datetimeFigureOut">
              <a:rPr lang="en-US" smtClean="0"/>
              <a:t>3/8/2023</a:t>
            </a:fld>
            <a:endParaRPr lang="en-US"/>
          </a:p>
        </p:txBody>
      </p:sp>
      <p:sp>
        <p:nvSpPr>
          <p:cNvPr id="6" name="Footer Placeholder 5">
            <a:extLst>
              <a:ext uri="{FF2B5EF4-FFF2-40B4-BE49-F238E27FC236}">
                <a16:creationId xmlns:a16="http://schemas.microsoft.com/office/drawing/2014/main" id="{9B5683ED-6D26-CD13-40E0-5EE230174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ADA70-B5BF-31D6-CA29-18DD80AE8B3B}"/>
              </a:ext>
            </a:extLst>
          </p:cNvPr>
          <p:cNvSpPr>
            <a:spLocks noGrp="1"/>
          </p:cNvSpPr>
          <p:nvPr>
            <p:ph type="sldNum" sz="quarter" idx="12"/>
          </p:nvPr>
        </p:nvSpPr>
        <p:spPr/>
        <p:txBody>
          <a:bodyPr/>
          <a:lstStyle/>
          <a:p>
            <a:fld id="{B7E6EA93-F1D6-459A-B758-CF682AF12425}" type="slidenum">
              <a:rPr lang="en-US" smtClean="0"/>
              <a:t>‹#›</a:t>
            </a:fld>
            <a:endParaRPr lang="en-US"/>
          </a:p>
        </p:txBody>
      </p:sp>
    </p:spTree>
    <p:extLst>
      <p:ext uri="{BB962C8B-B14F-4D97-AF65-F5344CB8AC3E}">
        <p14:creationId xmlns:p14="http://schemas.microsoft.com/office/powerpoint/2010/main" val="209592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B27B2-590E-8A91-718C-0301FF497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791D25-61D4-D0E3-8907-1D9A5196C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B3A14-4666-8DFE-BA0C-983F58BF8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B24EE-F7B2-40B1-ABA0-31F541C0EDDB}" type="datetimeFigureOut">
              <a:rPr lang="en-US" smtClean="0"/>
              <a:t>3/8/2023</a:t>
            </a:fld>
            <a:endParaRPr lang="en-US"/>
          </a:p>
        </p:txBody>
      </p:sp>
      <p:sp>
        <p:nvSpPr>
          <p:cNvPr id="5" name="Footer Placeholder 4">
            <a:extLst>
              <a:ext uri="{FF2B5EF4-FFF2-40B4-BE49-F238E27FC236}">
                <a16:creationId xmlns:a16="http://schemas.microsoft.com/office/drawing/2014/main" id="{AC4DF58C-A879-1540-9022-5B4293AA0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0DA3FA-54C7-1F37-9C1F-CA1B1B527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6EA93-F1D6-459A-B758-CF682AF12425}" type="slidenum">
              <a:rPr lang="en-US" smtClean="0"/>
              <a:t>‹#›</a:t>
            </a:fld>
            <a:endParaRPr lang="en-US"/>
          </a:p>
        </p:txBody>
      </p:sp>
    </p:spTree>
    <p:extLst>
      <p:ext uri="{BB962C8B-B14F-4D97-AF65-F5344CB8AC3E}">
        <p14:creationId xmlns:p14="http://schemas.microsoft.com/office/powerpoint/2010/main" val="752378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0EF9-ADC3-1A62-2009-13CFD6E8BD8D}"/>
              </a:ext>
            </a:extLst>
          </p:cNvPr>
          <p:cNvSpPr>
            <a:spLocks noGrp="1"/>
          </p:cNvSpPr>
          <p:nvPr>
            <p:ph type="ctrTitle"/>
          </p:nvPr>
        </p:nvSpPr>
        <p:spPr/>
        <p:txBody>
          <a:bodyPr/>
          <a:lstStyle/>
          <a:p>
            <a:r>
              <a:rPr lang="en-US" dirty="0"/>
              <a:t>Banksy Street Art</a:t>
            </a:r>
            <a:br>
              <a:rPr lang="en-US" dirty="0"/>
            </a:br>
            <a:r>
              <a:rPr lang="en-US" sz="3600" dirty="0"/>
              <a:t>(A new NFT Concept)</a:t>
            </a:r>
            <a:endParaRPr lang="en-US" dirty="0"/>
          </a:p>
        </p:txBody>
      </p:sp>
      <p:sp>
        <p:nvSpPr>
          <p:cNvPr id="3" name="Subtitle 2">
            <a:extLst>
              <a:ext uri="{FF2B5EF4-FFF2-40B4-BE49-F238E27FC236}">
                <a16:creationId xmlns:a16="http://schemas.microsoft.com/office/drawing/2014/main" id="{7FF2D486-9B4A-A8C2-7519-AB02B7E265B0}"/>
              </a:ext>
            </a:extLst>
          </p:cNvPr>
          <p:cNvSpPr>
            <a:spLocks noGrp="1"/>
          </p:cNvSpPr>
          <p:nvPr>
            <p:ph type="subTitle" idx="1"/>
          </p:nvPr>
        </p:nvSpPr>
        <p:spPr>
          <a:xfrm>
            <a:off x="1600200" y="5312304"/>
            <a:ext cx="9144000" cy="846665"/>
          </a:xfrm>
        </p:spPr>
        <p:txBody>
          <a:bodyPr anchor="ctr">
            <a:normAutofit/>
          </a:bodyPr>
          <a:lstStyle/>
          <a:p>
            <a:r>
              <a:rPr lang="en-US" sz="1800" dirty="0"/>
              <a:t>By Anthony Franco, Jason Souffront and Nick </a:t>
            </a:r>
            <a:r>
              <a:rPr lang="en-US" sz="1800" dirty="0" err="1"/>
              <a:t>Mescain</a:t>
            </a:r>
            <a:endParaRPr lang="en-US" sz="1800" dirty="0"/>
          </a:p>
        </p:txBody>
      </p:sp>
    </p:spTree>
    <p:extLst>
      <p:ext uri="{BB962C8B-B14F-4D97-AF65-F5344CB8AC3E}">
        <p14:creationId xmlns:p14="http://schemas.microsoft.com/office/powerpoint/2010/main" val="51373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DC20-18FD-8525-75F7-5FDF0784F213}"/>
              </a:ext>
            </a:extLst>
          </p:cNvPr>
          <p:cNvSpPr>
            <a:spLocks noGrp="1"/>
          </p:cNvSpPr>
          <p:nvPr>
            <p:ph type="title"/>
          </p:nvPr>
        </p:nvSpPr>
        <p:spPr>
          <a:xfrm>
            <a:off x="838200" y="415926"/>
            <a:ext cx="10515600" cy="786342"/>
          </a:xfrm>
        </p:spPr>
        <p:txBody>
          <a:bodyPr>
            <a:normAutofit/>
          </a:bodyPr>
          <a:lstStyle/>
          <a:p>
            <a:r>
              <a:rPr lang="en-US" sz="4000" dirty="0">
                <a:effectLst/>
                <a:latin typeface="Consolas" panose="020B0609020204030204" pitchFamily="49" charset="0"/>
              </a:rPr>
              <a:t>Purpose &amp; Scope</a:t>
            </a:r>
            <a:endParaRPr lang="en-US" sz="4000" dirty="0"/>
          </a:p>
        </p:txBody>
      </p:sp>
      <p:sp>
        <p:nvSpPr>
          <p:cNvPr id="3" name="Content Placeholder 2">
            <a:extLst>
              <a:ext uri="{FF2B5EF4-FFF2-40B4-BE49-F238E27FC236}">
                <a16:creationId xmlns:a16="http://schemas.microsoft.com/office/drawing/2014/main" id="{43D868D7-FADE-91AC-FD9E-2BA333C2EB11}"/>
              </a:ext>
            </a:extLst>
          </p:cNvPr>
          <p:cNvSpPr>
            <a:spLocks noGrp="1"/>
          </p:cNvSpPr>
          <p:nvPr>
            <p:ph idx="1"/>
          </p:nvPr>
        </p:nvSpPr>
        <p:spPr/>
        <p:txBody>
          <a:bodyPr>
            <a:normAutofit/>
          </a:bodyPr>
          <a:lstStyle/>
          <a:p>
            <a:r>
              <a:rPr lang="en-US" sz="1800" b="0" dirty="0">
                <a:effectLst/>
                <a:latin typeface="Calibri" panose="020F0502020204030204" pitchFamily="34" charset="0"/>
                <a:cs typeface="Calibri" panose="020F0502020204030204" pitchFamily="34" charset="0"/>
              </a:rPr>
              <a:t>If you've ever imagined finding your own way to disrupt a global industry, or even merely felt an aching urge to get ahead of the next biggest trend, then look no further than the newest and coolest of upcoming movements in the entire metaverse </a:t>
            </a:r>
            <a:r>
              <a:rPr lang="en-US" sz="1800" b="0" dirty="0">
                <a:effectLst/>
              </a:rPr>
              <a:t>–</a:t>
            </a:r>
            <a:r>
              <a:rPr lang="en-US" sz="1800" b="0" dirty="0">
                <a:effectLst/>
                <a:latin typeface="Calibri" panose="020F0502020204030204" pitchFamily="34" charset="0"/>
                <a:cs typeface="Calibri" panose="020F0502020204030204" pitchFamily="34" charset="0"/>
              </a:rPr>
              <a:t> Digital Street Art!</a:t>
            </a:r>
          </a:p>
          <a:p>
            <a:r>
              <a:rPr lang="en-US" sz="1800" b="0" dirty="0">
                <a:effectLst/>
                <a:latin typeface="Calibri" panose="020F0502020204030204" pitchFamily="34" charset="0"/>
                <a:cs typeface="Calibri" panose="020F0502020204030204" pitchFamily="34" charset="0"/>
              </a:rPr>
              <a:t>We have sample surveyed a wide range of feedback over the last few weeks and strongly feel we have observed enough of the open metaverse to confidently ascertain the kind of fresh and provocative asset that the NFT marketplace is missing.</a:t>
            </a:r>
          </a:p>
          <a:p>
            <a:r>
              <a:rPr lang="en-US" sz="1800" b="0" dirty="0">
                <a:effectLst/>
              </a:rPr>
              <a:t>Our intent is to launch a crowdfund sale that will allow for fungible token returns to donors willing to contribute their hard earned Ether to the development of a new NFT concept that we know will be groundbreaking – Banksy gone DIGITAL!</a:t>
            </a:r>
          </a:p>
          <a:p>
            <a:r>
              <a:rPr lang="en-US" sz="1800" b="0" dirty="0">
                <a:effectLst/>
              </a:rPr>
              <a:t>We believe the development and mass distribution of this exchangeable asset (as an NFT class) has the capacity to evoke the kind of political, cultural, intellectual and even emphatic focus upon the deepest and most intrinsic aspects of the human condition.</a:t>
            </a: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4983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2E85-458F-170F-FFFB-CF4F82A887F9}"/>
              </a:ext>
            </a:extLst>
          </p:cNvPr>
          <p:cNvSpPr>
            <a:spLocks noGrp="1"/>
          </p:cNvSpPr>
          <p:nvPr>
            <p:ph type="title"/>
          </p:nvPr>
        </p:nvSpPr>
        <p:spPr/>
        <p:txBody>
          <a:bodyPr/>
          <a:lstStyle/>
          <a:p>
            <a:r>
              <a:rPr lang="en-US" dirty="0"/>
              <a:t>A Brief Backstory</a:t>
            </a:r>
          </a:p>
        </p:txBody>
      </p:sp>
      <p:sp>
        <p:nvSpPr>
          <p:cNvPr id="3" name="Content Placeholder 2">
            <a:extLst>
              <a:ext uri="{FF2B5EF4-FFF2-40B4-BE49-F238E27FC236}">
                <a16:creationId xmlns:a16="http://schemas.microsoft.com/office/drawing/2014/main" id="{EE4FDAAC-7BC3-8421-EF0A-497E5F50862D}"/>
              </a:ext>
            </a:extLst>
          </p:cNvPr>
          <p:cNvSpPr>
            <a:spLocks noGrp="1"/>
          </p:cNvSpPr>
          <p:nvPr>
            <p:ph idx="1"/>
          </p:nvPr>
        </p:nvSpPr>
        <p:spPr/>
        <p:txBody>
          <a:bodyPr>
            <a:normAutofit fontScale="92500" lnSpcReduction="20000"/>
          </a:bodyPr>
          <a:lstStyle/>
          <a:p>
            <a:r>
              <a:rPr lang="en-US" dirty="0"/>
              <a:t>Growing up in the city, it was almost impossible not to notice the vapidly growing cultural movements spanning what we commonly refer to today as “Street Art”</a:t>
            </a:r>
          </a:p>
          <a:p>
            <a:r>
              <a:rPr lang="en-US" dirty="0"/>
              <a:t>Many partaking in this movement are in it for the fun and freeform expression, while others see it as opportunity to rebel or even disturb the peace.</a:t>
            </a:r>
          </a:p>
          <a:p>
            <a:r>
              <a:rPr lang="en-US" dirty="0"/>
              <a:t>Regardless of the “why” – nearly none among them have had as profound and lasting an impact as the undeclared mastermind known as </a:t>
            </a:r>
            <a:r>
              <a:rPr lang="en-US" b="1" dirty="0"/>
              <a:t>Banksy</a:t>
            </a:r>
            <a:endParaRPr lang="en-US" dirty="0"/>
          </a:p>
          <a:p>
            <a:r>
              <a:rPr lang="en-US" dirty="0"/>
              <a:t>To reflect on the appreciation and gratitude we have for this </a:t>
            </a:r>
            <a:r>
              <a:rPr lang="en-US" dirty="0" err="1"/>
              <a:t>unkown</a:t>
            </a:r>
            <a:r>
              <a:rPr lang="en-US" dirty="0"/>
              <a:t> artists’ incredible contributions to mankind, we’ve decided to develop a crowdfunding initiative to bring their art to the front of yet another of the most disruptive facets of modern life…the ever rapidly evolving digital metaverse!</a:t>
            </a:r>
          </a:p>
        </p:txBody>
      </p:sp>
    </p:spTree>
    <p:extLst>
      <p:ext uri="{BB962C8B-B14F-4D97-AF65-F5344CB8AC3E}">
        <p14:creationId xmlns:p14="http://schemas.microsoft.com/office/powerpoint/2010/main" val="413273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62D0-F6E1-07B4-07BA-5FE5E7E39FD3}"/>
              </a:ext>
            </a:extLst>
          </p:cNvPr>
          <p:cNvSpPr>
            <a:spLocks noGrp="1"/>
          </p:cNvSpPr>
          <p:nvPr>
            <p:ph type="title"/>
          </p:nvPr>
        </p:nvSpPr>
        <p:spPr>
          <a:xfrm>
            <a:off x="465667" y="195792"/>
            <a:ext cx="10515600" cy="1325563"/>
          </a:xfrm>
        </p:spPr>
        <p:txBody>
          <a:bodyPr/>
          <a:lstStyle/>
          <a:p>
            <a:r>
              <a:rPr lang="en-US" dirty="0"/>
              <a:t>But we need your help!</a:t>
            </a:r>
          </a:p>
        </p:txBody>
      </p:sp>
      <p:sp>
        <p:nvSpPr>
          <p:cNvPr id="3" name="Title 1">
            <a:extLst>
              <a:ext uri="{FF2B5EF4-FFF2-40B4-BE49-F238E27FC236}">
                <a16:creationId xmlns:a16="http://schemas.microsoft.com/office/drawing/2014/main" id="{54E5317A-D214-8303-0A4A-64B61818CF87}"/>
              </a:ext>
            </a:extLst>
          </p:cNvPr>
          <p:cNvSpPr txBox="1">
            <a:spLocks/>
          </p:cNvSpPr>
          <p:nvPr/>
        </p:nvSpPr>
        <p:spPr>
          <a:xfrm>
            <a:off x="465667" y="4268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There are 30+ years worth of Banksy street art out there so without you…our company cannot upkeep the manpower, time and other resources essential to getting a creative endeavor of this magnitude off the ground.</a:t>
            </a:r>
          </a:p>
        </p:txBody>
      </p:sp>
    </p:spTree>
    <p:extLst>
      <p:ext uri="{BB962C8B-B14F-4D97-AF65-F5344CB8AC3E}">
        <p14:creationId xmlns:p14="http://schemas.microsoft.com/office/powerpoint/2010/main" val="376428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7A4E-EBDA-2509-CB4A-4E23F5F1EF62}"/>
              </a:ext>
            </a:extLst>
          </p:cNvPr>
          <p:cNvSpPr>
            <a:spLocks noGrp="1"/>
          </p:cNvSpPr>
          <p:nvPr>
            <p:ph type="title"/>
          </p:nvPr>
        </p:nvSpPr>
        <p:spPr>
          <a:xfrm>
            <a:off x="838200" y="365126"/>
            <a:ext cx="10515600" cy="811742"/>
          </a:xfrm>
        </p:spPr>
        <p:txBody>
          <a:bodyPr>
            <a:normAutofit/>
          </a:bodyPr>
          <a:lstStyle/>
          <a:p>
            <a:r>
              <a:rPr lang="en-US" sz="3200" dirty="0"/>
              <a:t>Crowdfund Donor Perks</a:t>
            </a:r>
          </a:p>
        </p:txBody>
      </p:sp>
      <p:sp>
        <p:nvSpPr>
          <p:cNvPr id="11" name="TextBox 10">
            <a:extLst>
              <a:ext uri="{FF2B5EF4-FFF2-40B4-BE49-F238E27FC236}">
                <a16:creationId xmlns:a16="http://schemas.microsoft.com/office/drawing/2014/main" id="{8E91DA1A-10B8-F08E-F8C1-4C680D11A5F0}"/>
              </a:ext>
            </a:extLst>
          </p:cNvPr>
          <p:cNvSpPr txBox="1"/>
          <p:nvPr/>
        </p:nvSpPr>
        <p:spPr>
          <a:xfrm>
            <a:off x="507999" y="1176868"/>
            <a:ext cx="739986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Donate at least 1,000,000 Wei to the crowdfund </a:t>
            </a:r>
            <a:r>
              <a:rPr lang="en-US" u="sng" dirty="0"/>
              <a:t>today</a:t>
            </a:r>
            <a:r>
              <a:rPr lang="en-US" dirty="0"/>
              <a:t> will qualify you to enter a pool to win up to 5 extra NFT assets </a:t>
            </a:r>
            <a:r>
              <a:rPr lang="en-US" sz="1400" dirty="0"/>
              <a:t>(quality TBD) </a:t>
            </a:r>
            <a:r>
              <a:rPr lang="en-US" dirty="0"/>
              <a:t>upon your first purchase</a:t>
            </a:r>
          </a:p>
          <a:p>
            <a:pPr marL="285750" indent="-285750">
              <a:buFont typeface="Arial" panose="020B0604020202020204" pitchFamily="34" charset="0"/>
              <a:buChar char="•"/>
            </a:pPr>
            <a:r>
              <a:rPr lang="en-US" dirty="0"/>
              <a:t>Donate at least 5,000,000 Wei to the crowdfund </a:t>
            </a:r>
            <a:r>
              <a:rPr lang="en-US" u="sng" dirty="0"/>
              <a:t>within the next 15 days </a:t>
            </a:r>
            <a:r>
              <a:rPr lang="en-US" dirty="0"/>
              <a:t>and we will match the value of your first purchase on go-live (giving you a buy one, get any other - of the same quality - free!</a:t>
            </a:r>
          </a:p>
          <a:p>
            <a:pPr marL="285750" indent="-285750">
              <a:buFont typeface="Arial" panose="020B0604020202020204" pitchFamily="34" charset="0"/>
              <a:buChar char="•"/>
            </a:pPr>
            <a:r>
              <a:rPr lang="en-US" dirty="0"/>
              <a:t>Donate at least 10,000,000 Wei to the crowdfund </a:t>
            </a:r>
            <a:r>
              <a:rPr lang="en-US" u="sng" dirty="0"/>
              <a:t>within the next month </a:t>
            </a:r>
            <a:r>
              <a:rPr lang="en-US" dirty="0"/>
              <a:t>and we will reserve any one first edition of your choice for up to 6 more months at 25% standard market rate </a:t>
            </a:r>
            <a:r>
              <a:rPr lang="en-US" sz="1600" dirty="0"/>
              <a:t>(limited to 45% standard rate for tier 4 quality and higher)</a:t>
            </a:r>
            <a:endParaRPr lang="en-US" dirty="0"/>
          </a:p>
        </p:txBody>
      </p:sp>
    </p:spTree>
    <p:extLst>
      <p:ext uri="{BB962C8B-B14F-4D97-AF65-F5344CB8AC3E}">
        <p14:creationId xmlns:p14="http://schemas.microsoft.com/office/powerpoint/2010/main" val="2958984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E9994A-C197-11FB-ED7C-4673F8FEB341}"/>
              </a:ext>
            </a:extLst>
          </p:cNvPr>
          <p:cNvSpPr>
            <a:spLocks noGrp="1"/>
          </p:cNvSpPr>
          <p:nvPr>
            <p:ph type="subTitle" idx="1"/>
          </p:nvPr>
        </p:nvSpPr>
        <p:spPr>
          <a:xfrm>
            <a:off x="1195483" y="3038488"/>
            <a:ext cx="2029258" cy="303228"/>
          </a:xfrm>
        </p:spPr>
        <p:txBody>
          <a:bodyPr>
            <a:noAutofit/>
          </a:bodyPr>
          <a:lstStyle/>
          <a:p>
            <a:r>
              <a:rPr lang="en-US" sz="1600" dirty="0"/>
              <a:t>Letting Go</a:t>
            </a:r>
          </a:p>
        </p:txBody>
      </p:sp>
      <p:sp>
        <p:nvSpPr>
          <p:cNvPr id="6" name="TextBox 5">
            <a:extLst>
              <a:ext uri="{FF2B5EF4-FFF2-40B4-BE49-F238E27FC236}">
                <a16:creationId xmlns:a16="http://schemas.microsoft.com/office/drawing/2014/main" id="{C5A4C022-83CF-E215-E756-B6284780D9F7}"/>
              </a:ext>
            </a:extLst>
          </p:cNvPr>
          <p:cNvSpPr txBox="1"/>
          <p:nvPr/>
        </p:nvSpPr>
        <p:spPr>
          <a:xfrm>
            <a:off x="4406122" y="3018549"/>
            <a:ext cx="2550017" cy="338554"/>
          </a:xfrm>
          <a:prstGeom prst="rect">
            <a:avLst/>
          </a:prstGeom>
          <a:noFill/>
        </p:spPr>
        <p:txBody>
          <a:bodyPr wrap="square" rtlCol="0">
            <a:spAutoFit/>
          </a:bodyPr>
          <a:lstStyle/>
          <a:p>
            <a:pPr algn="ctr"/>
            <a:r>
              <a:rPr lang="en-US" sz="1600" dirty="0"/>
              <a:t>The Rich and the Dastardly</a:t>
            </a:r>
          </a:p>
        </p:txBody>
      </p:sp>
      <p:sp>
        <p:nvSpPr>
          <p:cNvPr id="8" name="TextBox 7">
            <a:extLst>
              <a:ext uri="{FF2B5EF4-FFF2-40B4-BE49-F238E27FC236}">
                <a16:creationId xmlns:a16="http://schemas.microsoft.com/office/drawing/2014/main" id="{A894BF32-9FFC-370B-B09E-143956F41E09}"/>
              </a:ext>
            </a:extLst>
          </p:cNvPr>
          <p:cNvSpPr txBox="1"/>
          <p:nvPr/>
        </p:nvSpPr>
        <p:spPr>
          <a:xfrm>
            <a:off x="4165599" y="402997"/>
            <a:ext cx="3031067" cy="369332"/>
          </a:xfrm>
          <a:prstGeom prst="rect">
            <a:avLst/>
          </a:prstGeom>
          <a:noFill/>
        </p:spPr>
        <p:txBody>
          <a:bodyPr wrap="square" rtlCol="0">
            <a:spAutoFit/>
          </a:bodyPr>
          <a:lstStyle/>
          <a:p>
            <a:pPr algn="ctr"/>
            <a:r>
              <a:rPr lang="en-US" sz="1800" b="1" u="sng" dirty="0"/>
              <a:t>Sample Sheet</a:t>
            </a:r>
          </a:p>
        </p:txBody>
      </p:sp>
      <p:pic>
        <p:nvPicPr>
          <p:cNvPr id="4" name="Picture 3">
            <a:extLst>
              <a:ext uri="{FF2B5EF4-FFF2-40B4-BE49-F238E27FC236}">
                <a16:creationId xmlns:a16="http://schemas.microsoft.com/office/drawing/2014/main" id="{624E9910-221F-BC1D-44E5-2666DFBFB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359" y="961868"/>
            <a:ext cx="2505507" cy="2010515"/>
          </a:xfrm>
          <a:prstGeom prst="rect">
            <a:avLst/>
          </a:prstGeom>
        </p:spPr>
      </p:pic>
      <p:pic>
        <p:nvPicPr>
          <p:cNvPr id="10" name="Picture 9">
            <a:extLst>
              <a:ext uri="{FF2B5EF4-FFF2-40B4-BE49-F238E27FC236}">
                <a16:creationId xmlns:a16="http://schemas.microsoft.com/office/drawing/2014/main" id="{EFA1C559-79B2-7B6E-78F5-7F1B455F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212" y="961868"/>
            <a:ext cx="2119839" cy="1991296"/>
          </a:xfrm>
          <a:prstGeom prst="rect">
            <a:avLst/>
          </a:prstGeom>
        </p:spPr>
      </p:pic>
      <p:pic>
        <p:nvPicPr>
          <p:cNvPr id="12" name="Picture 11">
            <a:extLst>
              <a:ext uri="{FF2B5EF4-FFF2-40B4-BE49-F238E27FC236}">
                <a16:creationId xmlns:a16="http://schemas.microsoft.com/office/drawing/2014/main" id="{1DAFC74E-2D7A-55EF-4808-C7E20676B0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3566" y="928487"/>
            <a:ext cx="2396102" cy="1963975"/>
          </a:xfrm>
          <a:prstGeom prst="rect">
            <a:avLst/>
          </a:prstGeom>
        </p:spPr>
      </p:pic>
      <p:sp>
        <p:nvSpPr>
          <p:cNvPr id="13" name="TextBox 12">
            <a:extLst>
              <a:ext uri="{FF2B5EF4-FFF2-40B4-BE49-F238E27FC236}">
                <a16:creationId xmlns:a16="http://schemas.microsoft.com/office/drawing/2014/main" id="{40C3A0B7-EF6D-1009-E1D4-64E76D164061}"/>
              </a:ext>
            </a:extLst>
          </p:cNvPr>
          <p:cNvSpPr txBox="1"/>
          <p:nvPr/>
        </p:nvSpPr>
        <p:spPr>
          <a:xfrm>
            <a:off x="8329651" y="2972383"/>
            <a:ext cx="2550017" cy="338554"/>
          </a:xfrm>
          <a:prstGeom prst="rect">
            <a:avLst/>
          </a:prstGeom>
          <a:noFill/>
        </p:spPr>
        <p:txBody>
          <a:bodyPr wrap="square" rtlCol="0">
            <a:spAutoFit/>
          </a:bodyPr>
          <a:lstStyle/>
          <a:p>
            <a:pPr algn="ctr"/>
            <a:r>
              <a:rPr lang="en-US" sz="1600" dirty="0"/>
              <a:t>A Tweet via “COVID-19”</a:t>
            </a:r>
          </a:p>
        </p:txBody>
      </p:sp>
      <p:pic>
        <p:nvPicPr>
          <p:cNvPr id="15" name="Picture 14">
            <a:extLst>
              <a:ext uri="{FF2B5EF4-FFF2-40B4-BE49-F238E27FC236}">
                <a16:creationId xmlns:a16="http://schemas.microsoft.com/office/drawing/2014/main" id="{C3CC7045-6883-6CD6-616B-19A3296F0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849" y="3590171"/>
            <a:ext cx="2550017" cy="2094600"/>
          </a:xfrm>
          <a:prstGeom prst="rect">
            <a:avLst/>
          </a:prstGeom>
        </p:spPr>
      </p:pic>
      <p:pic>
        <p:nvPicPr>
          <p:cNvPr id="17" name="Picture 16">
            <a:extLst>
              <a:ext uri="{FF2B5EF4-FFF2-40B4-BE49-F238E27FC236}">
                <a16:creationId xmlns:a16="http://schemas.microsoft.com/office/drawing/2014/main" id="{79A123E5-635E-6942-EC9E-A7C284A29E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1211" y="3590171"/>
            <a:ext cx="2744789" cy="2020714"/>
          </a:xfrm>
          <a:prstGeom prst="rect">
            <a:avLst/>
          </a:prstGeom>
        </p:spPr>
      </p:pic>
      <p:pic>
        <p:nvPicPr>
          <p:cNvPr id="19" name="Picture 18">
            <a:extLst>
              <a:ext uri="{FF2B5EF4-FFF2-40B4-BE49-F238E27FC236}">
                <a16:creationId xmlns:a16="http://schemas.microsoft.com/office/drawing/2014/main" id="{267FBCD3-65FB-0BA2-ECD2-D5C7A39629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3692" y="3590171"/>
            <a:ext cx="2891147" cy="2023229"/>
          </a:xfrm>
          <a:prstGeom prst="rect">
            <a:avLst/>
          </a:prstGeom>
        </p:spPr>
      </p:pic>
      <p:sp>
        <p:nvSpPr>
          <p:cNvPr id="20" name="Subtitle 2">
            <a:extLst>
              <a:ext uri="{FF2B5EF4-FFF2-40B4-BE49-F238E27FC236}">
                <a16:creationId xmlns:a16="http://schemas.microsoft.com/office/drawing/2014/main" id="{0286661C-169F-B801-B4C5-DA56A5A02E23}"/>
              </a:ext>
            </a:extLst>
          </p:cNvPr>
          <p:cNvSpPr txBox="1">
            <a:spLocks/>
          </p:cNvSpPr>
          <p:nvPr/>
        </p:nvSpPr>
        <p:spPr>
          <a:xfrm>
            <a:off x="1068483" y="5704323"/>
            <a:ext cx="2029258" cy="303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Meandering Grace</a:t>
            </a:r>
          </a:p>
        </p:txBody>
      </p:sp>
      <p:sp>
        <p:nvSpPr>
          <p:cNvPr id="21" name="Subtitle 2">
            <a:extLst>
              <a:ext uri="{FF2B5EF4-FFF2-40B4-BE49-F238E27FC236}">
                <a16:creationId xmlns:a16="http://schemas.microsoft.com/office/drawing/2014/main" id="{204449F9-792C-88D4-9719-8E2D2A8B07F1}"/>
              </a:ext>
            </a:extLst>
          </p:cNvPr>
          <p:cNvSpPr txBox="1">
            <a:spLocks/>
          </p:cNvSpPr>
          <p:nvPr/>
        </p:nvSpPr>
        <p:spPr>
          <a:xfrm>
            <a:off x="4926881" y="5704323"/>
            <a:ext cx="2029258" cy="303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The Domino De Facto</a:t>
            </a:r>
          </a:p>
        </p:txBody>
      </p:sp>
      <p:sp>
        <p:nvSpPr>
          <p:cNvPr id="22" name="Subtitle 2">
            <a:extLst>
              <a:ext uri="{FF2B5EF4-FFF2-40B4-BE49-F238E27FC236}">
                <a16:creationId xmlns:a16="http://schemas.microsoft.com/office/drawing/2014/main" id="{A742DBD5-E74E-852D-9D59-6FD0AE4DB4CA}"/>
              </a:ext>
            </a:extLst>
          </p:cNvPr>
          <p:cNvSpPr txBox="1">
            <a:spLocks/>
          </p:cNvSpPr>
          <p:nvPr/>
        </p:nvSpPr>
        <p:spPr>
          <a:xfrm>
            <a:off x="8868611" y="5680664"/>
            <a:ext cx="2029258" cy="303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Kids These Days</a:t>
            </a:r>
          </a:p>
        </p:txBody>
      </p:sp>
    </p:spTree>
    <p:extLst>
      <p:ext uri="{BB962C8B-B14F-4D97-AF65-F5344CB8AC3E}">
        <p14:creationId xmlns:p14="http://schemas.microsoft.com/office/powerpoint/2010/main" val="142490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B3CF-EF78-D69F-D5FA-FF425B678964}"/>
              </a:ext>
            </a:extLst>
          </p:cNvPr>
          <p:cNvSpPr>
            <a:spLocks noGrp="1"/>
          </p:cNvSpPr>
          <p:nvPr>
            <p:ph type="ctrTitle"/>
          </p:nvPr>
        </p:nvSpPr>
        <p:spPr>
          <a:xfrm>
            <a:off x="567267" y="478896"/>
            <a:ext cx="9144000" cy="587904"/>
          </a:xfrm>
        </p:spPr>
        <p:txBody>
          <a:bodyPr>
            <a:normAutofit/>
          </a:bodyPr>
          <a:lstStyle/>
          <a:p>
            <a:pPr algn="l"/>
            <a:r>
              <a:rPr lang="en-US" sz="2800" dirty="0"/>
              <a:t>Future Business Model and Considerations</a:t>
            </a:r>
          </a:p>
        </p:txBody>
      </p:sp>
      <p:sp>
        <p:nvSpPr>
          <p:cNvPr id="4" name="TextBox 3">
            <a:extLst>
              <a:ext uri="{FF2B5EF4-FFF2-40B4-BE49-F238E27FC236}">
                <a16:creationId xmlns:a16="http://schemas.microsoft.com/office/drawing/2014/main" id="{770700FE-40FC-D923-EECE-B3F01A012FD4}"/>
              </a:ext>
            </a:extLst>
          </p:cNvPr>
          <p:cNvSpPr txBox="1"/>
          <p:nvPr/>
        </p:nvSpPr>
        <p:spPr>
          <a:xfrm>
            <a:off x="567267" y="4348427"/>
            <a:ext cx="10515600" cy="1754326"/>
          </a:xfrm>
          <a:prstGeom prst="rect">
            <a:avLst/>
          </a:prstGeom>
          <a:noFill/>
        </p:spPr>
        <p:txBody>
          <a:bodyPr wrap="square" rtlCol="0">
            <a:spAutoFit/>
          </a:bodyPr>
          <a:lstStyle/>
          <a:p>
            <a:r>
              <a:rPr lang="en-US" b="1" u="sng" dirty="0"/>
              <a:t>Crowdfund Token Exchange </a:t>
            </a:r>
            <a:r>
              <a:rPr lang="en-US" sz="1800" b="1" u="sng" dirty="0"/>
              <a:t>Rates</a:t>
            </a:r>
          </a:p>
          <a:p>
            <a:r>
              <a:rPr lang="en-US" sz="1800" dirty="0"/>
              <a:t>1,000,000 BFR Tokens = 30% off any 1</a:t>
            </a:r>
            <a:r>
              <a:rPr lang="en-US" sz="1800" baseline="30000" dirty="0"/>
              <a:t>st</a:t>
            </a:r>
            <a:r>
              <a:rPr lang="en-US" sz="1800" dirty="0"/>
              <a:t> </a:t>
            </a:r>
            <a:r>
              <a:rPr lang="en-US" dirty="0"/>
              <a:t>E</a:t>
            </a:r>
            <a:r>
              <a:rPr lang="en-US" sz="1800" dirty="0"/>
              <a:t>dition NFT </a:t>
            </a:r>
            <a:r>
              <a:rPr lang="en-US" dirty="0"/>
              <a:t>(</a:t>
            </a:r>
            <a:r>
              <a:rPr lang="en-US" sz="1800" dirty="0"/>
              <a:t>Tier 3 Quality or lower)</a:t>
            </a:r>
          </a:p>
          <a:p>
            <a:r>
              <a:rPr lang="en-US" dirty="0"/>
              <a:t>10,000,000 BFR Tokens = 50% off any 1</a:t>
            </a:r>
            <a:r>
              <a:rPr lang="en-US" baseline="30000" dirty="0"/>
              <a:t>st</a:t>
            </a:r>
            <a:r>
              <a:rPr lang="en-US" dirty="0"/>
              <a:t> Edition NFT (Tier 3 Quality or lower)</a:t>
            </a:r>
          </a:p>
          <a:p>
            <a:r>
              <a:rPr lang="en-US" dirty="0"/>
              <a:t>100,000,000 BFR Tokens = 75% off any 1</a:t>
            </a:r>
            <a:r>
              <a:rPr lang="en-US" baseline="30000" dirty="0"/>
              <a:t>st</a:t>
            </a:r>
            <a:r>
              <a:rPr lang="en-US" dirty="0"/>
              <a:t> Edition NFT (Tier 3 Quality or lower)</a:t>
            </a:r>
          </a:p>
          <a:p>
            <a:r>
              <a:rPr lang="en-US" sz="1800" dirty="0"/>
              <a:t>5 Billion BFR Tokens = 35% off any 1</a:t>
            </a:r>
            <a:r>
              <a:rPr lang="en-US" sz="1800" baseline="30000" dirty="0"/>
              <a:t>st</a:t>
            </a:r>
            <a:r>
              <a:rPr lang="en-US" sz="1800" dirty="0"/>
              <a:t> Edition (Tier 4 or 5 Quality)</a:t>
            </a:r>
          </a:p>
          <a:p>
            <a:r>
              <a:rPr lang="en-US" dirty="0"/>
              <a:t>20 Billion BFR Tokens = 55% off any 1</a:t>
            </a:r>
            <a:r>
              <a:rPr lang="en-US" baseline="30000" dirty="0"/>
              <a:t>st</a:t>
            </a:r>
            <a:r>
              <a:rPr lang="en-US" dirty="0"/>
              <a:t> Edition (</a:t>
            </a:r>
            <a:r>
              <a:rPr lang="en-US" sz="1800" dirty="0"/>
              <a:t>Tier 4 or 5 Quality)</a:t>
            </a:r>
          </a:p>
        </p:txBody>
      </p:sp>
      <p:sp>
        <p:nvSpPr>
          <p:cNvPr id="5" name="TextBox 4">
            <a:extLst>
              <a:ext uri="{FF2B5EF4-FFF2-40B4-BE49-F238E27FC236}">
                <a16:creationId xmlns:a16="http://schemas.microsoft.com/office/drawing/2014/main" id="{22D46B4C-8A32-43D6-2DE1-5384539AC696}"/>
              </a:ext>
            </a:extLst>
          </p:cNvPr>
          <p:cNvSpPr txBox="1"/>
          <p:nvPr/>
        </p:nvSpPr>
        <p:spPr>
          <a:xfrm>
            <a:off x="567267" y="1630395"/>
            <a:ext cx="2760134" cy="2154436"/>
          </a:xfrm>
          <a:prstGeom prst="rect">
            <a:avLst/>
          </a:prstGeom>
          <a:noFill/>
        </p:spPr>
        <p:txBody>
          <a:bodyPr wrap="square" rtlCol="0">
            <a:spAutoFit/>
          </a:bodyPr>
          <a:lstStyle/>
          <a:p>
            <a:r>
              <a:rPr lang="en-US" sz="1800" b="1" u="sng" dirty="0"/>
              <a:t>Go-Live NFT Rates</a:t>
            </a:r>
          </a:p>
          <a:p>
            <a:r>
              <a:rPr lang="en-US" dirty="0"/>
              <a:t>Tier 1: </a:t>
            </a:r>
            <a:r>
              <a:rPr lang="en-US" sz="1800" dirty="0"/>
              <a:t>1,000,000 Wei</a:t>
            </a:r>
          </a:p>
          <a:p>
            <a:r>
              <a:rPr lang="en-US" dirty="0"/>
              <a:t>Tier 2: 10,000,000 Wei</a:t>
            </a:r>
          </a:p>
          <a:p>
            <a:r>
              <a:rPr lang="en-US" dirty="0"/>
              <a:t>Tier 3: 100,000,000 Wei</a:t>
            </a:r>
          </a:p>
          <a:p>
            <a:r>
              <a:rPr lang="en-US" sz="1800" dirty="0"/>
              <a:t>Tier 4: 5 Ether</a:t>
            </a:r>
          </a:p>
          <a:p>
            <a:r>
              <a:rPr lang="en-US" dirty="0"/>
              <a:t>Tier 5: 20 Ether</a:t>
            </a:r>
          </a:p>
          <a:p>
            <a:r>
              <a:rPr lang="en-US" sz="1400" dirty="0"/>
              <a:t>*</a:t>
            </a:r>
            <a:r>
              <a:rPr lang="en-US" sz="1200" i="1" u="sng" dirty="0"/>
              <a:t>Disclaimer</a:t>
            </a:r>
            <a:r>
              <a:rPr lang="en-US" sz="1200" dirty="0"/>
              <a:t>:  These rates may vary for certain assets (such as 1</a:t>
            </a:r>
            <a:r>
              <a:rPr lang="en-US" sz="1200" baseline="30000" dirty="0"/>
              <a:t>st</a:t>
            </a:r>
            <a:r>
              <a:rPr lang="en-US" sz="1200" dirty="0"/>
              <a:t> editions)</a:t>
            </a:r>
            <a:endParaRPr lang="en-US" sz="1400" dirty="0"/>
          </a:p>
        </p:txBody>
      </p:sp>
    </p:spTree>
    <p:extLst>
      <p:ext uri="{BB962C8B-B14F-4D97-AF65-F5344CB8AC3E}">
        <p14:creationId xmlns:p14="http://schemas.microsoft.com/office/powerpoint/2010/main" val="51863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3CB2-937C-E52A-81A0-DB6B55A65E76}"/>
              </a:ext>
            </a:extLst>
          </p:cNvPr>
          <p:cNvSpPr>
            <a:spLocks noGrp="1"/>
          </p:cNvSpPr>
          <p:nvPr>
            <p:ph type="ctrTitle"/>
          </p:nvPr>
        </p:nvSpPr>
        <p:spPr>
          <a:xfrm>
            <a:off x="1524000" y="685800"/>
            <a:ext cx="8983132" cy="668868"/>
          </a:xfrm>
        </p:spPr>
        <p:txBody>
          <a:bodyPr anchor="t">
            <a:normAutofit/>
          </a:bodyPr>
          <a:lstStyle/>
          <a:p>
            <a:r>
              <a:rPr lang="en-US" sz="3600" dirty="0"/>
              <a:t>We appreciate your time and consideration</a:t>
            </a:r>
          </a:p>
        </p:txBody>
      </p:sp>
      <p:sp>
        <p:nvSpPr>
          <p:cNvPr id="3" name="Subtitle 2">
            <a:extLst>
              <a:ext uri="{FF2B5EF4-FFF2-40B4-BE49-F238E27FC236}">
                <a16:creationId xmlns:a16="http://schemas.microsoft.com/office/drawing/2014/main" id="{ECCF5A21-494D-FD1E-1BFE-BCF48D6EF3F3}"/>
              </a:ext>
            </a:extLst>
          </p:cNvPr>
          <p:cNvSpPr>
            <a:spLocks noGrp="1"/>
          </p:cNvSpPr>
          <p:nvPr>
            <p:ph type="subTitle" idx="1"/>
          </p:nvPr>
        </p:nvSpPr>
        <p:spPr>
          <a:xfrm>
            <a:off x="1443566" y="3644373"/>
            <a:ext cx="9144000" cy="1113894"/>
          </a:xfrm>
        </p:spPr>
        <p:txBody>
          <a:bodyPr>
            <a:normAutofit/>
          </a:bodyPr>
          <a:lstStyle/>
          <a:p>
            <a:r>
              <a:rPr lang="en-US" dirty="0"/>
              <a:t>Now that’s all folks!</a:t>
            </a:r>
          </a:p>
          <a:p>
            <a:r>
              <a:rPr lang="en-US" dirty="0"/>
              <a:t>Let’s make this a reality!</a:t>
            </a:r>
          </a:p>
        </p:txBody>
      </p:sp>
    </p:spTree>
    <p:extLst>
      <p:ext uri="{BB962C8B-B14F-4D97-AF65-F5344CB8AC3E}">
        <p14:creationId xmlns:p14="http://schemas.microsoft.com/office/powerpoint/2010/main" val="1270932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701</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Consolas</vt:lpstr>
      <vt:lpstr>Office Theme</vt:lpstr>
      <vt:lpstr>Banksy Street Art (A new NFT Concept)</vt:lpstr>
      <vt:lpstr>Purpose &amp; Scope</vt:lpstr>
      <vt:lpstr>A Brief Backstory</vt:lpstr>
      <vt:lpstr>But we need your help!</vt:lpstr>
      <vt:lpstr>Crowdfund Donor Perks</vt:lpstr>
      <vt:lpstr>PowerPoint Presentation</vt:lpstr>
      <vt:lpstr>Future Business Model and Considerations</vt:lpstr>
      <vt:lpstr>We appreciate your time and consideration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Banksy NFT Concept Development</dc:title>
  <dc:creator>Jason Souffront</dc:creator>
  <cp:lastModifiedBy>Jason Souffront</cp:lastModifiedBy>
  <cp:revision>17</cp:revision>
  <dcterms:created xsi:type="dcterms:W3CDTF">2023-03-07T02:47:04Z</dcterms:created>
  <dcterms:modified xsi:type="dcterms:W3CDTF">2023-03-08T09:12:14Z</dcterms:modified>
</cp:coreProperties>
</file>