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72" r:id="rId2"/>
    <p:sldId id="27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6/25/2023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61568" y="796412"/>
            <a:ext cx="10468864" cy="17403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UNIT-II</a:t>
            </a:r>
            <a:br>
              <a:rPr lang="en-US" dirty="0"/>
            </a:br>
            <a:br>
              <a:rPr lang="en-IN" sz="1800" b="0" i="0" u="none" strike="noStrike" baseline="0" dirty="0">
                <a:solidFill>
                  <a:srgbClr val="000000"/>
                </a:solidFill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IN" sz="4400" dirty="0"/>
              <a:t>Inheritance, Exception Handling </a:t>
            </a:r>
            <a:r>
              <a:rPr lang="en-IN" sz="1800" b="0" i="0" u="none" strike="noStrike" baseline="0" dirty="0">
                <a:solidFill>
                  <a:srgbClr val="000000"/>
                </a:solidFill>
              </a:rPr>
              <a:t>	</a:t>
            </a:r>
            <a:br>
              <a:rPr lang="en-US" dirty="0"/>
            </a:br>
            <a:r>
              <a:rPr lang="en-IN" sz="1800" b="0" i="0" u="none" strike="noStrike" baseline="0" dirty="0">
                <a:solidFill>
                  <a:srgbClr val="000000"/>
                </a:solidFill>
              </a:rPr>
              <a:t>	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199" y="2536722"/>
            <a:ext cx="11043265" cy="321514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cs typeface="Gautami" panose="020B0502040204020203" pitchFamily="34" charset="0"/>
              </a:rPr>
              <a:t>Inheritance: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Gautami" panose="020B0502040204020203" pitchFamily="34" charset="0"/>
              </a:rPr>
              <a:t>Basics, super keyword, method overriding, dynamic method dispatch, Abstract classes, using final with inheritance, Introducing Nested and Inner classes.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cs typeface="Gautami" panose="020B0502040204020203" pitchFamily="34" charset="0"/>
              </a:rPr>
              <a:t>Exception Handling: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Gautami" panose="020B0502040204020203" pitchFamily="34" charset="0"/>
              </a:rPr>
              <a:t>Fundamentals, Exception Types, Using try and catch, Multiple catch clauses, Nested try statements, throw, throws, finally, Java Built-in Exceptions, Creating user-defined exceptions. 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Gautami" panose="020B0502040204020203" pitchFamily="34" charset="0"/>
              </a:rPr>
              <a:t>	</a:t>
            </a:r>
          </a:p>
          <a:p>
            <a:pPr algn="just">
              <a:lnSpc>
                <a:spcPct val="170000"/>
              </a:lnSpc>
            </a:pPr>
            <a:endParaRPr lang="en-US" sz="36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1A6C-7B2A-3460-43AF-3D5AB9B6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5A914-0F63-06CD-F3BA-FF59F0FDF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51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30195</TotalTime>
  <Words>76</Words>
  <Application>Microsoft Office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Cambria</vt:lpstr>
      <vt:lpstr>Century Gothic</vt:lpstr>
      <vt:lpstr>Palatino Linotype</vt:lpstr>
      <vt:lpstr>Verdana</vt:lpstr>
      <vt:lpstr>Wingdings 2</vt:lpstr>
      <vt:lpstr>Presentation on brainstorming</vt:lpstr>
      <vt:lpstr>UNIT-II   Inheritance, Exception Handling 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   Introduction to Computer Networks  </dc:title>
  <dc:creator>SRIT</dc:creator>
  <cp:lastModifiedBy>Dr. P. Chitralingappa</cp:lastModifiedBy>
  <cp:revision>151</cp:revision>
  <dcterms:created xsi:type="dcterms:W3CDTF">2023-01-30T09:27:59Z</dcterms:created>
  <dcterms:modified xsi:type="dcterms:W3CDTF">2023-06-25T10:11:55Z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