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72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6/25/2023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61568" y="796413"/>
            <a:ext cx="10468864" cy="13421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UNIT-IV</a:t>
            </a:r>
            <a:br>
              <a:rPr lang="en-US" dirty="0"/>
            </a:br>
            <a:r>
              <a:rPr lang="en-US" sz="3600" dirty="0"/>
              <a:t>Collections Framework &amp; Introduction to AWT 	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199" y="2403987"/>
            <a:ext cx="11043265" cy="3347885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  <a:cs typeface="Gautami" panose="020B0502040204020203" pitchFamily="34" charset="0"/>
              </a:rPr>
              <a:t>Collections </a:t>
            </a: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Gautami" panose="020B0502040204020203" pitchFamily="34" charset="0"/>
              </a:rPr>
              <a:t>Framework: 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Gautami" panose="020B0502040204020203" pitchFamily="34" charset="0"/>
              </a:rPr>
              <a:t>Overview, Collection Interfaces, Collection Classes. Working with Maps, Comparators. </a:t>
            </a:r>
          </a:p>
          <a:p>
            <a:pPr algn="just">
              <a:lnSpc>
                <a:spcPct val="150000"/>
              </a:lnSpc>
            </a:pP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Gautami" panose="020B0502040204020203" pitchFamily="34" charset="0"/>
              </a:rPr>
              <a:t>Introduction to AWT: Windows, Graphics and Text </a:t>
            </a:r>
          </a:p>
          <a:p>
            <a:pPr algn="just">
              <a:lnSpc>
                <a:spcPct val="150000"/>
              </a:lnSpc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  <a:cs typeface="Gautami" panose="020B0502040204020203" pitchFamily="34" charset="0"/>
              </a:rPr>
              <a:t>AWT classes, window fundamentals, frame windows, creating and displaying information within a window, Graphics, Color, Fonts, managing text output using Font Metrics. </a:t>
            </a:r>
            <a:endParaRPr lang="en-US" sz="36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1A6C-7B2A-3460-43AF-3D5AB9B6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A914-0F63-06CD-F3BA-FF59F0FDF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51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30195</TotalTime>
  <Words>66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Cambria</vt:lpstr>
      <vt:lpstr>Century Gothic</vt:lpstr>
      <vt:lpstr>Palatino Linotype</vt:lpstr>
      <vt:lpstr>Verdana</vt:lpstr>
      <vt:lpstr>Wingdings 2</vt:lpstr>
      <vt:lpstr>Presentation on brainstorming</vt:lpstr>
      <vt:lpstr>UNIT-IV Collections Framework &amp; Introduction to AWT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   Introduction to Computer Networks  </dc:title>
  <dc:creator>SRIT</dc:creator>
  <cp:lastModifiedBy>Dr. P. Chitralingappa</cp:lastModifiedBy>
  <cp:revision>152</cp:revision>
  <dcterms:created xsi:type="dcterms:W3CDTF">2023-01-30T09:27:59Z</dcterms:created>
  <dcterms:modified xsi:type="dcterms:W3CDTF">2023-06-25T10:21:55Z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