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4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Symbolic vs Numerical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Define symbolic computing and numerical computing</a:t>
            </a:r>
            <a:endParaRPr lang="en-US" altLang="en-US" sz="3600" dirty="0"/>
          </a:p>
          <a:p>
            <a:pPr eaLnBrk="1" hangingPunct="1"/>
            <a:r>
              <a:rPr lang="en-US" altLang="en-US" sz="3600" dirty="0" smtClean="0"/>
              <a:t>Explore the difference via an example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66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An example via iteration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400" dirty="0" smtClean="0"/>
                  <a:t>Consider iterating a formula to 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en-US" sz="2400" dirty="0"/>
              </a:p>
              <a:p>
                <a:r>
                  <a:rPr lang="en-US" altLang="en-US" sz="2400" dirty="0" smtClean="0"/>
                  <a:t>Suppose we have a square with area 3; then the length of each side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en-US" sz="2400" dirty="0" smtClean="0"/>
              </a:p>
              <a:p>
                <a:r>
                  <a:rPr lang="en-US" altLang="en-US" sz="2400" dirty="0" smtClean="0"/>
                  <a:t>Drawing a square the correct size is not easy.  Consider a rectangle with sides with lengths </a:t>
                </a: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 and </a:t>
                </a:r>
                <a:r>
                  <a:rPr lang="en-US" altLang="en-US" sz="2400" i="1" dirty="0" smtClean="0"/>
                  <a:t>3/x</a:t>
                </a:r>
                <a:r>
                  <a:rPr lang="en-US" altLang="en-US" sz="2400" dirty="0" smtClean="0"/>
                  <a:t>; it’s area is 3.</a:t>
                </a:r>
              </a:p>
              <a:p>
                <a:r>
                  <a:rPr lang="en-US" altLang="en-US" sz="2400" dirty="0" smtClean="0"/>
                  <a:t>In order to obtain a square with the right area, we could compute a new x that averages the side lengths of the rectangle, and repeatedly do this to try to obtain our answer:</a:t>
                </a:r>
              </a:p>
              <a:p>
                <a:endParaRPr lang="en-US" altLang="en-US" sz="2400" dirty="0"/>
              </a:p>
              <a:p>
                <a:r>
                  <a:rPr lang="en-US" altLang="en-US" sz="2400" dirty="0" smtClean="0"/>
                  <a:t>One can prove that                               as desired provided </a:t>
                </a:r>
                <a:endParaRPr lang="en-US" altLang="en-US" sz="2400" i="1" dirty="0"/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812" t="-126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603" y="4374573"/>
            <a:ext cx="4536397" cy="892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76" y="5101248"/>
            <a:ext cx="1934489" cy="60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82" y="5233258"/>
            <a:ext cx="624027" cy="2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Symbolic version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Trying the iteration in Mathematica…</a:t>
            </a: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First two iterates: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The fraction is exact, but is getting more digits in the numerator and denominator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71" y="2562481"/>
            <a:ext cx="273405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Symbolic version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Now the next three iterates: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 fraction is now getting many digits , and gets much worse very quickly: it roughly doubles with each step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26" y="1546572"/>
            <a:ext cx="3475322" cy="34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Symbolic version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How is the error doing? The error is the difference between the iterate and the exact answer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It is converging very well: note how the </a:t>
            </a:r>
            <a:r>
              <a:rPr lang="en-US" altLang="en-US" sz="2400" i="1" dirty="0" smtClean="0"/>
              <a:t>exponent</a:t>
            </a:r>
            <a:r>
              <a:rPr lang="en-US" altLang="en-US" sz="2400" dirty="0" smtClean="0"/>
              <a:t> is doubling each time!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33" y="2774372"/>
            <a:ext cx="6290820" cy="14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Numerical version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576571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Now try the iteration in </a:t>
            </a:r>
            <a:r>
              <a:rPr lang="en-US" altLang="en-US" sz="2400" dirty="0" err="1" smtClean="0"/>
              <a:t>Matlab</a:t>
            </a: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Start with same guess</a:t>
            </a:r>
          </a:p>
          <a:p>
            <a:pPr eaLnBrk="1" hangingPunct="1"/>
            <a:r>
              <a:rPr lang="en-US" altLang="en-US" sz="2400" dirty="0" smtClean="0"/>
              <a:t>Each iterate has 16 digits, so the approximation doesn’t require more memory each time, but it is not exact. </a:t>
            </a:r>
          </a:p>
          <a:p>
            <a:pPr eaLnBrk="1" hangingPunct="1"/>
            <a:r>
              <a:rPr lang="en-US" altLang="en-US" sz="2400" dirty="0" smtClean="0"/>
              <a:t>Still, the answer converges to the correct answer within the ability of </a:t>
            </a:r>
            <a:r>
              <a:rPr lang="en-US" altLang="en-US" sz="2400" dirty="0" err="1" smtClean="0"/>
              <a:t>Matlab</a:t>
            </a:r>
            <a:r>
              <a:rPr lang="en-US" altLang="en-US" sz="2400" dirty="0" smtClean="0"/>
              <a:t> to represent the answer (not exact)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25" y="1524433"/>
            <a:ext cx="4636377" cy="42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Numerical version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576571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The error for all of the iterates is shown at right</a:t>
            </a: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The answer is too small to show with 16 digits and without scientific notation in just a few iterations</a:t>
            </a:r>
          </a:p>
          <a:p>
            <a:pPr eaLnBrk="1" hangingPunct="1"/>
            <a:r>
              <a:rPr lang="en-US" altLang="en-US" sz="2400" dirty="0" smtClean="0"/>
              <a:t>So, for a smaller amount of fixed memory, we can rapidly get good answers this way as well.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25" y="1999391"/>
            <a:ext cx="4636377" cy="32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Consequences of numerical computing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615720" cy="3702339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400" dirty="0" smtClean="0"/>
              <a:t>Sometimes (not commonly) rules of arithmetic don’t hold</a:t>
            </a: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As a simple example, consider these two calculations which round the second decimal place.  Only the grouping and thus order of operations changes.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 first results rounds to 1.11, while the second rounds to 1.12.</a:t>
            </a:r>
          </a:p>
          <a:p>
            <a:pPr eaLnBrk="1" hangingPunct="1"/>
            <a:r>
              <a:rPr lang="en-US" altLang="en-US" sz="2400" dirty="0" smtClean="0"/>
              <a:t>This can be exacerbated in certain problems or with certain (undesirable) algorithms.</a:t>
            </a:r>
          </a:p>
          <a:p>
            <a:pPr eaLnBrk="1" hangingPunct="1"/>
            <a:r>
              <a:rPr lang="en-US" altLang="en-US" sz="2400" dirty="0" smtClean="0"/>
              <a:t>We will study ways to avoid these problems, among other things.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34" y="3108325"/>
            <a:ext cx="4636377" cy="386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73" y="3756504"/>
            <a:ext cx="4619639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310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Symbolic vs Numerical Computing</vt:lpstr>
      <vt:lpstr>Objectives</vt:lpstr>
      <vt:lpstr>An example via iteration</vt:lpstr>
      <vt:lpstr>Symbolic version</vt:lpstr>
      <vt:lpstr>Symbolic version</vt:lpstr>
      <vt:lpstr>Symbolic version</vt:lpstr>
      <vt:lpstr>Numerical version</vt:lpstr>
      <vt:lpstr>Numerical version</vt:lpstr>
      <vt:lpstr>Consequences of numerical computing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vs Numerical Computing</dc:title>
  <dc:creator>Braun, Richard J</dc:creator>
  <cp:lastModifiedBy>Richard Braun</cp:lastModifiedBy>
  <cp:revision>9</cp:revision>
  <dcterms:created xsi:type="dcterms:W3CDTF">2016-02-09T15:28:29Z</dcterms:created>
  <dcterms:modified xsi:type="dcterms:W3CDTF">2016-02-11T16:56:21Z</dcterms:modified>
</cp:coreProperties>
</file>