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9492" autoAdjust="0"/>
  </p:normalViewPr>
  <p:slideViewPr>
    <p:cSldViewPr snapToGrid="0">
      <p:cViewPr varScale="1">
        <p:scale>
          <a:sx n="81" d="100"/>
          <a:sy n="8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66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02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9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71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7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8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48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0BA4-8A14-4CF5-A95E-3FC684B4BF77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4CAE-7850-422D-9D3F-22B407324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7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92"/>
            <a:ext cx="9144000" cy="6491304"/>
          </a:xfrm>
          <a:prstGeom prst="rect">
            <a:avLst/>
          </a:prstGeom>
        </p:spPr>
      </p:pic>
      <p:sp>
        <p:nvSpPr>
          <p:cNvPr id="10" name="円/楕円 9"/>
          <p:cNvSpPr/>
          <p:nvPr/>
        </p:nvSpPr>
        <p:spPr>
          <a:xfrm>
            <a:off x="13252" y="3763617"/>
            <a:ext cx="874639" cy="53008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公募</a:t>
            </a:r>
            <a:r>
              <a:rPr kumimoji="1" lang="en-US" altLang="ja-JP" sz="1400" b="1" i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!</a:t>
            </a:r>
            <a:endParaRPr kumimoji="1" lang="ja-JP" altLang="en-US" sz="1400" b="1" i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729408" y="5426765"/>
            <a:ext cx="874639" cy="53008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公募</a:t>
            </a:r>
            <a:r>
              <a:rPr kumimoji="1" lang="en-US" altLang="ja-JP" sz="1400" b="1" i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!</a:t>
            </a:r>
            <a:endParaRPr kumimoji="1" lang="ja-JP" altLang="en-US" sz="1400" b="1" i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87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92"/>
            <a:ext cx="9144000" cy="6491304"/>
          </a:xfrm>
          <a:prstGeom prst="rect">
            <a:avLst/>
          </a:prstGeom>
        </p:spPr>
      </p:pic>
      <p:sp>
        <p:nvSpPr>
          <p:cNvPr id="3" name="円形吹き出し 2"/>
          <p:cNvSpPr/>
          <p:nvPr/>
        </p:nvSpPr>
        <p:spPr>
          <a:xfrm>
            <a:off x="4267202" y="384313"/>
            <a:ext cx="1903178" cy="861391"/>
          </a:xfrm>
          <a:prstGeom prst="wedgeEllipseCallout">
            <a:avLst>
              <a:gd name="adj1" fmla="val -60094"/>
              <a:gd name="adj2" fmla="val 46543"/>
            </a:avLst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33578" y="651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絶賛公募中！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75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</Words>
  <Application>Microsoft Macintosh PowerPoint</Application>
  <PresentationFormat>画面に合わせる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Takashi Matsukage</dc:creator>
  <cp:keywords/>
  <dc:description/>
  <cp:lastModifiedBy>齋藤 滋</cp:lastModifiedBy>
  <cp:revision>4</cp:revision>
  <dcterms:created xsi:type="dcterms:W3CDTF">2015-10-05T01:26:10Z</dcterms:created>
  <dcterms:modified xsi:type="dcterms:W3CDTF">2015-10-06T21:26:23Z</dcterms:modified>
  <cp:category/>
</cp:coreProperties>
</file>