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04"/>
    <p:restoredTop sz="93706"/>
  </p:normalViewPr>
  <p:slideViewPr>
    <p:cSldViewPr snapToGrid="0" snapToObjects="1">
      <p:cViewPr varScale="1">
        <p:scale>
          <a:sx n="88" d="100"/>
          <a:sy n="88" d="100"/>
        </p:scale>
        <p:origin x="176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16" y="5581999"/>
            <a:ext cx="3696215" cy="940202"/>
          </a:xfrm>
          <a:prstGeom prst="rect">
            <a:avLst/>
          </a:prstGeom>
        </p:spPr>
      </p:pic>
      <p:sp>
        <p:nvSpPr>
          <p:cNvPr id="3" name="object 50"/>
          <p:cNvSpPr/>
          <p:nvPr userDrawn="1"/>
        </p:nvSpPr>
        <p:spPr>
          <a:xfrm>
            <a:off x="2134096" y="2797667"/>
            <a:ext cx="3535698" cy="625528"/>
          </a:xfrm>
          <a:custGeom>
            <a:avLst/>
            <a:gdLst/>
            <a:ahLst/>
            <a:cxnLst/>
            <a:rect l="l" t="t" r="r" b="b"/>
            <a:pathLst>
              <a:path w="5513070" h="975359">
                <a:moveTo>
                  <a:pt x="0" y="975296"/>
                </a:moveTo>
                <a:lnTo>
                  <a:pt x="5512865" y="975296"/>
                </a:lnTo>
                <a:lnTo>
                  <a:pt x="5512865" y="0"/>
                </a:lnTo>
                <a:lnTo>
                  <a:pt x="0" y="0"/>
                </a:lnTo>
                <a:lnTo>
                  <a:pt x="0" y="975296"/>
                </a:lnTo>
                <a:close/>
              </a:path>
            </a:pathLst>
          </a:custGeom>
          <a:solidFill>
            <a:srgbClr val="2FB6A6"/>
          </a:solidFill>
        </p:spPr>
        <p:txBody>
          <a:bodyPr wrap="square" lIns="0" tIns="0" rIns="0" bIns="0" rtlCol="0"/>
          <a:lstStyle/>
          <a:p>
            <a:endParaRPr sz="864"/>
          </a:p>
        </p:txBody>
      </p:sp>
      <p:sp>
        <p:nvSpPr>
          <p:cNvPr id="4" name="object 51"/>
          <p:cNvSpPr txBox="1"/>
          <p:nvPr userDrawn="1"/>
        </p:nvSpPr>
        <p:spPr>
          <a:xfrm>
            <a:off x="2691309" y="2865670"/>
            <a:ext cx="568514" cy="132889"/>
          </a:xfrm>
          <a:prstGeom prst="rect">
            <a:avLst/>
          </a:prstGeom>
        </p:spPr>
        <p:txBody>
          <a:bodyPr vert="horz" wrap="square" lIns="0" tIns="9366" rIns="0" bIns="0" rtlCol="0">
            <a:spAutoFit/>
          </a:bodyPr>
          <a:lstStyle/>
          <a:p>
            <a:pPr>
              <a:spcBef>
                <a:spcPts val="73"/>
              </a:spcBef>
            </a:pPr>
            <a:r>
              <a:rPr sz="802" dirty="0">
                <a:solidFill>
                  <a:srgbClr val="FFFFFF"/>
                </a:solidFill>
                <a:latin typeface="KozGoPr6N-Medium"/>
                <a:cs typeface="KozGoPr6N-Medium"/>
              </a:rPr>
              <a:t>Yasunori</a:t>
            </a:r>
            <a:r>
              <a:rPr sz="802" spc="-48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802" dirty="0">
                <a:solidFill>
                  <a:srgbClr val="FFFFFF"/>
                </a:solidFill>
                <a:latin typeface="KozGoPr6N-Medium"/>
                <a:cs typeface="KozGoPr6N-Medium"/>
              </a:rPr>
              <a:t>Ito</a:t>
            </a:r>
            <a:endParaRPr sz="802">
              <a:latin typeface="KozGoPr6N-Medium"/>
              <a:cs typeface="KozGoPr6N-Medium"/>
            </a:endParaRPr>
          </a:p>
        </p:txBody>
      </p:sp>
      <p:sp>
        <p:nvSpPr>
          <p:cNvPr id="5" name="object 52"/>
          <p:cNvSpPr txBox="1"/>
          <p:nvPr userDrawn="1"/>
        </p:nvSpPr>
        <p:spPr>
          <a:xfrm>
            <a:off x="2691312" y="2991394"/>
            <a:ext cx="546115" cy="77757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>
              <a:spcBef>
                <a:spcPts val="67"/>
              </a:spcBef>
            </a:pPr>
            <a:r>
              <a:rPr sz="449" dirty="0">
                <a:solidFill>
                  <a:srgbClr val="FFFFFF"/>
                </a:solidFill>
                <a:latin typeface="KozGoPr6N-Medium"/>
                <a:cs typeface="KozGoPr6N-Medium"/>
              </a:rPr>
              <a:t>Higashikani</a:t>
            </a:r>
            <a:r>
              <a:rPr sz="449" spc="-16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449" dirty="0">
                <a:solidFill>
                  <a:srgbClr val="FFFFFF"/>
                </a:solidFill>
                <a:latin typeface="KozGoPr6N-Medium"/>
                <a:cs typeface="KozGoPr6N-Medium"/>
              </a:rPr>
              <a:t>Hospital</a:t>
            </a:r>
            <a:endParaRPr sz="449">
              <a:latin typeface="KozGoPr6N-Medium"/>
              <a:cs typeface="KozGoPr6N-Medium"/>
            </a:endParaRPr>
          </a:p>
        </p:txBody>
      </p:sp>
      <p:sp>
        <p:nvSpPr>
          <p:cNvPr id="6" name="object 53"/>
          <p:cNvSpPr txBox="1"/>
          <p:nvPr userDrawn="1"/>
        </p:nvSpPr>
        <p:spPr>
          <a:xfrm>
            <a:off x="2691309" y="3147911"/>
            <a:ext cx="855214" cy="132889"/>
          </a:xfrm>
          <a:prstGeom prst="rect">
            <a:avLst/>
          </a:prstGeom>
        </p:spPr>
        <p:txBody>
          <a:bodyPr vert="horz" wrap="square" lIns="0" tIns="9366" rIns="0" bIns="0" rtlCol="0">
            <a:spAutoFit/>
          </a:bodyPr>
          <a:lstStyle/>
          <a:p>
            <a:pPr>
              <a:spcBef>
                <a:spcPts val="73"/>
              </a:spcBef>
            </a:pPr>
            <a:r>
              <a:rPr sz="802" dirty="0">
                <a:solidFill>
                  <a:srgbClr val="FFFFFF"/>
                </a:solidFill>
                <a:latin typeface="KozGoPr6N-Medium"/>
                <a:cs typeface="KozGoPr6N-Medium"/>
              </a:rPr>
              <a:t>Akihiko</a:t>
            </a:r>
            <a:r>
              <a:rPr sz="802" spc="-35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802" dirty="0">
                <a:solidFill>
                  <a:srgbClr val="FFFFFF"/>
                </a:solidFill>
                <a:latin typeface="KozGoPr6N-Medium"/>
                <a:cs typeface="KozGoPr6N-Medium"/>
              </a:rPr>
              <a:t>Takahashi</a:t>
            </a:r>
            <a:endParaRPr sz="802">
              <a:latin typeface="KozGoPr6N-Medium"/>
              <a:cs typeface="KozGoPr6N-Medium"/>
            </a:endParaRPr>
          </a:p>
        </p:txBody>
      </p:sp>
      <p:sp>
        <p:nvSpPr>
          <p:cNvPr id="8" name="object 54"/>
          <p:cNvSpPr txBox="1"/>
          <p:nvPr userDrawn="1"/>
        </p:nvSpPr>
        <p:spPr>
          <a:xfrm>
            <a:off x="2691310" y="3273633"/>
            <a:ext cx="502133" cy="77757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>
              <a:spcBef>
                <a:spcPts val="67"/>
              </a:spcBef>
            </a:pPr>
            <a:r>
              <a:rPr sz="449" dirty="0">
                <a:solidFill>
                  <a:srgbClr val="FFFFFF"/>
                </a:solidFill>
                <a:latin typeface="KozGoPr6N-Medium"/>
                <a:cs typeface="KozGoPr6N-Medium"/>
              </a:rPr>
              <a:t>Takahashi</a:t>
            </a:r>
            <a:r>
              <a:rPr sz="449" spc="-19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449" dirty="0">
                <a:solidFill>
                  <a:srgbClr val="FFFFFF"/>
                </a:solidFill>
                <a:latin typeface="KozGoPr6N-Medium"/>
                <a:cs typeface="KozGoPr6N-Medium"/>
              </a:rPr>
              <a:t>Hospital</a:t>
            </a:r>
            <a:endParaRPr sz="449">
              <a:latin typeface="KozGoPr6N-Medium"/>
              <a:cs typeface="KozGoPr6N-Medium"/>
            </a:endParaRPr>
          </a:p>
        </p:txBody>
      </p:sp>
      <p:sp>
        <p:nvSpPr>
          <p:cNvPr id="9" name="object 55"/>
          <p:cNvSpPr txBox="1"/>
          <p:nvPr userDrawn="1"/>
        </p:nvSpPr>
        <p:spPr>
          <a:xfrm>
            <a:off x="2191949" y="2843938"/>
            <a:ext cx="441453" cy="169817"/>
          </a:xfrm>
          <a:prstGeom prst="rect">
            <a:avLst/>
          </a:prstGeom>
          <a:solidFill>
            <a:srgbClr val="95D0C0"/>
          </a:solidFill>
        </p:spPr>
        <p:txBody>
          <a:bodyPr vert="horz" wrap="square" lIns="0" tIns="80227" rIns="0" bIns="0" rtlCol="0">
            <a:spAutoFit/>
          </a:bodyPr>
          <a:lstStyle/>
          <a:p>
            <a:pPr marL="133974">
              <a:spcBef>
                <a:spcPts val="632"/>
              </a:spcBef>
            </a:pPr>
            <a:r>
              <a:rPr sz="577" spc="-3" dirty="0">
                <a:solidFill>
                  <a:srgbClr val="007E6A"/>
                </a:solidFill>
                <a:latin typeface="KozGoPr6N-Medium"/>
                <a:cs typeface="KozGoPr6N-Medium"/>
              </a:rPr>
              <a:t>Chair</a:t>
            </a:r>
            <a:endParaRPr sz="577">
              <a:latin typeface="KozGoPr6N-Medium"/>
              <a:cs typeface="KozGoPr6N-Medium"/>
            </a:endParaRPr>
          </a:p>
        </p:txBody>
      </p:sp>
      <p:sp>
        <p:nvSpPr>
          <p:cNvPr id="10" name="object 56"/>
          <p:cNvSpPr txBox="1"/>
          <p:nvPr userDrawn="1"/>
        </p:nvSpPr>
        <p:spPr>
          <a:xfrm>
            <a:off x="2191949" y="3126183"/>
            <a:ext cx="441453" cy="169817"/>
          </a:xfrm>
          <a:prstGeom prst="rect">
            <a:avLst/>
          </a:prstGeom>
          <a:solidFill>
            <a:srgbClr val="95D0C0"/>
          </a:solidFill>
        </p:spPr>
        <p:txBody>
          <a:bodyPr vert="horz" wrap="square" lIns="0" tIns="80227" rIns="0" bIns="0" rtlCol="0">
            <a:spAutoFit/>
          </a:bodyPr>
          <a:lstStyle/>
          <a:p>
            <a:pPr marL="86737">
              <a:spcBef>
                <a:spcPts val="632"/>
              </a:spcBef>
            </a:pPr>
            <a:r>
              <a:rPr sz="577" spc="-3" dirty="0">
                <a:solidFill>
                  <a:srgbClr val="007E6A"/>
                </a:solidFill>
                <a:latin typeface="KozGoPr6N-Medium"/>
                <a:cs typeface="KozGoPr6N-Medium"/>
              </a:rPr>
              <a:t>Speaker</a:t>
            </a:r>
            <a:endParaRPr sz="577">
              <a:latin typeface="KozGoPr6N-Medium"/>
              <a:cs typeface="KozGoPr6N-Medium"/>
            </a:endParaRPr>
          </a:p>
        </p:txBody>
      </p:sp>
      <p:sp>
        <p:nvSpPr>
          <p:cNvPr id="11" name="object 57"/>
          <p:cNvSpPr txBox="1"/>
          <p:nvPr userDrawn="1"/>
        </p:nvSpPr>
        <p:spPr>
          <a:xfrm>
            <a:off x="2134096" y="2383832"/>
            <a:ext cx="3535698" cy="321153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98146" rIns="0" bIns="0" rtlCol="0">
            <a:spAutoFit/>
          </a:bodyPr>
          <a:lstStyle/>
          <a:p>
            <a:pPr marL="78593">
              <a:spcBef>
                <a:spcPts val="773"/>
              </a:spcBef>
            </a:pPr>
            <a:r>
              <a:rPr sz="1443" spc="6" dirty="0">
                <a:solidFill>
                  <a:srgbClr val="C70067"/>
                </a:solidFill>
                <a:latin typeface="KozGoPr6N-Medium"/>
                <a:cs typeface="KozGoPr6N-Medium"/>
              </a:rPr>
              <a:t>心電図セミナ</a:t>
            </a:r>
            <a:r>
              <a:rPr sz="1443" spc="38" dirty="0">
                <a:solidFill>
                  <a:srgbClr val="C70067"/>
                </a:solidFill>
                <a:latin typeface="KozGoPr6N-Medium"/>
                <a:cs typeface="KozGoPr6N-Medium"/>
              </a:rPr>
              <a:t>ー</a:t>
            </a:r>
            <a:r>
              <a:rPr sz="1443" dirty="0">
                <a:solidFill>
                  <a:srgbClr val="C70067"/>
                </a:solidFill>
                <a:latin typeface="KozGoPr6N-Medium"/>
                <a:cs typeface="KozGoPr6N-Medium"/>
              </a:rPr>
              <a:t>2017</a:t>
            </a:r>
            <a:endParaRPr sz="1443" dirty="0">
              <a:latin typeface="KozGoPr6N-Medium"/>
              <a:cs typeface="KozGoPr6N-Medium"/>
            </a:endParaRPr>
          </a:p>
        </p:txBody>
      </p:sp>
      <p:sp>
        <p:nvSpPr>
          <p:cNvPr id="12" name="object 58"/>
          <p:cNvSpPr/>
          <p:nvPr userDrawn="1"/>
        </p:nvSpPr>
        <p:spPr>
          <a:xfrm>
            <a:off x="1485787" y="2383834"/>
            <a:ext cx="648308" cy="10393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64"/>
          </a:p>
        </p:txBody>
      </p:sp>
      <p:sp>
        <p:nvSpPr>
          <p:cNvPr id="13" name="object 60"/>
          <p:cNvSpPr txBox="1"/>
          <p:nvPr userDrawn="1"/>
        </p:nvSpPr>
        <p:spPr>
          <a:xfrm>
            <a:off x="1712775" y="2587768"/>
            <a:ext cx="199143" cy="335408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8145">
              <a:spcBef>
                <a:spcPts val="77"/>
              </a:spcBef>
            </a:pPr>
            <a:r>
              <a:rPr sz="802" dirty="0">
                <a:solidFill>
                  <a:srgbClr val="FFFFFF"/>
                </a:solidFill>
                <a:latin typeface="KozGoPr6N-Medium"/>
                <a:cs typeface="KozGoPr6N-Medium"/>
              </a:rPr>
              <a:t>Hall</a:t>
            </a:r>
            <a:endParaRPr sz="802" dirty="0">
              <a:latin typeface="KozGoPr6N-Medium"/>
              <a:cs typeface="KozGoPr6N-Medium"/>
            </a:endParaRPr>
          </a:p>
          <a:p>
            <a:pPr>
              <a:spcBef>
                <a:spcPts val="22"/>
              </a:spcBef>
            </a:pPr>
            <a:endParaRPr sz="864" dirty="0">
              <a:latin typeface="Times New Roman"/>
              <a:cs typeface="Times New Roman"/>
            </a:endParaRPr>
          </a:p>
          <a:p>
            <a:pPr marL="32170"/>
            <a:r>
              <a:rPr sz="449" spc="99" dirty="0">
                <a:solidFill>
                  <a:srgbClr val="009D85"/>
                </a:solidFill>
                <a:latin typeface="KozGoPr6N-Medium"/>
                <a:cs typeface="KozGoPr6N-Medium"/>
              </a:rPr>
              <a:t>共</a:t>
            </a:r>
            <a:r>
              <a:rPr sz="449" dirty="0">
                <a:solidFill>
                  <a:srgbClr val="009D85"/>
                </a:solidFill>
                <a:latin typeface="KozGoPr6N-Medium"/>
                <a:cs typeface="KozGoPr6N-Medium"/>
              </a:rPr>
              <a:t>催</a:t>
            </a:r>
            <a:endParaRPr sz="449" dirty="0">
              <a:latin typeface="KozGoPr6N-Medium"/>
              <a:cs typeface="KozGoPr6N-Medium"/>
            </a:endParaRPr>
          </a:p>
        </p:txBody>
      </p:sp>
      <p:sp>
        <p:nvSpPr>
          <p:cNvPr id="14" name="object 61"/>
          <p:cNvSpPr/>
          <p:nvPr userDrawn="1"/>
        </p:nvSpPr>
        <p:spPr>
          <a:xfrm>
            <a:off x="4782446" y="2834491"/>
            <a:ext cx="1130929" cy="10602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64"/>
          </a:p>
        </p:txBody>
      </p:sp>
      <p:sp>
        <p:nvSpPr>
          <p:cNvPr id="15" name="object 59"/>
          <p:cNvSpPr txBox="1"/>
          <p:nvPr userDrawn="1"/>
        </p:nvSpPr>
        <p:spPr>
          <a:xfrm>
            <a:off x="1645177" y="2464690"/>
            <a:ext cx="375887" cy="133301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8145">
              <a:spcBef>
                <a:spcPts val="77"/>
              </a:spcBef>
            </a:pPr>
            <a:r>
              <a:rPr sz="802" spc="3" dirty="0">
                <a:solidFill>
                  <a:srgbClr val="FFFFFF"/>
                </a:solidFill>
                <a:latin typeface="KozGoPr6N-Medium"/>
                <a:cs typeface="KozGoPr6N-Medium"/>
              </a:rPr>
              <a:t>NISSEKI</a:t>
            </a:r>
            <a:endParaRPr sz="802">
              <a:latin typeface="KozGoPr6N-Medium"/>
              <a:cs typeface="KozGoPr6N-Medium"/>
            </a:endParaRPr>
          </a:p>
        </p:txBody>
      </p:sp>
      <p:sp>
        <p:nvSpPr>
          <p:cNvPr id="20" name="object 2"/>
          <p:cNvSpPr txBox="1">
            <a:spLocks/>
          </p:cNvSpPr>
          <p:nvPr userDrawn="1"/>
        </p:nvSpPr>
        <p:spPr>
          <a:xfrm>
            <a:off x="1870854" y="444022"/>
            <a:ext cx="3383796" cy="459779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>
            <a:lvl1pPr>
              <a:defRPr sz="2886" b="0" i="0">
                <a:solidFill>
                  <a:srgbClr val="C70067"/>
                </a:solidFill>
                <a:latin typeface="Arial Rounded MT Bold"/>
                <a:ea typeface="+mj-ea"/>
                <a:cs typeface="Arial Rounded MT Bold"/>
              </a:defRPr>
            </a:lvl1pPr>
          </a:lstStyle>
          <a:p>
            <a:pPr marL="8145" marR="0" lvl="0" indent="0" defTabSz="914400" eaLnBrk="1" fontAlgn="auto" latinLnBrk="0" hangingPunct="1">
              <a:lnSpc>
                <a:spcPct val="100000"/>
              </a:lnSpc>
              <a:spcBef>
                <a:spcPts val="8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86" b="0" i="0" u="none" strike="noStrike" kern="0" cap="none" spc="6" normalizeH="0" baseline="0" noProof="0" smtClean="0">
                <a:ln>
                  <a:noFill/>
                </a:ln>
                <a:solidFill>
                  <a:srgbClr val="C70067"/>
                </a:solidFill>
                <a:effectLst/>
                <a:uLnTx/>
                <a:uFillTx/>
                <a:latin typeface="Arial Rounded MT Bold"/>
                <a:ea typeface=""/>
                <a:cs typeface="Arial Rounded MT Bold"/>
              </a:rPr>
              <a:t>Luncheon</a:t>
            </a:r>
            <a:r>
              <a:rPr kumimoji="0" lang="en-US" sz="2886" b="0" i="0" u="none" strike="noStrike" kern="0" cap="none" spc="-51" normalizeH="0" baseline="0" noProof="0" smtClean="0">
                <a:ln>
                  <a:noFill/>
                </a:ln>
                <a:solidFill>
                  <a:srgbClr val="C70067"/>
                </a:solidFill>
                <a:effectLst/>
                <a:uLnTx/>
                <a:uFillTx/>
                <a:latin typeface="Arial Rounded MT Bold"/>
                <a:ea typeface=""/>
                <a:cs typeface="Arial Rounded MT Bold"/>
              </a:rPr>
              <a:t> </a:t>
            </a:r>
            <a:r>
              <a:rPr kumimoji="0" lang="en-US" sz="2886" b="0" i="0" u="none" strike="noStrike" kern="0" cap="none" spc="10" normalizeH="0" baseline="0" noProof="0" smtClean="0">
                <a:ln>
                  <a:noFill/>
                </a:ln>
                <a:solidFill>
                  <a:srgbClr val="C70067"/>
                </a:solidFill>
                <a:effectLst/>
                <a:uLnTx/>
                <a:uFillTx/>
                <a:latin typeface="Arial Rounded MT Bold"/>
                <a:ea typeface=""/>
                <a:cs typeface="Arial Rounded MT Bold"/>
              </a:rPr>
              <a:t>Seminar</a:t>
            </a:r>
            <a:endParaRPr kumimoji="0" lang="en-US" sz="2886" b="0" i="0" u="none" strike="noStrike" kern="0" cap="none" spc="10" normalizeH="0" baseline="0" noProof="0" dirty="0">
              <a:ln>
                <a:noFill/>
              </a:ln>
              <a:solidFill>
                <a:srgbClr val="C70067"/>
              </a:solidFill>
              <a:effectLst/>
              <a:uLnTx/>
              <a:uFillTx/>
              <a:latin typeface="Arial Rounded MT Bold"/>
              <a:ea typeface=""/>
              <a:cs typeface="Arial Rounded MT Bold"/>
            </a:endParaRPr>
          </a:p>
        </p:txBody>
      </p:sp>
      <p:sp>
        <p:nvSpPr>
          <p:cNvPr id="21" name="object 3"/>
          <p:cNvSpPr txBox="1"/>
          <p:nvPr userDrawn="1"/>
        </p:nvSpPr>
        <p:spPr>
          <a:xfrm>
            <a:off x="2212160" y="230255"/>
            <a:ext cx="2733426" cy="167733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8145" defTabSz="684112">
              <a:spcBef>
                <a:spcPts val="77"/>
              </a:spcBef>
            </a:pPr>
            <a:r>
              <a:rPr sz="737" spc="-10" dirty="0">
                <a:solidFill>
                  <a:srgbClr val="C70067"/>
                </a:solidFill>
                <a:latin typeface="Arial Rounded MT Bold"/>
                <a:cs typeface="Arial Rounded MT Bold"/>
              </a:rPr>
              <a:t>The </a:t>
            </a:r>
            <a:r>
              <a:rPr sz="737" dirty="0">
                <a:solidFill>
                  <a:srgbClr val="C70067"/>
                </a:solidFill>
                <a:latin typeface="Arial Rounded MT Bold"/>
                <a:cs typeface="Arial Rounded MT Bold"/>
              </a:rPr>
              <a:t>24th </a:t>
            </a:r>
            <a:r>
              <a:rPr sz="1026" spc="10" dirty="0">
                <a:solidFill>
                  <a:srgbClr val="C70067"/>
                </a:solidFill>
                <a:latin typeface="Arial Rounded MT Bold"/>
                <a:cs typeface="Arial Rounded MT Bold"/>
              </a:rPr>
              <a:t>Kamakura </a:t>
            </a:r>
            <a:r>
              <a:rPr sz="1026" spc="19" dirty="0">
                <a:solidFill>
                  <a:srgbClr val="C70067"/>
                </a:solidFill>
                <a:latin typeface="Arial Rounded MT Bold"/>
                <a:cs typeface="Arial Rounded MT Bold"/>
              </a:rPr>
              <a:t>Live </a:t>
            </a:r>
            <a:r>
              <a:rPr sz="737" spc="3" dirty="0">
                <a:solidFill>
                  <a:srgbClr val="C70067"/>
                </a:solidFill>
                <a:latin typeface="Arial Rounded MT Bold"/>
                <a:cs typeface="Arial Rounded MT Bold"/>
              </a:rPr>
              <a:t>Demonstration </a:t>
            </a:r>
            <a:r>
              <a:rPr sz="737" spc="-3" dirty="0">
                <a:solidFill>
                  <a:srgbClr val="C70067"/>
                </a:solidFill>
                <a:latin typeface="Arial Rounded MT Bold"/>
                <a:cs typeface="Arial Rounded MT Bold"/>
              </a:rPr>
              <a:t>Course</a:t>
            </a:r>
            <a:r>
              <a:rPr sz="737" spc="-35" dirty="0">
                <a:solidFill>
                  <a:srgbClr val="C70067"/>
                </a:solidFill>
                <a:latin typeface="Arial Rounded MT Bold"/>
                <a:cs typeface="Arial Rounded MT Bold"/>
              </a:rPr>
              <a:t> </a:t>
            </a:r>
            <a:r>
              <a:rPr sz="737" spc="-22" dirty="0">
                <a:solidFill>
                  <a:srgbClr val="C70067"/>
                </a:solidFill>
                <a:latin typeface="Arial Rounded MT Bold"/>
                <a:cs typeface="Arial Rounded MT Bold"/>
              </a:rPr>
              <a:t>2017</a:t>
            </a:r>
            <a:endParaRPr sz="737">
              <a:solidFill>
                <a:prstClr val="black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22" name="object 36"/>
          <p:cNvSpPr/>
          <p:nvPr userDrawn="1"/>
        </p:nvSpPr>
        <p:spPr>
          <a:xfrm>
            <a:off x="1493230" y="903801"/>
            <a:ext cx="4181360" cy="2552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68411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64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" name="object 37"/>
          <p:cNvSpPr txBox="1"/>
          <p:nvPr userDrawn="1"/>
        </p:nvSpPr>
        <p:spPr>
          <a:xfrm>
            <a:off x="2634638" y="867408"/>
            <a:ext cx="2056586" cy="312083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8145" defTabSz="684112">
              <a:spcBef>
                <a:spcPts val="87"/>
              </a:spcBef>
            </a:pPr>
            <a:r>
              <a:rPr sz="994" spc="55" dirty="0">
                <a:solidFill>
                  <a:srgbClr val="FFFFFF"/>
                </a:solidFill>
                <a:latin typeface="KozGoPr6N-Medium"/>
                <a:cs typeface="KozGoPr6N-Medium"/>
              </a:rPr>
              <a:t>Dec.</a:t>
            </a:r>
            <a:r>
              <a:rPr sz="1956" spc="55" dirty="0">
                <a:solidFill>
                  <a:srgbClr val="FFFFFF"/>
                </a:solidFill>
                <a:latin typeface="KozGoPr6N-Medium"/>
                <a:cs typeface="KozGoPr6N-Medium"/>
              </a:rPr>
              <a:t>10</a:t>
            </a:r>
            <a:r>
              <a:rPr sz="994" spc="55" dirty="0">
                <a:solidFill>
                  <a:srgbClr val="FFFFFF"/>
                </a:solidFill>
                <a:latin typeface="KozGoPr6N-Medium"/>
                <a:cs typeface="KozGoPr6N-Medium"/>
              </a:rPr>
              <a:t>. </a:t>
            </a:r>
            <a:r>
              <a:rPr sz="994" spc="32" dirty="0">
                <a:solidFill>
                  <a:srgbClr val="FFFFFF"/>
                </a:solidFill>
                <a:latin typeface="KozGoPr6N-Medium"/>
                <a:cs typeface="KozGoPr6N-Medium"/>
              </a:rPr>
              <a:t>Sun.</a:t>
            </a:r>
            <a:r>
              <a:rPr sz="994" spc="-16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1379" spc="51" dirty="0">
                <a:solidFill>
                  <a:srgbClr val="FFFFFF"/>
                </a:solidFill>
                <a:latin typeface="KozGoPr6N-Medium"/>
                <a:cs typeface="KozGoPr6N-Medium"/>
              </a:rPr>
              <a:t>12:00~13:00</a:t>
            </a:r>
            <a:endParaRPr sz="1379" dirty="0">
              <a:solidFill>
                <a:prstClr val="black"/>
              </a:solidFill>
              <a:latin typeface="KozGoPr6N-Medium"/>
              <a:cs typeface="KozGoPr6N-Medium"/>
            </a:endParaRPr>
          </a:p>
        </p:txBody>
      </p:sp>
    </p:spTree>
    <p:extLst>
      <p:ext uri="{BB962C8B-B14F-4D97-AF65-F5344CB8AC3E}">
        <p14:creationId xmlns:p14="http://schemas.microsoft.com/office/powerpoint/2010/main" val="113936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75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96719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Macintosh PowerPoint</Application>
  <PresentationFormat>画面に合わせる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Arial Rounded MT Bold</vt:lpstr>
      <vt:lpstr>Calibri</vt:lpstr>
      <vt:lpstr>KozGoPr6N-Medium</vt:lpstr>
      <vt:lpstr>Times New Roman</vt:lpstr>
      <vt:lpstr>Arial</vt:lpstr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齋藤-SAITO滋-Shigeru</dc:creator>
  <cp:lastModifiedBy>齋藤-SAITO滋-Shigeru</cp:lastModifiedBy>
  <cp:revision>3</cp:revision>
  <dcterms:created xsi:type="dcterms:W3CDTF">2017-11-20T05:09:00Z</dcterms:created>
  <dcterms:modified xsi:type="dcterms:W3CDTF">2017-11-20T05:17:31Z</dcterms:modified>
</cp:coreProperties>
</file>