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0693400" cy="10693400"/>
  <p:notesSz cx="10693400" cy="106934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03"/>
    <p:restoredTop sz="93692"/>
  </p:normalViewPr>
  <p:slideViewPr>
    <p:cSldViewPr>
      <p:cViewPr>
        <p:scale>
          <a:sx n="250" d="100"/>
          <a:sy n="250" d="100"/>
        </p:scale>
        <p:origin x="-2992" y="-568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11/20/17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63" y="1828"/>
            <a:ext cx="7560309" cy="10690225"/>
          </a:xfrm>
          <a:custGeom>
            <a:avLst/>
            <a:gdLst/>
            <a:ahLst/>
            <a:cxnLst/>
            <a:rect l="l" t="t" r="r" b="b"/>
            <a:pathLst>
              <a:path w="7560309" h="10690225">
                <a:moveTo>
                  <a:pt x="0" y="10690174"/>
                </a:moveTo>
                <a:lnTo>
                  <a:pt x="7560005" y="10690174"/>
                </a:lnTo>
                <a:lnTo>
                  <a:pt x="7560005" y="0"/>
                </a:lnTo>
                <a:lnTo>
                  <a:pt x="0" y="0"/>
                </a:lnTo>
                <a:lnTo>
                  <a:pt x="0" y="10690174"/>
                </a:lnTo>
                <a:close/>
              </a:path>
            </a:pathLst>
          </a:custGeom>
          <a:solidFill>
            <a:srgbClr val="95D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2888569" y="9972456"/>
            <a:ext cx="1782157" cy="3523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0" i="0">
                <a:solidFill>
                  <a:srgbClr val="C70067"/>
                </a:solidFill>
                <a:latin typeface="Arial Rounded MT Bold"/>
                <a:cs typeface="Arial Rounded MT 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11/20/17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0" i="0">
                <a:solidFill>
                  <a:srgbClr val="C70067"/>
                </a:solidFill>
                <a:latin typeface="Arial Rounded MT Bold"/>
                <a:cs typeface="Arial Rounded MT 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11/20/17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0" i="0">
                <a:solidFill>
                  <a:srgbClr val="C70067"/>
                </a:solidFill>
                <a:latin typeface="Arial Rounded MT Bold"/>
                <a:cs typeface="Arial Rounded MT 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11/20/17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7560309" cy="10692130"/>
          </a:xfrm>
          <a:custGeom>
            <a:avLst/>
            <a:gdLst/>
            <a:ahLst/>
            <a:cxnLst/>
            <a:rect l="l" t="t" r="r" b="b"/>
            <a:pathLst>
              <a:path w="7560309" h="10692130">
                <a:moveTo>
                  <a:pt x="0" y="0"/>
                </a:moveTo>
                <a:lnTo>
                  <a:pt x="7560056" y="0"/>
                </a:lnTo>
                <a:lnTo>
                  <a:pt x="7560056" y="10692003"/>
                </a:lnTo>
                <a:lnTo>
                  <a:pt x="0" y="10692003"/>
                </a:lnTo>
                <a:lnTo>
                  <a:pt x="0" y="0"/>
                </a:lnTo>
                <a:close/>
              </a:path>
            </a:pathLst>
          </a:custGeom>
          <a:solidFill>
            <a:srgbClr val="2E96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15975" y="1446834"/>
            <a:ext cx="6142990" cy="398145"/>
          </a:xfrm>
          <a:custGeom>
            <a:avLst/>
            <a:gdLst/>
            <a:ahLst/>
            <a:cxnLst/>
            <a:rect l="l" t="t" r="r" b="b"/>
            <a:pathLst>
              <a:path w="6142990" h="398144">
                <a:moveTo>
                  <a:pt x="0" y="0"/>
                </a:moveTo>
                <a:lnTo>
                  <a:pt x="6142405" y="0"/>
                </a:lnTo>
                <a:lnTo>
                  <a:pt x="6142405" y="398043"/>
                </a:lnTo>
                <a:lnTo>
                  <a:pt x="0" y="398043"/>
                </a:lnTo>
                <a:lnTo>
                  <a:pt x="0" y="0"/>
                </a:lnTo>
                <a:close/>
              </a:path>
            </a:pathLst>
          </a:custGeom>
          <a:solidFill>
            <a:srgbClr val="2E96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715975" y="3078797"/>
            <a:ext cx="6142990" cy="398145"/>
          </a:xfrm>
          <a:custGeom>
            <a:avLst/>
            <a:gdLst/>
            <a:ahLst/>
            <a:cxnLst/>
            <a:rect l="l" t="t" r="r" b="b"/>
            <a:pathLst>
              <a:path w="6142990" h="398145">
                <a:moveTo>
                  <a:pt x="0" y="0"/>
                </a:moveTo>
                <a:lnTo>
                  <a:pt x="6142405" y="0"/>
                </a:lnTo>
                <a:lnTo>
                  <a:pt x="6142405" y="398043"/>
                </a:lnTo>
                <a:lnTo>
                  <a:pt x="0" y="398043"/>
                </a:lnTo>
                <a:lnTo>
                  <a:pt x="0" y="0"/>
                </a:lnTo>
                <a:close/>
              </a:path>
            </a:pathLst>
          </a:custGeom>
          <a:solidFill>
            <a:srgbClr val="2E96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715975" y="4701933"/>
            <a:ext cx="6142990" cy="398145"/>
          </a:xfrm>
          <a:custGeom>
            <a:avLst/>
            <a:gdLst/>
            <a:ahLst/>
            <a:cxnLst/>
            <a:rect l="l" t="t" r="r" b="b"/>
            <a:pathLst>
              <a:path w="6142990" h="398145">
                <a:moveTo>
                  <a:pt x="0" y="0"/>
                </a:moveTo>
                <a:lnTo>
                  <a:pt x="6142405" y="0"/>
                </a:lnTo>
                <a:lnTo>
                  <a:pt x="6142405" y="398043"/>
                </a:lnTo>
                <a:lnTo>
                  <a:pt x="0" y="398043"/>
                </a:lnTo>
                <a:lnTo>
                  <a:pt x="0" y="0"/>
                </a:lnTo>
                <a:close/>
              </a:path>
            </a:pathLst>
          </a:custGeom>
          <a:solidFill>
            <a:srgbClr val="2E96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715966" y="6877761"/>
            <a:ext cx="6142990" cy="2159000"/>
          </a:xfrm>
          <a:custGeom>
            <a:avLst/>
            <a:gdLst/>
            <a:ahLst/>
            <a:cxnLst/>
            <a:rect l="l" t="t" r="r" b="b"/>
            <a:pathLst>
              <a:path w="6142990" h="2159000">
                <a:moveTo>
                  <a:pt x="6142418" y="0"/>
                </a:moveTo>
                <a:lnTo>
                  <a:pt x="6142342" y="2158796"/>
                </a:lnTo>
                <a:lnTo>
                  <a:pt x="0" y="2158860"/>
                </a:lnTo>
                <a:lnTo>
                  <a:pt x="0" y="0"/>
                </a:lnTo>
                <a:lnTo>
                  <a:pt x="614241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715966" y="6877761"/>
            <a:ext cx="6142990" cy="2159000"/>
          </a:xfrm>
          <a:custGeom>
            <a:avLst/>
            <a:gdLst/>
            <a:ahLst/>
            <a:cxnLst/>
            <a:rect l="l" t="t" r="r" b="b"/>
            <a:pathLst>
              <a:path w="6142990" h="2159000">
                <a:moveTo>
                  <a:pt x="6142418" y="0"/>
                </a:moveTo>
                <a:lnTo>
                  <a:pt x="6142342" y="2158796"/>
                </a:lnTo>
                <a:lnTo>
                  <a:pt x="0" y="2158860"/>
                </a:lnTo>
                <a:lnTo>
                  <a:pt x="0" y="0"/>
                </a:lnTo>
                <a:lnTo>
                  <a:pt x="6142418" y="0"/>
                </a:lnTo>
                <a:close/>
              </a:path>
            </a:pathLst>
          </a:custGeom>
          <a:ln w="12700">
            <a:solidFill>
              <a:srgbClr val="C0C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5361802" y="7047103"/>
            <a:ext cx="1425575" cy="1562735"/>
          </a:xfrm>
          <a:custGeom>
            <a:avLst/>
            <a:gdLst/>
            <a:ahLst/>
            <a:cxnLst/>
            <a:rect l="l" t="t" r="r" b="b"/>
            <a:pathLst>
              <a:path w="1425575" h="1562734">
                <a:moveTo>
                  <a:pt x="1425168" y="0"/>
                </a:moveTo>
                <a:lnTo>
                  <a:pt x="1425143" y="1562455"/>
                </a:lnTo>
                <a:lnTo>
                  <a:pt x="0" y="1562493"/>
                </a:lnTo>
                <a:lnTo>
                  <a:pt x="0" y="0"/>
                </a:lnTo>
                <a:lnTo>
                  <a:pt x="14251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11/20/17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34913" y="692343"/>
            <a:ext cx="5293022" cy="7169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00" b="0" i="0">
                <a:solidFill>
                  <a:srgbClr val="C70067"/>
                </a:solidFill>
                <a:latin typeface="Arial Rounded MT Bold"/>
                <a:cs typeface="Arial Rounded MT 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11/20/17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4913" y="692343"/>
            <a:ext cx="5276215" cy="7169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0" dirty="0"/>
              <a:t>Luncheon</a:t>
            </a:r>
            <a:r>
              <a:rPr spc="-80" dirty="0"/>
              <a:t> </a:t>
            </a:r>
            <a:r>
              <a:rPr spc="15" dirty="0"/>
              <a:t>Seminar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67098" y="359026"/>
            <a:ext cx="4262120" cy="2724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50" spc="-15" dirty="0">
                <a:solidFill>
                  <a:srgbClr val="C70067"/>
                </a:solidFill>
                <a:latin typeface="Arial Rounded MT Bold"/>
                <a:cs typeface="Arial Rounded MT Bold"/>
              </a:rPr>
              <a:t>The </a:t>
            </a:r>
            <a:r>
              <a:rPr sz="1150" spc="0" dirty="0">
                <a:solidFill>
                  <a:srgbClr val="C70067"/>
                </a:solidFill>
                <a:latin typeface="Arial Rounded MT Bold"/>
                <a:cs typeface="Arial Rounded MT Bold"/>
              </a:rPr>
              <a:t>24th </a:t>
            </a:r>
            <a:r>
              <a:rPr sz="1600" spc="15" dirty="0">
                <a:solidFill>
                  <a:srgbClr val="C70067"/>
                </a:solidFill>
                <a:latin typeface="Arial Rounded MT Bold"/>
                <a:cs typeface="Arial Rounded MT Bold"/>
              </a:rPr>
              <a:t>Kamakura </a:t>
            </a:r>
            <a:r>
              <a:rPr sz="1600" spc="30" dirty="0">
                <a:solidFill>
                  <a:srgbClr val="C70067"/>
                </a:solidFill>
                <a:latin typeface="Arial Rounded MT Bold"/>
                <a:cs typeface="Arial Rounded MT Bold"/>
              </a:rPr>
              <a:t>Live </a:t>
            </a:r>
            <a:r>
              <a:rPr sz="1150" spc="5" dirty="0">
                <a:solidFill>
                  <a:srgbClr val="C70067"/>
                </a:solidFill>
                <a:latin typeface="Arial Rounded MT Bold"/>
                <a:cs typeface="Arial Rounded MT Bold"/>
              </a:rPr>
              <a:t>Demonstration </a:t>
            </a:r>
            <a:r>
              <a:rPr sz="1150" spc="-5" dirty="0">
                <a:solidFill>
                  <a:srgbClr val="C70067"/>
                </a:solidFill>
                <a:latin typeface="Arial Rounded MT Bold"/>
                <a:cs typeface="Arial Rounded MT Bold"/>
              </a:rPr>
              <a:t>Course</a:t>
            </a:r>
            <a:r>
              <a:rPr sz="1150" spc="-55" dirty="0">
                <a:solidFill>
                  <a:srgbClr val="C70067"/>
                </a:solidFill>
                <a:latin typeface="Arial Rounded MT Bold"/>
                <a:cs typeface="Arial Rounded MT Bold"/>
              </a:rPr>
              <a:t> </a:t>
            </a:r>
            <a:r>
              <a:rPr sz="1150" spc="-35" dirty="0">
                <a:solidFill>
                  <a:srgbClr val="C70067"/>
                </a:solidFill>
                <a:latin typeface="Arial Rounded MT Bold"/>
                <a:cs typeface="Arial Rounded MT Bold"/>
              </a:rPr>
              <a:t>2017</a:t>
            </a:r>
            <a:endParaRPr sz="1150">
              <a:latin typeface="Arial Rounded MT Bold"/>
              <a:cs typeface="Arial Rounded MT Bold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24154" y="1601051"/>
            <a:ext cx="6519824" cy="3980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446318" y="1544316"/>
            <a:ext cx="2908300" cy="49593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50" spc="85" dirty="0">
                <a:solidFill>
                  <a:srgbClr val="FFFFFF"/>
                </a:solidFill>
                <a:latin typeface="KozGoPr6N-Medium"/>
                <a:cs typeface="KozGoPr6N-Medium"/>
              </a:rPr>
              <a:t>Dec.</a:t>
            </a:r>
            <a:r>
              <a:rPr sz="3050" spc="85" dirty="0">
                <a:solidFill>
                  <a:srgbClr val="FFFFFF"/>
                </a:solidFill>
                <a:latin typeface="KozGoPr6N-Medium"/>
                <a:cs typeface="KozGoPr6N-Medium"/>
              </a:rPr>
              <a:t>9</a:t>
            </a:r>
            <a:r>
              <a:rPr sz="1550" spc="85" dirty="0">
                <a:solidFill>
                  <a:srgbClr val="FFFFFF"/>
                </a:solidFill>
                <a:latin typeface="KozGoPr6N-Medium"/>
                <a:cs typeface="KozGoPr6N-Medium"/>
              </a:rPr>
              <a:t>. </a:t>
            </a:r>
            <a:r>
              <a:rPr sz="1550" spc="50" dirty="0">
                <a:solidFill>
                  <a:srgbClr val="FFFFFF"/>
                </a:solidFill>
                <a:latin typeface="KozGoPr6N-Medium"/>
                <a:cs typeface="KozGoPr6N-Medium"/>
              </a:rPr>
              <a:t>Sat.</a:t>
            </a:r>
            <a:r>
              <a:rPr sz="1550" spc="-35" dirty="0">
                <a:solidFill>
                  <a:srgbClr val="FFFFFF"/>
                </a:solidFill>
                <a:latin typeface="KozGoPr6N-Medium"/>
                <a:cs typeface="KozGoPr6N-Medium"/>
              </a:rPr>
              <a:t> </a:t>
            </a:r>
            <a:r>
              <a:rPr sz="2150" spc="75" dirty="0">
                <a:solidFill>
                  <a:srgbClr val="FFFFFF"/>
                </a:solidFill>
                <a:latin typeface="KozGoPr6N-Medium"/>
                <a:cs typeface="KozGoPr6N-Medium"/>
              </a:rPr>
              <a:t>12:30~13:30</a:t>
            </a:r>
            <a:endParaRPr sz="2150">
              <a:latin typeface="KozGoPr6N-Medium"/>
              <a:cs typeface="KozGoPr6N-Medium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23429" y="2812999"/>
            <a:ext cx="5513070" cy="975360"/>
          </a:xfrm>
          <a:custGeom>
            <a:avLst/>
            <a:gdLst/>
            <a:ahLst/>
            <a:cxnLst/>
            <a:rect l="l" t="t" r="r" b="b"/>
            <a:pathLst>
              <a:path w="5513070" h="975360">
                <a:moveTo>
                  <a:pt x="0" y="975309"/>
                </a:moveTo>
                <a:lnTo>
                  <a:pt x="5512865" y="975309"/>
                </a:lnTo>
                <a:lnTo>
                  <a:pt x="5512865" y="0"/>
                </a:lnTo>
                <a:lnTo>
                  <a:pt x="0" y="0"/>
                </a:lnTo>
                <a:lnTo>
                  <a:pt x="0" y="975309"/>
                </a:lnTo>
                <a:close/>
              </a:path>
            </a:pathLst>
          </a:custGeom>
          <a:solidFill>
            <a:srgbClr val="2FB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23429" y="2167725"/>
            <a:ext cx="5513070" cy="645795"/>
          </a:xfrm>
          <a:custGeom>
            <a:avLst/>
            <a:gdLst/>
            <a:ahLst/>
            <a:cxnLst/>
            <a:rect l="l" t="t" r="r" b="b"/>
            <a:pathLst>
              <a:path w="5513070" h="645794">
                <a:moveTo>
                  <a:pt x="0" y="645274"/>
                </a:moveTo>
                <a:lnTo>
                  <a:pt x="5512865" y="645274"/>
                </a:lnTo>
                <a:lnTo>
                  <a:pt x="5512865" y="0"/>
                </a:lnTo>
                <a:lnTo>
                  <a:pt x="0" y="0"/>
                </a:lnTo>
                <a:lnTo>
                  <a:pt x="0" y="6452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379569" y="2919040"/>
            <a:ext cx="4197350" cy="2184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1399540" algn="l"/>
                <a:tab pos="2950210" algn="l"/>
              </a:tabLst>
            </a:pPr>
            <a:r>
              <a:rPr sz="1250" spc="0" dirty="0">
                <a:solidFill>
                  <a:srgbClr val="FFFFFF"/>
                </a:solidFill>
                <a:latin typeface="KozGoPr6N-Medium"/>
                <a:cs typeface="KozGoPr6N-Medium"/>
              </a:rPr>
              <a:t>Ken Kongoji	Hideo Nishikawa	Jeong </a:t>
            </a:r>
            <a:r>
              <a:rPr sz="1250" spc="5" dirty="0">
                <a:solidFill>
                  <a:srgbClr val="FFFFFF"/>
                </a:solidFill>
                <a:latin typeface="KozGoPr6N-Medium"/>
                <a:cs typeface="KozGoPr6N-Medium"/>
              </a:rPr>
              <a:t>Myung</a:t>
            </a:r>
            <a:r>
              <a:rPr sz="1250" spc="-90" dirty="0">
                <a:solidFill>
                  <a:srgbClr val="FFFFFF"/>
                </a:solidFill>
                <a:latin typeface="KozGoPr6N-Medium"/>
                <a:cs typeface="KozGoPr6N-Medium"/>
              </a:rPr>
              <a:t> </a:t>
            </a:r>
            <a:r>
              <a:rPr sz="1250" spc="5" dirty="0">
                <a:solidFill>
                  <a:srgbClr val="FFFFFF"/>
                </a:solidFill>
                <a:latin typeface="KozGoPr6N-Medium"/>
                <a:cs typeface="KozGoPr6N-Medium"/>
              </a:rPr>
              <a:t>Ho</a:t>
            </a:r>
            <a:endParaRPr sz="1250">
              <a:latin typeface="KozGoPr6N-Medium"/>
              <a:cs typeface="KozGoPr6N-Medium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79569" y="3115074"/>
            <a:ext cx="1082675" cy="4629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" dirty="0">
                <a:solidFill>
                  <a:srgbClr val="FFFFFF"/>
                </a:solidFill>
                <a:latin typeface="KozGoPr6N-Medium"/>
                <a:cs typeface="KozGoPr6N-Medium"/>
              </a:rPr>
              <a:t>Kyorin University</a:t>
            </a:r>
            <a:r>
              <a:rPr sz="700" spc="-5" dirty="0">
                <a:solidFill>
                  <a:srgbClr val="FFFFFF"/>
                </a:solidFill>
                <a:latin typeface="KozGoPr6N-Medium"/>
                <a:cs typeface="KozGoPr6N-Medium"/>
              </a:rPr>
              <a:t> </a:t>
            </a:r>
            <a:r>
              <a:rPr sz="700" dirty="0">
                <a:solidFill>
                  <a:srgbClr val="FFFFFF"/>
                </a:solidFill>
                <a:latin typeface="KozGoPr6N-Medium"/>
                <a:cs typeface="KozGoPr6N-Medium"/>
              </a:rPr>
              <a:t>Hospital</a:t>
            </a:r>
            <a:endParaRPr sz="700">
              <a:latin typeface="KozGoPr6N-Medium"/>
              <a:cs typeface="KozGoPr6N-Medium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50" spc="0" dirty="0">
                <a:solidFill>
                  <a:srgbClr val="FFFFFF"/>
                </a:solidFill>
                <a:latin typeface="KozGoPr6N-Medium"/>
                <a:cs typeface="KozGoPr6N-Medium"/>
              </a:rPr>
              <a:t>Yutaka</a:t>
            </a:r>
            <a:r>
              <a:rPr sz="1250" spc="-70" dirty="0">
                <a:solidFill>
                  <a:srgbClr val="FFFFFF"/>
                </a:solidFill>
                <a:latin typeface="KozGoPr6N-Medium"/>
                <a:cs typeface="KozGoPr6N-Medium"/>
              </a:rPr>
              <a:t> </a:t>
            </a:r>
            <a:r>
              <a:rPr sz="1250" spc="0" dirty="0">
                <a:solidFill>
                  <a:srgbClr val="FFFFFF"/>
                </a:solidFill>
                <a:latin typeface="KozGoPr6N-Medium"/>
                <a:cs typeface="KozGoPr6N-Medium"/>
              </a:rPr>
              <a:t>Hikichi</a:t>
            </a:r>
            <a:endParaRPr sz="1250">
              <a:latin typeface="KozGoPr6N-Medium"/>
              <a:cs typeface="KozGoPr6N-Medium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79569" y="3555159"/>
            <a:ext cx="1219200" cy="1339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" dirty="0">
                <a:solidFill>
                  <a:srgbClr val="FFFFFF"/>
                </a:solidFill>
                <a:latin typeface="KozGoPr6N-Medium"/>
                <a:cs typeface="KozGoPr6N-Medium"/>
              </a:rPr>
              <a:t>Saga Medical School</a:t>
            </a:r>
            <a:r>
              <a:rPr sz="700" spc="0" dirty="0">
                <a:solidFill>
                  <a:srgbClr val="FFFFFF"/>
                </a:solidFill>
                <a:latin typeface="KozGoPr6N-Medium"/>
                <a:cs typeface="KozGoPr6N-Medium"/>
              </a:rPr>
              <a:t> </a:t>
            </a:r>
            <a:r>
              <a:rPr sz="700" dirty="0">
                <a:solidFill>
                  <a:srgbClr val="FFFFFF"/>
                </a:solidFill>
                <a:latin typeface="KozGoPr6N-Medium"/>
                <a:cs typeface="KozGoPr6N-Medium"/>
              </a:rPr>
              <a:t>Hospital</a:t>
            </a:r>
            <a:endParaRPr sz="700">
              <a:latin typeface="KozGoPr6N-Medium"/>
              <a:cs typeface="KozGoPr6N-Medium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766752" y="3115074"/>
            <a:ext cx="3135630" cy="4629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563370" algn="l"/>
              </a:tabLst>
            </a:pPr>
            <a:r>
              <a:rPr sz="700" dirty="0">
                <a:solidFill>
                  <a:srgbClr val="FFFFFF"/>
                </a:solidFill>
                <a:latin typeface="KozGoPr6N-Medium"/>
                <a:cs typeface="KozGoPr6N-Medium"/>
              </a:rPr>
              <a:t>Mie</a:t>
            </a:r>
            <a:r>
              <a:rPr sz="700" spc="0" dirty="0">
                <a:solidFill>
                  <a:srgbClr val="FFFFFF"/>
                </a:solidFill>
                <a:latin typeface="KozGoPr6N-Medium"/>
                <a:cs typeface="KozGoPr6N-Medium"/>
              </a:rPr>
              <a:t> </a:t>
            </a:r>
            <a:r>
              <a:rPr sz="700" dirty="0">
                <a:solidFill>
                  <a:srgbClr val="FFFFFF"/>
                </a:solidFill>
                <a:latin typeface="KozGoPr6N-Medium"/>
                <a:cs typeface="KozGoPr6N-Medium"/>
              </a:rPr>
              <a:t>Heart</a:t>
            </a:r>
            <a:r>
              <a:rPr sz="700" spc="0" dirty="0">
                <a:solidFill>
                  <a:srgbClr val="FFFFFF"/>
                </a:solidFill>
                <a:latin typeface="KozGoPr6N-Medium"/>
                <a:cs typeface="KozGoPr6N-Medium"/>
              </a:rPr>
              <a:t> </a:t>
            </a:r>
            <a:r>
              <a:rPr sz="700" dirty="0">
                <a:solidFill>
                  <a:srgbClr val="FFFFFF"/>
                </a:solidFill>
                <a:latin typeface="KozGoPr6N-Medium"/>
                <a:cs typeface="KozGoPr6N-Medium"/>
              </a:rPr>
              <a:t>Center	</a:t>
            </a:r>
            <a:r>
              <a:rPr sz="700" spc="0" dirty="0">
                <a:solidFill>
                  <a:srgbClr val="FFFFFF"/>
                </a:solidFill>
                <a:latin typeface="KozGoPr6N-Medium"/>
                <a:cs typeface="KozGoPr6N-Medium"/>
              </a:rPr>
              <a:t>Chonnam </a:t>
            </a:r>
            <a:r>
              <a:rPr sz="700" dirty="0">
                <a:solidFill>
                  <a:srgbClr val="FFFFFF"/>
                </a:solidFill>
                <a:latin typeface="KozGoPr6N-Medium"/>
                <a:cs typeface="KozGoPr6N-Medium"/>
              </a:rPr>
              <a:t>National University Hospital</a:t>
            </a:r>
            <a:endParaRPr sz="700">
              <a:latin typeface="KozGoPr6N-Medium"/>
              <a:cs typeface="KozGoPr6N-Medium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50" spc="0" dirty="0">
                <a:solidFill>
                  <a:srgbClr val="FFFFFF"/>
                </a:solidFill>
                <a:latin typeface="KozGoPr6N-Medium"/>
                <a:cs typeface="KozGoPr6N-Medium"/>
              </a:rPr>
              <a:t>Yoshiaki</a:t>
            </a:r>
            <a:r>
              <a:rPr sz="1250" spc="-80" dirty="0">
                <a:solidFill>
                  <a:srgbClr val="FFFFFF"/>
                </a:solidFill>
                <a:latin typeface="KozGoPr6N-Medium"/>
                <a:cs typeface="KozGoPr6N-Medium"/>
              </a:rPr>
              <a:t> </a:t>
            </a:r>
            <a:r>
              <a:rPr sz="1250" spc="0" dirty="0">
                <a:solidFill>
                  <a:srgbClr val="FFFFFF"/>
                </a:solidFill>
                <a:latin typeface="KozGoPr6N-Medium"/>
                <a:cs typeface="KozGoPr6N-Medium"/>
              </a:rPr>
              <a:t>Ito</a:t>
            </a:r>
            <a:endParaRPr sz="1250">
              <a:latin typeface="KozGoPr6N-Medium"/>
              <a:cs typeface="KozGoPr6N-Medium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766752" y="3555159"/>
            <a:ext cx="1541145" cy="1339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" dirty="0">
                <a:solidFill>
                  <a:srgbClr val="FFFFFF"/>
                </a:solidFill>
                <a:latin typeface="KozGoPr6N-Medium"/>
                <a:cs typeface="KozGoPr6N-Medium"/>
              </a:rPr>
              <a:t>Saiseikai Yokohamashi </a:t>
            </a:r>
            <a:r>
              <a:rPr sz="700" spc="0" dirty="0">
                <a:solidFill>
                  <a:srgbClr val="FFFFFF"/>
                </a:solidFill>
                <a:latin typeface="KozGoPr6N-Medium"/>
                <a:cs typeface="KozGoPr6N-Medium"/>
              </a:rPr>
              <a:t>Tobu</a:t>
            </a:r>
            <a:r>
              <a:rPr sz="700" spc="10" dirty="0">
                <a:solidFill>
                  <a:srgbClr val="FFFFFF"/>
                </a:solidFill>
                <a:latin typeface="KozGoPr6N-Medium"/>
                <a:cs typeface="KozGoPr6N-Medium"/>
              </a:rPr>
              <a:t> </a:t>
            </a:r>
            <a:r>
              <a:rPr sz="700" dirty="0">
                <a:solidFill>
                  <a:srgbClr val="FFFFFF"/>
                </a:solidFill>
                <a:latin typeface="KozGoPr6N-Medium"/>
                <a:cs typeface="KozGoPr6N-Medium"/>
              </a:rPr>
              <a:t>Hospital</a:t>
            </a:r>
            <a:endParaRPr sz="700">
              <a:latin typeface="KozGoPr6N-Medium"/>
              <a:cs typeface="KozGoPr6N-Medium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13636" y="2885160"/>
            <a:ext cx="688340" cy="389890"/>
          </a:xfrm>
          <a:prstGeom prst="rect">
            <a:avLst/>
          </a:prstGeom>
          <a:solidFill>
            <a:srgbClr val="95D0C0"/>
          </a:solidFill>
        </p:spPr>
        <p:txBody>
          <a:bodyPr vert="horz" wrap="square" lIns="0" tIns="125095" rIns="0" bIns="0" rtlCol="0">
            <a:spAutoFit/>
          </a:bodyPr>
          <a:lstStyle/>
          <a:p>
            <a:pPr marL="208915">
              <a:lnSpc>
                <a:spcPct val="100000"/>
              </a:lnSpc>
              <a:spcBef>
                <a:spcPts val="985"/>
              </a:spcBef>
            </a:pPr>
            <a:r>
              <a:rPr sz="900" spc="-5" dirty="0">
                <a:solidFill>
                  <a:srgbClr val="007E6A"/>
                </a:solidFill>
                <a:latin typeface="KozGoPr6N-Medium"/>
                <a:cs typeface="KozGoPr6N-Medium"/>
              </a:rPr>
              <a:t>Chair</a:t>
            </a:r>
            <a:endParaRPr sz="900">
              <a:latin typeface="KozGoPr6N-Medium"/>
              <a:cs typeface="KozGoPr6N-Medium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13636" y="3325241"/>
            <a:ext cx="688340" cy="389890"/>
          </a:xfrm>
          <a:prstGeom prst="rect">
            <a:avLst/>
          </a:prstGeom>
          <a:solidFill>
            <a:srgbClr val="95D0C0"/>
          </a:solidFill>
        </p:spPr>
        <p:txBody>
          <a:bodyPr vert="horz" wrap="square" lIns="0" tIns="125095" rIns="0" bIns="0" rtlCol="0">
            <a:spAutoFit/>
          </a:bodyPr>
          <a:lstStyle/>
          <a:p>
            <a:pPr marL="135255">
              <a:lnSpc>
                <a:spcPct val="100000"/>
              </a:lnSpc>
              <a:spcBef>
                <a:spcPts val="985"/>
              </a:spcBef>
            </a:pPr>
            <a:r>
              <a:rPr sz="900" spc="-5" dirty="0">
                <a:solidFill>
                  <a:srgbClr val="007E6A"/>
                </a:solidFill>
                <a:latin typeface="KozGoPr6N-Medium"/>
                <a:cs typeface="KozGoPr6N-Medium"/>
              </a:rPr>
              <a:t>Speaker</a:t>
            </a:r>
            <a:endParaRPr sz="900">
              <a:latin typeface="KozGoPr6N-Medium"/>
              <a:cs typeface="KozGoPr6N-Medium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46181" y="2173715"/>
            <a:ext cx="2217420" cy="4019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2450" spc="80" dirty="0">
                <a:solidFill>
                  <a:srgbClr val="C70067"/>
                </a:solidFill>
                <a:latin typeface="KozGoPr6N-Medium"/>
                <a:cs typeface="KozGoPr6N-Medium"/>
              </a:rPr>
              <a:t>Resolute</a:t>
            </a:r>
            <a:r>
              <a:rPr sz="2450" spc="165" dirty="0">
                <a:solidFill>
                  <a:srgbClr val="C70067"/>
                </a:solidFill>
                <a:latin typeface="KozGoPr6N-Medium"/>
                <a:cs typeface="KozGoPr6N-Medium"/>
              </a:rPr>
              <a:t> </a:t>
            </a:r>
            <a:r>
              <a:rPr sz="2450" spc="100" dirty="0">
                <a:solidFill>
                  <a:srgbClr val="C70067"/>
                </a:solidFill>
                <a:latin typeface="KozGoPr6N-Medium"/>
                <a:cs typeface="KozGoPr6N-Medium"/>
              </a:rPr>
              <a:t>Onyx</a:t>
            </a:r>
            <a:endParaRPr sz="2450">
              <a:latin typeface="KozGoPr6N-Medium"/>
              <a:cs typeface="KozGoPr6N-Medium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46181" y="2588910"/>
            <a:ext cx="4608830" cy="1670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900" spc="0" dirty="0">
                <a:solidFill>
                  <a:srgbClr val="C70067"/>
                </a:solidFill>
                <a:latin typeface="KozGoPr6N-Medium"/>
                <a:cs typeface="KozGoPr6N-Medium"/>
              </a:rPr>
              <a:t>-  </a:t>
            </a:r>
            <a:r>
              <a:rPr sz="900" spc="30" dirty="0">
                <a:solidFill>
                  <a:srgbClr val="C70067"/>
                </a:solidFill>
                <a:latin typeface="KozGoPr6N-Medium"/>
                <a:cs typeface="KozGoPr6N-Medium"/>
              </a:rPr>
              <a:t>Experts review </a:t>
            </a:r>
            <a:r>
              <a:rPr sz="900" spc="25" dirty="0">
                <a:solidFill>
                  <a:srgbClr val="C70067"/>
                </a:solidFill>
                <a:latin typeface="KozGoPr6N-Medium"/>
                <a:cs typeface="KozGoPr6N-Medium"/>
              </a:rPr>
              <a:t>of  its  </a:t>
            </a:r>
            <a:r>
              <a:rPr sz="900" spc="30" dirty="0">
                <a:solidFill>
                  <a:srgbClr val="C70067"/>
                </a:solidFill>
                <a:latin typeface="KozGoPr6N-Medium"/>
                <a:cs typeface="KozGoPr6N-Medium"/>
              </a:rPr>
              <a:t>potential </a:t>
            </a:r>
            <a:r>
              <a:rPr sz="900" spc="35" dirty="0">
                <a:solidFill>
                  <a:srgbClr val="C70067"/>
                </a:solidFill>
                <a:latin typeface="KozGoPr6N-Medium"/>
                <a:cs typeface="KozGoPr6N-Medium"/>
              </a:rPr>
              <a:t>advantages </a:t>
            </a:r>
            <a:r>
              <a:rPr sz="900" spc="30" dirty="0">
                <a:solidFill>
                  <a:srgbClr val="C70067"/>
                </a:solidFill>
                <a:latin typeface="KozGoPr6N-Medium"/>
                <a:cs typeface="KozGoPr6N-Medium"/>
              </a:rPr>
              <a:t>from </a:t>
            </a:r>
            <a:r>
              <a:rPr sz="900" spc="25" dirty="0">
                <a:solidFill>
                  <a:srgbClr val="C70067"/>
                </a:solidFill>
                <a:latin typeface="KozGoPr6N-Medium"/>
                <a:cs typeface="KozGoPr6N-Medium"/>
              </a:rPr>
              <a:t>real  </a:t>
            </a:r>
            <a:r>
              <a:rPr sz="900" spc="30" dirty="0">
                <a:solidFill>
                  <a:srgbClr val="C70067"/>
                </a:solidFill>
                <a:latin typeface="KozGoPr6N-Medium"/>
                <a:cs typeface="KozGoPr6N-Medium"/>
              </a:rPr>
              <a:t>world clinical experience</a:t>
            </a:r>
            <a:r>
              <a:rPr sz="900" spc="25" dirty="0">
                <a:solidFill>
                  <a:srgbClr val="C70067"/>
                </a:solidFill>
                <a:latin typeface="KozGoPr6N-Medium"/>
                <a:cs typeface="KozGoPr6N-Medium"/>
              </a:rPr>
              <a:t> </a:t>
            </a:r>
            <a:r>
              <a:rPr sz="900" spc="0" dirty="0">
                <a:solidFill>
                  <a:srgbClr val="C70067"/>
                </a:solidFill>
                <a:latin typeface="KozGoPr6N-Medium"/>
                <a:cs typeface="KozGoPr6N-Medium"/>
              </a:rPr>
              <a:t>-</a:t>
            </a:r>
            <a:endParaRPr sz="900">
              <a:latin typeface="KozGoPr6N-Medium"/>
              <a:cs typeface="KozGoPr6N-Medium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12547" y="2167736"/>
            <a:ext cx="1010919" cy="645160"/>
          </a:xfrm>
          <a:custGeom>
            <a:avLst/>
            <a:gdLst/>
            <a:ahLst/>
            <a:cxnLst/>
            <a:rect l="l" t="t" r="r" b="b"/>
            <a:pathLst>
              <a:path w="1010919" h="645160">
                <a:moveTo>
                  <a:pt x="1010881" y="0"/>
                </a:moveTo>
                <a:lnTo>
                  <a:pt x="1010869" y="645007"/>
                </a:lnTo>
                <a:lnTo>
                  <a:pt x="0" y="645020"/>
                </a:lnTo>
                <a:lnTo>
                  <a:pt x="0" y="0"/>
                </a:lnTo>
                <a:lnTo>
                  <a:pt x="1010881" y="0"/>
                </a:lnTo>
                <a:close/>
              </a:path>
            </a:pathLst>
          </a:custGeom>
          <a:solidFill>
            <a:srgbClr val="C700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12547" y="2812875"/>
            <a:ext cx="1010919" cy="975994"/>
          </a:xfrm>
          <a:custGeom>
            <a:avLst/>
            <a:gdLst/>
            <a:ahLst/>
            <a:cxnLst/>
            <a:rect l="l" t="t" r="r" b="b"/>
            <a:pathLst>
              <a:path w="1010919" h="975995">
                <a:moveTo>
                  <a:pt x="1010881" y="0"/>
                </a:moveTo>
                <a:lnTo>
                  <a:pt x="1010869" y="975436"/>
                </a:lnTo>
                <a:lnTo>
                  <a:pt x="0" y="975448"/>
                </a:lnTo>
                <a:lnTo>
                  <a:pt x="0" y="0"/>
                </a:lnTo>
                <a:lnTo>
                  <a:pt x="101088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52804" y="2289942"/>
            <a:ext cx="750570" cy="2197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1250" spc="5" dirty="0">
                <a:solidFill>
                  <a:srgbClr val="FFFFFF"/>
                </a:solidFill>
                <a:latin typeface="KozGoPr6N-Medium"/>
                <a:cs typeface="KozGoPr6N-Medium"/>
              </a:rPr>
              <a:t>HAMAGIN</a:t>
            </a:r>
            <a:endParaRPr sz="1250">
              <a:latin typeface="KozGoPr6N-Medium"/>
              <a:cs typeface="KozGoPr6N-Medium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79254" y="2485725"/>
            <a:ext cx="297815" cy="2197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1250" spc="0" dirty="0">
                <a:solidFill>
                  <a:srgbClr val="FFFFFF"/>
                </a:solidFill>
                <a:latin typeface="KozGoPr6N-Medium"/>
                <a:cs typeface="KozGoPr6N-Medium"/>
              </a:rPr>
              <a:t>Hall</a:t>
            </a:r>
            <a:endParaRPr sz="1250">
              <a:latin typeface="KozGoPr6N-Medium"/>
              <a:cs typeface="KozGoPr6N-Medium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17022" y="3040102"/>
            <a:ext cx="213360" cy="1339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700" spc="155" dirty="0">
                <a:solidFill>
                  <a:srgbClr val="009D85"/>
                </a:solidFill>
                <a:latin typeface="KozGoPr6N-Medium"/>
                <a:cs typeface="KozGoPr6N-Medium"/>
              </a:rPr>
              <a:t>共</a:t>
            </a:r>
            <a:r>
              <a:rPr sz="700" spc="0" dirty="0">
                <a:solidFill>
                  <a:srgbClr val="009D85"/>
                </a:solidFill>
                <a:latin typeface="KozGoPr6N-Medium"/>
                <a:cs typeface="KozGoPr6N-Medium"/>
              </a:rPr>
              <a:t>催</a:t>
            </a:r>
            <a:endParaRPr sz="700">
              <a:latin typeface="KozGoPr6N-Medium"/>
              <a:cs typeface="KozGoPr6N-Medium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523429" y="4554080"/>
            <a:ext cx="5513070" cy="975360"/>
          </a:xfrm>
          <a:custGeom>
            <a:avLst/>
            <a:gdLst/>
            <a:ahLst/>
            <a:cxnLst/>
            <a:rect l="l" t="t" r="r" b="b"/>
            <a:pathLst>
              <a:path w="5513070" h="975360">
                <a:moveTo>
                  <a:pt x="0" y="975309"/>
                </a:moveTo>
                <a:lnTo>
                  <a:pt x="5512865" y="975309"/>
                </a:lnTo>
                <a:lnTo>
                  <a:pt x="5512865" y="0"/>
                </a:lnTo>
                <a:lnTo>
                  <a:pt x="0" y="0"/>
                </a:lnTo>
                <a:lnTo>
                  <a:pt x="0" y="975309"/>
                </a:lnTo>
                <a:close/>
              </a:path>
            </a:pathLst>
          </a:custGeom>
          <a:solidFill>
            <a:srgbClr val="2FB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2379569" y="4660119"/>
            <a:ext cx="2192020" cy="2184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1269365" algn="l"/>
              </a:tabLst>
            </a:pPr>
            <a:r>
              <a:rPr sz="1250" spc="-20" dirty="0">
                <a:solidFill>
                  <a:srgbClr val="FFFFFF"/>
                </a:solidFill>
                <a:latin typeface="KozGoPr6N-Medium"/>
                <a:cs typeface="KozGoPr6N-Medium"/>
              </a:rPr>
              <a:t>Akira</a:t>
            </a:r>
            <a:r>
              <a:rPr sz="1250" spc="-45" dirty="0">
                <a:solidFill>
                  <a:srgbClr val="FFFFFF"/>
                </a:solidFill>
                <a:latin typeface="KozGoPr6N-Medium"/>
                <a:cs typeface="KozGoPr6N-Medium"/>
              </a:rPr>
              <a:t> </a:t>
            </a:r>
            <a:r>
              <a:rPr sz="1250" spc="-20" dirty="0">
                <a:solidFill>
                  <a:srgbClr val="FFFFFF"/>
                </a:solidFill>
                <a:latin typeface="KozGoPr6N-Medium"/>
                <a:cs typeface="KozGoPr6N-Medium"/>
              </a:rPr>
              <a:t>Miyamoto	Tetsuya</a:t>
            </a:r>
            <a:r>
              <a:rPr sz="1250" spc="-125" dirty="0">
                <a:solidFill>
                  <a:srgbClr val="FFFFFF"/>
                </a:solidFill>
                <a:latin typeface="KozGoPr6N-Medium"/>
                <a:cs typeface="KozGoPr6N-Medium"/>
              </a:rPr>
              <a:t> </a:t>
            </a:r>
            <a:r>
              <a:rPr sz="1250" spc="-25" dirty="0">
                <a:solidFill>
                  <a:srgbClr val="FFFFFF"/>
                </a:solidFill>
                <a:latin typeface="KozGoPr6N-Medium"/>
                <a:cs typeface="KozGoPr6N-Medium"/>
              </a:rPr>
              <a:t>Hata</a:t>
            </a:r>
            <a:endParaRPr sz="1250">
              <a:latin typeface="KozGoPr6N-Medium"/>
              <a:cs typeface="KozGoPr6N-Medium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379569" y="4856152"/>
            <a:ext cx="2020570" cy="1339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269365" algn="l"/>
              </a:tabLst>
            </a:pPr>
            <a:r>
              <a:rPr sz="700" spc="-10" dirty="0">
                <a:solidFill>
                  <a:srgbClr val="FFFFFF"/>
                </a:solidFill>
                <a:latin typeface="KozGoPr6N-Medium"/>
                <a:cs typeface="KozGoPr6N-Medium"/>
              </a:rPr>
              <a:t>Takatsu</a:t>
            </a:r>
            <a:r>
              <a:rPr sz="700" spc="-30" dirty="0">
                <a:solidFill>
                  <a:srgbClr val="FFFFFF"/>
                </a:solidFill>
                <a:latin typeface="KozGoPr6N-Medium"/>
                <a:cs typeface="KozGoPr6N-Medium"/>
              </a:rPr>
              <a:t> </a:t>
            </a:r>
            <a:r>
              <a:rPr sz="700" spc="-10" dirty="0">
                <a:solidFill>
                  <a:srgbClr val="FFFFFF"/>
                </a:solidFill>
                <a:latin typeface="KozGoPr6N-Medium"/>
                <a:cs typeface="KozGoPr6N-Medium"/>
              </a:rPr>
              <a:t>General</a:t>
            </a:r>
            <a:r>
              <a:rPr sz="700" spc="-30" dirty="0">
                <a:solidFill>
                  <a:srgbClr val="FFFFFF"/>
                </a:solidFill>
                <a:latin typeface="KozGoPr6N-Medium"/>
                <a:cs typeface="KozGoPr6N-Medium"/>
              </a:rPr>
              <a:t> </a:t>
            </a:r>
            <a:r>
              <a:rPr sz="700" spc="-10" dirty="0">
                <a:solidFill>
                  <a:srgbClr val="FFFFFF"/>
                </a:solidFill>
                <a:latin typeface="KozGoPr6N-Medium"/>
                <a:cs typeface="KozGoPr6N-Medium"/>
              </a:rPr>
              <a:t>Hospital	Takahashi</a:t>
            </a:r>
            <a:r>
              <a:rPr sz="700" spc="-90" dirty="0">
                <a:solidFill>
                  <a:srgbClr val="FFFFFF"/>
                </a:solidFill>
                <a:latin typeface="KozGoPr6N-Medium"/>
                <a:cs typeface="KozGoPr6N-Medium"/>
              </a:rPr>
              <a:t> </a:t>
            </a:r>
            <a:r>
              <a:rPr sz="700" spc="-15" dirty="0">
                <a:solidFill>
                  <a:srgbClr val="FFFFFF"/>
                </a:solidFill>
                <a:latin typeface="KozGoPr6N-Medium"/>
                <a:cs typeface="KozGoPr6N-Medium"/>
              </a:rPr>
              <a:t>Hospital</a:t>
            </a:r>
            <a:endParaRPr sz="700">
              <a:latin typeface="KozGoPr6N-Medium"/>
              <a:cs typeface="KozGoPr6N-Medium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379569" y="5100216"/>
            <a:ext cx="2314575" cy="2184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1269365" algn="l"/>
              </a:tabLst>
            </a:pPr>
            <a:r>
              <a:rPr sz="1250" spc="0" dirty="0">
                <a:solidFill>
                  <a:srgbClr val="FFFFFF"/>
                </a:solidFill>
                <a:latin typeface="KozGoPr6N-Medium"/>
                <a:cs typeface="KozGoPr6N-Medium"/>
              </a:rPr>
              <a:t>Hiroyuki Kyono	Naoki</a:t>
            </a:r>
            <a:r>
              <a:rPr sz="1250" spc="-60" dirty="0">
                <a:solidFill>
                  <a:srgbClr val="FFFFFF"/>
                </a:solidFill>
                <a:latin typeface="KozGoPr6N-Medium"/>
                <a:cs typeface="KozGoPr6N-Medium"/>
              </a:rPr>
              <a:t> </a:t>
            </a:r>
            <a:r>
              <a:rPr sz="1250" spc="0" dirty="0">
                <a:solidFill>
                  <a:srgbClr val="FFFFFF"/>
                </a:solidFill>
                <a:latin typeface="KozGoPr6N-Medium"/>
                <a:cs typeface="KozGoPr6N-Medium"/>
              </a:rPr>
              <a:t>Masuda</a:t>
            </a:r>
            <a:endParaRPr sz="1250">
              <a:latin typeface="KozGoPr6N-Medium"/>
              <a:cs typeface="KozGoPr6N-Medium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379569" y="5296249"/>
            <a:ext cx="2512695" cy="1339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269365" algn="l"/>
              </a:tabLst>
            </a:pPr>
            <a:r>
              <a:rPr sz="700" dirty="0">
                <a:solidFill>
                  <a:srgbClr val="FFFFFF"/>
                </a:solidFill>
                <a:latin typeface="KozGoPr6N-Medium"/>
                <a:cs typeface="KozGoPr6N-Medium"/>
              </a:rPr>
              <a:t>Teikyo</a:t>
            </a:r>
            <a:r>
              <a:rPr sz="700" spc="5" dirty="0">
                <a:solidFill>
                  <a:srgbClr val="FFFFFF"/>
                </a:solidFill>
                <a:latin typeface="KozGoPr6N-Medium"/>
                <a:cs typeface="KozGoPr6N-Medium"/>
              </a:rPr>
              <a:t> </a:t>
            </a:r>
            <a:r>
              <a:rPr sz="700" dirty="0">
                <a:solidFill>
                  <a:srgbClr val="FFFFFF"/>
                </a:solidFill>
                <a:latin typeface="KozGoPr6N-Medium"/>
                <a:cs typeface="KozGoPr6N-Medium"/>
              </a:rPr>
              <a:t>University</a:t>
            </a:r>
            <a:r>
              <a:rPr sz="700" spc="5" dirty="0">
                <a:solidFill>
                  <a:srgbClr val="FFFFFF"/>
                </a:solidFill>
                <a:latin typeface="KozGoPr6N-Medium"/>
                <a:cs typeface="KozGoPr6N-Medium"/>
              </a:rPr>
              <a:t> </a:t>
            </a:r>
            <a:r>
              <a:rPr sz="700" dirty="0">
                <a:solidFill>
                  <a:srgbClr val="FFFFFF"/>
                </a:solidFill>
                <a:latin typeface="KozGoPr6N-Medium"/>
                <a:cs typeface="KozGoPr6N-Medium"/>
              </a:rPr>
              <a:t>Hospital	</a:t>
            </a:r>
            <a:r>
              <a:rPr sz="700" spc="0" dirty="0">
                <a:solidFill>
                  <a:srgbClr val="FFFFFF"/>
                </a:solidFill>
                <a:latin typeface="KozGoPr6N-Medium"/>
                <a:cs typeface="KozGoPr6N-Medium"/>
              </a:rPr>
              <a:t>Ageo </a:t>
            </a:r>
            <a:r>
              <a:rPr sz="700" dirty="0">
                <a:solidFill>
                  <a:srgbClr val="FFFFFF"/>
                </a:solidFill>
                <a:latin typeface="KozGoPr6N-Medium"/>
                <a:cs typeface="KozGoPr6N-Medium"/>
              </a:rPr>
              <a:t>Central General</a:t>
            </a:r>
            <a:r>
              <a:rPr sz="700" spc="-15" dirty="0">
                <a:solidFill>
                  <a:srgbClr val="FFFFFF"/>
                </a:solidFill>
                <a:latin typeface="KozGoPr6N-Medium"/>
                <a:cs typeface="KozGoPr6N-Medium"/>
              </a:rPr>
              <a:t> </a:t>
            </a:r>
            <a:r>
              <a:rPr sz="700" dirty="0">
                <a:solidFill>
                  <a:srgbClr val="FFFFFF"/>
                </a:solidFill>
                <a:latin typeface="KozGoPr6N-Medium"/>
                <a:cs typeface="KozGoPr6N-Medium"/>
              </a:rPr>
              <a:t>Hospital</a:t>
            </a:r>
            <a:endParaRPr sz="700">
              <a:latin typeface="KozGoPr6N-Medium"/>
              <a:cs typeface="KozGoPr6N-Medium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613636" y="4626242"/>
            <a:ext cx="688340" cy="389890"/>
          </a:xfrm>
          <a:prstGeom prst="rect">
            <a:avLst/>
          </a:prstGeom>
          <a:solidFill>
            <a:srgbClr val="95D0C0"/>
          </a:solidFill>
        </p:spPr>
        <p:txBody>
          <a:bodyPr vert="horz" wrap="square" lIns="0" tIns="125095" rIns="0" bIns="0" rtlCol="0">
            <a:spAutoFit/>
          </a:bodyPr>
          <a:lstStyle/>
          <a:p>
            <a:pPr marL="208915">
              <a:lnSpc>
                <a:spcPct val="100000"/>
              </a:lnSpc>
              <a:spcBef>
                <a:spcPts val="985"/>
              </a:spcBef>
            </a:pPr>
            <a:r>
              <a:rPr sz="900" spc="-5" dirty="0">
                <a:solidFill>
                  <a:srgbClr val="007E6A"/>
                </a:solidFill>
                <a:latin typeface="KozGoPr6N-Medium"/>
                <a:cs typeface="KozGoPr6N-Medium"/>
              </a:rPr>
              <a:t>Chair</a:t>
            </a:r>
            <a:endParaRPr sz="900">
              <a:latin typeface="KozGoPr6N-Medium"/>
              <a:cs typeface="KozGoPr6N-Medium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613636" y="5066334"/>
            <a:ext cx="688340" cy="389890"/>
          </a:xfrm>
          <a:prstGeom prst="rect">
            <a:avLst/>
          </a:prstGeom>
          <a:solidFill>
            <a:srgbClr val="95D0C0"/>
          </a:solidFill>
        </p:spPr>
        <p:txBody>
          <a:bodyPr vert="horz" wrap="square" lIns="0" tIns="125095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985"/>
              </a:spcBef>
            </a:pPr>
            <a:r>
              <a:rPr sz="900" spc="-5" dirty="0">
                <a:solidFill>
                  <a:srgbClr val="007E6A"/>
                </a:solidFill>
                <a:latin typeface="KozGoPr6N-Medium"/>
                <a:cs typeface="KozGoPr6N-Medium"/>
              </a:rPr>
              <a:t>Discussant</a:t>
            </a:r>
            <a:endParaRPr sz="900">
              <a:latin typeface="KozGoPr6N-Medium"/>
              <a:cs typeface="KozGoPr6N-Medium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389730" y="4660130"/>
            <a:ext cx="1599565" cy="2184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250" spc="-20" dirty="0">
                <a:solidFill>
                  <a:srgbClr val="FFFFFF"/>
                </a:solidFill>
                <a:latin typeface="KozGoPr6N-Medium"/>
                <a:cs typeface="KozGoPr6N-Medium"/>
              </a:rPr>
              <a:t>Fuminobu</a:t>
            </a:r>
            <a:r>
              <a:rPr sz="1250" spc="-95" dirty="0">
                <a:solidFill>
                  <a:srgbClr val="FFFFFF"/>
                </a:solidFill>
                <a:latin typeface="KozGoPr6N-Medium"/>
                <a:cs typeface="KozGoPr6N-Medium"/>
              </a:rPr>
              <a:t> </a:t>
            </a:r>
            <a:r>
              <a:rPr sz="1250" spc="-25" dirty="0">
                <a:solidFill>
                  <a:srgbClr val="FFFFFF"/>
                </a:solidFill>
                <a:latin typeface="KozGoPr6N-Medium"/>
                <a:cs typeface="KozGoPr6N-Medium"/>
              </a:rPr>
              <a:t>Yoshimachi</a:t>
            </a:r>
            <a:endParaRPr sz="1250">
              <a:latin typeface="KozGoPr6N-Medium"/>
              <a:cs typeface="KozGoPr6N-Medium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389730" y="4856165"/>
            <a:ext cx="1410335" cy="1339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" spc="-10" dirty="0">
                <a:solidFill>
                  <a:srgbClr val="FFFFFF"/>
                </a:solidFill>
                <a:latin typeface="KozGoPr6N-Medium"/>
                <a:cs typeface="KozGoPr6N-Medium"/>
              </a:rPr>
              <a:t>Tokai</a:t>
            </a:r>
            <a:r>
              <a:rPr sz="700" spc="-40" dirty="0">
                <a:solidFill>
                  <a:srgbClr val="FFFFFF"/>
                </a:solidFill>
                <a:latin typeface="KozGoPr6N-Medium"/>
                <a:cs typeface="KozGoPr6N-Medium"/>
              </a:rPr>
              <a:t> </a:t>
            </a:r>
            <a:r>
              <a:rPr sz="700" spc="-10" dirty="0">
                <a:solidFill>
                  <a:srgbClr val="FFFFFF"/>
                </a:solidFill>
                <a:latin typeface="KozGoPr6N-Medium"/>
                <a:cs typeface="KozGoPr6N-Medium"/>
              </a:rPr>
              <a:t>University</a:t>
            </a:r>
            <a:r>
              <a:rPr sz="700" spc="-40" dirty="0">
                <a:solidFill>
                  <a:srgbClr val="FFFFFF"/>
                </a:solidFill>
                <a:latin typeface="KozGoPr6N-Medium"/>
                <a:cs typeface="KozGoPr6N-Medium"/>
              </a:rPr>
              <a:t> </a:t>
            </a:r>
            <a:r>
              <a:rPr sz="700" spc="-10" dirty="0">
                <a:solidFill>
                  <a:srgbClr val="FFFFFF"/>
                </a:solidFill>
                <a:latin typeface="KozGoPr6N-Medium"/>
                <a:cs typeface="KozGoPr6N-Medium"/>
              </a:rPr>
              <a:t>School</a:t>
            </a:r>
            <a:r>
              <a:rPr sz="700" spc="-40" dirty="0">
                <a:solidFill>
                  <a:srgbClr val="FFFFFF"/>
                </a:solidFill>
                <a:latin typeface="KozGoPr6N-Medium"/>
                <a:cs typeface="KozGoPr6N-Medium"/>
              </a:rPr>
              <a:t> </a:t>
            </a:r>
            <a:r>
              <a:rPr sz="700" spc="-5" dirty="0">
                <a:solidFill>
                  <a:srgbClr val="FFFFFF"/>
                </a:solidFill>
                <a:latin typeface="KozGoPr6N-Medium"/>
                <a:cs typeface="KozGoPr6N-Medium"/>
              </a:rPr>
              <a:t>of</a:t>
            </a:r>
            <a:r>
              <a:rPr sz="700" spc="-40" dirty="0">
                <a:solidFill>
                  <a:srgbClr val="FFFFFF"/>
                </a:solidFill>
                <a:latin typeface="KozGoPr6N-Medium"/>
                <a:cs typeface="KozGoPr6N-Medium"/>
              </a:rPr>
              <a:t> </a:t>
            </a:r>
            <a:r>
              <a:rPr sz="700" spc="-15" dirty="0">
                <a:solidFill>
                  <a:srgbClr val="FFFFFF"/>
                </a:solidFill>
                <a:latin typeface="KozGoPr6N-Medium"/>
                <a:cs typeface="KozGoPr6N-Medium"/>
              </a:rPr>
              <a:t>Medicine</a:t>
            </a:r>
            <a:endParaRPr sz="700">
              <a:latin typeface="KozGoPr6N-Medium"/>
              <a:cs typeface="KozGoPr6N-Medium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696866" y="4626242"/>
            <a:ext cx="620395" cy="389890"/>
          </a:xfrm>
          <a:prstGeom prst="rect">
            <a:avLst/>
          </a:prstGeom>
          <a:solidFill>
            <a:srgbClr val="95D0C0"/>
          </a:solidFill>
        </p:spPr>
        <p:txBody>
          <a:bodyPr vert="horz" wrap="square" lIns="0" tIns="125095" rIns="0" bIns="0" rtlCol="0">
            <a:spAutoFit/>
          </a:bodyPr>
          <a:lstStyle/>
          <a:p>
            <a:pPr marL="101600">
              <a:lnSpc>
                <a:spcPct val="100000"/>
              </a:lnSpc>
              <a:spcBef>
                <a:spcPts val="985"/>
              </a:spcBef>
            </a:pPr>
            <a:r>
              <a:rPr sz="900" spc="-5" dirty="0">
                <a:solidFill>
                  <a:srgbClr val="007E6A"/>
                </a:solidFill>
                <a:latin typeface="KozGoPr6N-Medium"/>
                <a:cs typeface="KozGoPr6N-Medium"/>
              </a:rPr>
              <a:t>Speaker</a:t>
            </a:r>
            <a:endParaRPr sz="900">
              <a:latin typeface="KozGoPr6N-Medium"/>
              <a:cs typeface="KozGoPr6N-Medium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523429" y="3908806"/>
            <a:ext cx="5513070" cy="64579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29539" rIns="0" bIns="0" rtlCol="0">
            <a:spAutoFit/>
          </a:bodyPr>
          <a:lstStyle/>
          <a:p>
            <a:pPr marL="122555">
              <a:lnSpc>
                <a:spcPct val="100000"/>
              </a:lnSpc>
              <a:spcBef>
                <a:spcPts val="1019"/>
              </a:spcBef>
              <a:tabLst>
                <a:tab pos="3317875" algn="l"/>
              </a:tabLst>
            </a:pPr>
            <a:r>
              <a:rPr sz="2450" spc="5" dirty="0">
                <a:solidFill>
                  <a:srgbClr val="C70067"/>
                </a:solidFill>
                <a:latin typeface="KozGoPr6N-Medium"/>
                <a:cs typeface="KozGoPr6N-Medium"/>
              </a:rPr>
              <a:t>~Drug </a:t>
            </a:r>
            <a:r>
              <a:rPr sz="2450" spc="0" dirty="0">
                <a:solidFill>
                  <a:srgbClr val="C70067"/>
                </a:solidFill>
                <a:latin typeface="KozGoPr6N-Medium"/>
                <a:cs typeface="KozGoPr6N-Medium"/>
              </a:rPr>
              <a:t>Coated</a:t>
            </a:r>
            <a:r>
              <a:rPr sz="2450" spc="5" dirty="0">
                <a:solidFill>
                  <a:srgbClr val="C70067"/>
                </a:solidFill>
                <a:latin typeface="KozGoPr6N-Medium"/>
                <a:cs typeface="KozGoPr6N-Medium"/>
              </a:rPr>
              <a:t> </a:t>
            </a:r>
            <a:r>
              <a:rPr sz="2450" spc="0" dirty="0">
                <a:solidFill>
                  <a:srgbClr val="C70067"/>
                </a:solidFill>
                <a:latin typeface="KozGoPr6N-Medium"/>
                <a:cs typeface="KozGoPr6N-Medium"/>
              </a:rPr>
              <a:t>Stent~	BioFreedom</a:t>
            </a:r>
            <a:endParaRPr sz="2450" dirty="0">
              <a:latin typeface="KozGoPr6N-Medium"/>
              <a:cs typeface="KozGoPr6N-Medium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512547" y="3908820"/>
            <a:ext cx="1010881" cy="16205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866477" y="4226804"/>
            <a:ext cx="310515" cy="2197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50" spc="0" dirty="0">
                <a:solidFill>
                  <a:srgbClr val="FFFFFF"/>
                </a:solidFill>
                <a:latin typeface="KozGoPr6N-Medium"/>
                <a:cs typeface="KozGoPr6N-Medium"/>
              </a:rPr>
              <a:t>Hall</a:t>
            </a:r>
            <a:endParaRPr sz="1250" dirty="0">
              <a:latin typeface="KozGoPr6N-Medium"/>
              <a:cs typeface="KozGoPr6N-Medium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904322" y="4781193"/>
            <a:ext cx="226060" cy="1339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" spc="155" dirty="0">
                <a:solidFill>
                  <a:srgbClr val="009D85"/>
                </a:solidFill>
                <a:latin typeface="KozGoPr6N-Medium"/>
                <a:cs typeface="KozGoPr6N-Medium"/>
              </a:rPr>
              <a:t>共</a:t>
            </a:r>
            <a:r>
              <a:rPr sz="700" spc="0" dirty="0">
                <a:solidFill>
                  <a:srgbClr val="009D85"/>
                </a:solidFill>
                <a:latin typeface="KozGoPr6N-Medium"/>
                <a:cs typeface="KozGoPr6N-Medium"/>
              </a:rPr>
              <a:t>催</a:t>
            </a:r>
            <a:endParaRPr sz="700">
              <a:latin typeface="KozGoPr6N-Medium"/>
              <a:cs typeface="KozGoPr6N-Medium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524154" y="5834062"/>
            <a:ext cx="6519824" cy="3980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2303903" y="5777316"/>
            <a:ext cx="3206750" cy="49593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50" spc="85" dirty="0">
                <a:solidFill>
                  <a:srgbClr val="FFFFFF"/>
                </a:solidFill>
                <a:latin typeface="KozGoPr6N-Medium"/>
                <a:cs typeface="KozGoPr6N-Medium"/>
              </a:rPr>
              <a:t>Dec.</a:t>
            </a:r>
            <a:r>
              <a:rPr sz="3050" spc="85" dirty="0">
                <a:solidFill>
                  <a:srgbClr val="FFFFFF"/>
                </a:solidFill>
                <a:latin typeface="KozGoPr6N-Medium"/>
                <a:cs typeface="KozGoPr6N-Medium"/>
              </a:rPr>
              <a:t>10</a:t>
            </a:r>
            <a:r>
              <a:rPr sz="1550" spc="85" dirty="0">
                <a:solidFill>
                  <a:srgbClr val="FFFFFF"/>
                </a:solidFill>
                <a:latin typeface="KozGoPr6N-Medium"/>
                <a:cs typeface="KozGoPr6N-Medium"/>
              </a:rPr>
              <a:t>. </a:t>
            </a:r>
            <a:r>
              <a:rPr sz="1550" spc="50" dirty="0">
                <a:solidFill>
                  <a:srgbClr val="FFFFFF"/>
                </a:solidFill>
                <a:latin typeface="KozGoPr6N-Medium"/>
                <a:cs typeface="KozGoPr6N-Medium"/>
              </a:rPr>
              <a:t>Sun.</a:t>
            </a:r>
            <a:r>
              <a:rPr sz="1550" spc="-25" dirty="0">
                <a:solidFill>
                  <a:srgbClr val="FFFFFF"/>
                </a:solidFill>
                <a:latin typeface="KozGoPr6N-Medium"/>
                <a:cs typeface="KozGoPr6N-Medium"/>
              </a:rPr>
              <a:t> </a:t>
            </a:r>
            <a:r>
              <a:rPr sz="2150" spc="80" dirty="0">
                <a:solidFill>
                  <a:srgbClr val="FFFFFF"/>
                </a:solidFill>
                <a:latin typeface="KozGoPr6N-Medium"/>
                <a:cs typeface="KozGoPr6N-Medium"/>
              </a:rPr>
              <a:t>12:00~13:00</a:t>
            </a:r>
            <a:endParaRPr sz="2150">
              <a:latin typeface="KozGoPr6N-Medium"/>
              <a:cs typeface="KozGoPr6N-Medium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523429" y="7045998"/>
            <a:ext cx="5513070" cy="975360"/>
          </a:xfrm>
          <a:custGeom>
            <a:avLst/>
            <a:gdLst/>
            <a:ahLst/>
            <a:cxnLst/>
            <a:rect l="l" t="t" r="r" b="b"/>
            <a:pathLst>
              <a:path w="5513070" h="975359">
                <a:moveTo>
                  <a:pt x="0" y="975309"/>
                </a:moveTo>
                <a:lnTo>
                  <a:pt x="5512865" y="975309"/>
                </a:lnTo>
                <a:lnTo>
                  <a:pt x="5512865" y="0"/>
                </a:lnTo>
                <a:lnTo>
                  <a:pt x="0" y="0"/>
                </a:lnTo>
                <a:lnTo>
                  <a:pt x="0" y="975309"/>
                </a:lnTo>
                <a:close/>
              </a:path>
            </a:pathLst>
          </a:custGeom>
          <a:solidFill>
            <a:srgbClr val="2FB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523429" y="6400724"/>
            <a:ext cx="5513070" cy="645795"/>
          </a:xfrm>
          <a:custGeom>
            <a:avLst/>
            <a:gdLst/>
            <a:ahLst/>
            <a:cxnLst/>
            <a:rect l="l" t="t" r="r" b="b"/>
            <a:pathLst>
              <a:path w="5513070" h="645795">
                <a:moveTo>
                  <a:pt x="0" y="645274"/>
                </a:moveTo>
                <a:lnTo>
                  <a:pt x="5512865" y="645274"/>
                </a:lnTo>
                <a:lnTo>
                  <a:pt x="5512865" y="0"/>
                </a:lnTo>
                <a:lnTo>
                  <a:pt x="0" y="0"/>
                </a:lnTo>
                <a:lnTo>
                  <a:pt x="0" y="6452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2392269" y="7152034"/>
            <a:ext cx="4451350" cy="7696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  <a:tabLst>
                <a:tab pos="1803400" algn="l"/>
              </a:tabLst>
            </a:pPr>
            <a:r>
              <a:rPr sz="1250" spc="0" dirty="0">
                <a:solidFill>
                  <a:srgbClr val="FFFFFF"/>
                </a:solidFill>
                <a:latin typeface="KozGoPr6N-Medium"/>
                <a:cs typeface="KozGoPr6N-Medium"/>
              </a:rPr>
              <a:t>Ichiro Michishita	Adel</a:t>
            </a:r>
            <a:r>
              <a:rPr sz="1250" spc="-65" dirty="0">
                <a:solidFill>
                  <a:srgbClr val="FFFFFF"/>
                </a:solidFill>
                <a:latin typeface="KozGoPr6N-Medium"/>
                <a:cs typeface="KozGoPr6N-Medium"/>
              </a:rPr>
              <a:t> </a:t>
            </a:r>
            <a:r>
              <a:rPr sz="1250" spc="0" dirty="0">
                <a:solidFill>
                  <a:srgbClr val="FFFFFF"/>
                </a:solidFill>
                <a:latin typeface="KozGoPr6N-Medium"/>
                <a:cs typeface="KozGoPr6N-Medium"/>
              </a:rPr>
              <a:t>Aminian</a:t>
            </a:r>
            <a:endParaRPr sz="1250">
              <a:latin typeface="KozGoPr6N-Medium"/>
              <a:cs typeface="KozGoPr6N-Medium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tabLst>
                <a:tab pos="1803400" algn="l"/>
              </a:tabLst>
            </a:pPr>
            <a:r>
              <a:rPr sz="700" spc="0" dirty="0">
                <a:solidFill>
                  <a:srgbClr val="FFFFFF"/>
                </a:solidFill>
                <a:latin typeface="KozGoPr6N-Medium"/>
                <a:cs typeface="KozGoPr6N-Medium"/>
              </a:rPr>
              <a:t>Yokohama </a:t>
            </a:r>
            <a:r>
              <a:rPr sz="700" dirty="0">
                <a:solidFill>
                  <a:srgbClr val="FFFFFF"/>
                </a:solidFill>
                <a:latin typeface="KozGoPr6N-Medium"/>
                <a:cs typeface="KozGoPr6N-Medium"/>
              </a:rPr>
              <a:t>Sakae</a:t>
            </a:r>
            <a:r>
              <a:rPr sz="700" spc="5" dirty="0">
                <a:solidFill>
                  <a:srgbClr val="FFFFFF"/>
                </a:solidFill>
                <a:latin typeface="KozGoPr6N-Medium"/>
                <a:cs typeface="KozGoPr6N-Medium"/>
              </a:rPr>
              <a:t> </a:t>
            </a:r>
            <a:r>
              <a:rPr sz="700" dirty="0">
                <a:solidFill>
                  <a:srgbClr val="FFFFFF"/>
                </a:solidFill>
                <a:latin typeface="KozGoPr6N-Medium"/>
                <a:cs typeface="KozGoPr6N-Medium"/>
              </a:rPr>
              <a:t>Kyosai</a:t>
            </a:r>
            <a:r>
              <a:rPr sz="700" spc="0" dirty="0">
                <a:solidFill>
                  <a:srgbClr val="FFFFFF"/>
                </a:solidFill>
                <a:latin typeface="KozGoPr6N-Medium"/>
                <a:cs typeface="KozGoPr6N-Medium"/>
              </a:rPr>
              <a:t> </a:t>
            </a:r>
            <a:r>
              <a:rPr sz="700" dirty="0">
                <a:solidFill>
                  <a:srgbClr val="FFFFFF"/>
                </a:solidFill>
                <a:latin typeface="KozGoPr6N-Medium"/>
                <a:cs typeface="KozGoPr6N-Medium"/>
              </a:rPr>
              <a:t>Hospital	Centro Hospitalier Universitaire de</a:t>
            </a:r>
            <a:r>
              <a:rPr sz="700" spc="60" dirty="0">
                <a:solidFill>
                  <a:srgbClr val="FFFFFF"/>
                </a:solidFill>
                <a:latin typeface="KozGoPr6N-Medium"/>
                <a:cs typeface="KozGoPr6N-Medium"/>
              </a:rPr>
              <a:t> </a:t>
            </a:r>
            <a:r>
              <a:rPr sz="700" dirty="0">
                <a:solidFill>
                  <a:srgbClr val="FFFFFF"/>
                </a:solidFill>
                <a:latin typeface="KozGoPr6N-Medium"/>
                <a:cs typeface="KozGoPr6N-Medium"/>
              </a:rPr>
              <a:t>Charleroi</a:t>
            </a:r>
            <a:endParaRPr sz="700">
              <a:latin typeface="KozGoPr6N-Medium"/>
              <a:cs typeface="KozGoPr6N-Medium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tabLst>
                <a:tab pos="1803400" algn="l"/>
              </a:tabLst>
            </a:pPr>
            <a:r>
              <a:rPr sz="1250" spc="0" dirty="0">
                <a:solidFill>
                  <a:srgbClr val="FFFFFF"/>
                </a:solidFill>
                <a:latin typeface="KozGoPr6N-Medium"/>
                <a:cs typeface="KozGoPr6N-Medium"/>
              </a:rPr>
              <a:t>Seiji Yamazaki	Mitchell W.</a:t>
            </a:r>
            <a:r>
              <a:rPr sz="1250" spc="-60" dirty="0">
                <a:solidFill>
                  <a:srgbClr val="FFFFFF"/>
                </a:solidFill>
                <a:latin typeface="KozGoPr6N-Medium"/>
                <a:cs typeface="KozGoPr6N-Medium"/>
              </a:rPr>
              <a:t> </a:t>
            </a:r>
            <a:r>
              <a:rPr sz="1250" spc="0" dirty="0">
                <a:solidFill>
                  <a:srgbClr val="FFFFFF"/>
                </a:solidFill>
                <a:latin typeface="KozGoPr6N-Medium"/>
                <a:cs typeface="KozGoPr6N-Medium"/>
              </a:rPr>
              <a:t>Krucoﬀ</a:t>
            </a:r>
            <a:endParaRPr sz="1250">
              <a:latin typeface="KozGoPr6N-Medium"/>
              <a:cs typeface="KozGoPr6N-Medium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tabLst>
                <a:tab pos="1803400" algn="l"/>
              </a:tabLst>
            </a:pPr>
            <a:r>
              <a:rPr sz="700" dirty="0">
                <a:solidFill>
                  <a:srgbClr val="FFFFFF"/>
                </a:solidFill>
                <a:latin typeface="KozGoPr6N-Medium"/>
                <a:cs typeface="KozGoPr6N-Medium"/>
              </a:rPr>
              <a:t>Sapporo Higashi</a:t>
            </a:r>
            <a:r>
              <a:rPr sz="700" spc="25" dirty="0">
                <a:solidFill>
                  <a:srgbClr val="FFFFFF"/>
                </a:solidFill>
                <a:latin typeface="KozGoPr6N-Medium"/>
                <a:cs typeface="KozGoPr6N-Medium"/>
              </a:rPr>
              <a:t> </a:t>
            </a:r>
            <a:r>
              <a:rPr sz="700" dirty="0">
                <a:solidFill>
                  <a:srgbClr val="FFFFFF"/>
                </a:solidFill>
                <a:latin typeface="KozGoPr6N-Medium"/>
                <a:cs typeface="KozGoPr6N-Medium"/>
              </a:rPr>
              <a:t>Tokushukai</a:t>
            </a:r>
            <a:r>
              <a:rPr sz="700" spc="10" dirty="0">
                <a:solidFill>
                  <a:srgbClr val="FFFFFF"/>
                </a:solidFill>
                <a:latin typeface="KozGoPr6N-Medium"/>
                <a:cs typeface="KozGoPr6N-Medium"/>
              </a:rPr>
              <a:t> </a:t>
            </a:r>
            <a:r>
              <a:rPr sz="700" dirty="0">
                <a:solidFill>
                  <a:srgbClr val="FFFFFF"/>
                </a:solidFill>
                <a:latin typeface="KozGoPr6N-Medium"/>
                <a:cs typeface="KozGoPr6N-Medium"/>
              </a:rPr>
              <a:t>Hospital	</a:t>
            </a:r>
            <a:r>
              <a:rPr sz="700" spc="0" dirty="0">
                <a:solidFill>
                  <a:srgbClr val="FFFFFF"/>
                </a:solidFill>
                <a:latin typeface="KozGoPr6N-Medium"/>
                <a:cs typeface="KozGoPr6N-Medium"/>
              </a:rPr>
              <a:t>Duke </a:t>
            </a:r>
            <a:r>
              <a:rPr sz="700" dirty="0">
                <a:solidFill>
                  <a:srgbClr val="FFFFFF"/>
                </a:solidFill>
                <a:latin typeface="KozGoPr6N-Medium"/>
                <a:cs typeface="KozGoPr6N-Medium"/>
              </a:rPr>
              <a:t>University Medical Center / </a:t>
            </a:r>
            <a:r>
              <a:rPr sz="700" spc="0" dirty="0">
                <a:solidFill>
                  <a:srgbClr val="FFFFFF"/>
                </a:solidFill>
                <a:latin typeface="KozGoPr6N-Medium"/>
                <a:cs typeface="KozGoPr6N-Medium"/>
              </a:rPr>
              <a:t>Duke </a:t>
            </a:r>
            <a:r>
              <a:rPr sz="700" dirty="0">
                <a:solidFill>
                  <a:srgbClr val="FFFFFF"/>
                </a:solidFill>
                <a:latin typeface="KozGoPr6N-Medium"/>
                <a:cs typeface="KozGoPr6N-Medium"/>
              </a:rPr>
              <a:t>Clinical Research</a:t>
            </a:r>
            <a:r>
              <a:rPr sz="700" spc="80" dirty="0">
                <a:solidFill>
                  <a:srgbClr val="FFFFFF"/>
                </a:solidFill>
                <a:latin typeface="KozGoPr6N-Medium"/>
                <a:cs typeface="KozGoPr6N-Medium"/>
              </a:rPr>
              <a:t> </a:t>
            </a:r>
            <a:r>
              <a:rPr sz="700" dirty="0">
                <a:solidFill>
                  <a:srgbClr val="FFFFFF"/>
                </a:solidFill>
                <a:latin typeface="KozGoPr6N-Medium"/>
                <a:cs typeface="KozGoPr6N-Medium"/>
              </a:rPr>
              <a:t>Institute</a:t>
            </a:r>
            <a:endParaRPr sz="700">
              <a:latin typeface="KozGoPr6N-Medium"/>
              <a:cs typeface="KozGoPr6N-Medium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613636" y="7118159"/>
            <a:ext cx="688340" cy="389890"/>
          </a:xfrm>
          <a:prstGeom prst="rect">
            <a:avLst/>
          </a:prstGeom>
          <a:solidFill>
            <a:srgbClr val="95D0C0"/>
          </a:solidFill>
        </p:spPr>
        <p:txBody>
          <a:bodyPr vert="horz" wrap="square" lIns="0" tIns="125095" rIns="0" bIns="0" rtlCol="0">
            <a:spAutoFit/>
          </a:bodyPr>
          <a:lstStyle/>
          <a:p>
            <a:pPr marL="208915">
              <a:lnSpc>
                <a:spcPct val="100000"/>
              </a:lnSpc>
              <a:spcBef>
                <a:spcPts val="985"/>
              </a:spcBef>
            </a:pPr>
            <a:r>
              <a:rPr sz="900" spc="-5" dirty="0">
                <a:solidFill>
                  <a:srgbClr val="007E6A"/>
                </a:solidFill>
                <a:latin typeface="KozGoPr6N-Medium"/>
                <a:cs typeface="KozGoPr6N-Medium"/>
              </a:rPr>
              <a:t>Chair</a:t>
            </a:r>
            <a:endParaRPr sz="900">
              <a:latin typeface="KozGoPr6N-Medium"/>
              <a:cs typeface="KozGoPr6N-Medium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613636" y="7558252"/>
            <a:ext cx="688340" cy="389890"/>
          </a:xfrm>
          <a:prstGeom prst="rect">
            <a:avLst/>
          </a:prstGeom>
          <a:solidFill>
            <a:srgbClr val="95D0C0"/>
          </a:solidFill>
        </p:spPr>
        <p:txBody>
          <a:bodyPr vert="horz" wrap="square" lIns="0" tIns="125095" rIns="0" bIns="0" rtlCol="0">
            <a:spAutoFit/>
          </a:bodyPr>
          <a:lstStyle/>
          <a:p>
            <a:pPr marL="135255">
              <a:lnSpc>
                <a:spcPct val="100000"/>
              </a:lnSpc>
              <a:spcBef>
                <a:spcPts val="985"/>
              </a:spcBef>
            </a:pPr>
            <a:r>
              <a:rPr sz="900" spc="-5" dirty="0">
                <a:solidFill>
                  <a:srgbClr val="007E6A"/>
                </a:solidFill>
                <a:latin typeface="KozGoPr6N-Medium"/>
                <a:cs typeface="KozGoPr6N-Medium"/>
              </a:rPr>
              <a:t>Speaker</a:t>
            </a:r>
            <a:endParaRPr sz="900">
              <a:latin typeface="KozGoPr6N-Medium"/>
              <a:cs typeface="KozGoPr6N-Medium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646181" y="6411794"/>
            <a:ext cx="4472940" cy="4019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2450" spc="80" dirty="0">
                <a:solidFill>
                  <a:srgbClr val="C70067"/>
                </a:solidFill>
                <a:latin typeface="KozGoPr6N-Medium"/>
                <a:cs typeface="KozGoPr6N-Medium"/>
              </a:rPr>
              <a:t>Coronary </a:t>
            </a:r>
            <a:r>
              <a:rPr sz="2450" spc="75" dirty="0">
                <a:solidFill>
                  <a:srgbClr val="C70067"/>
                </a:solidFill>
                <a:latin typeface="KozGoPr6N-Medium"/>
                <a:cs typeface="KozGoPr6N-Medium"/>
              </a:rPr>
              <a:t>Orbital</a:t>
            </a:r>
            <a:r>
              <a:rPr sz="2450" spc="425" dirty="0">
                <a:solidFill>
                  <a:srgbClr val="C70067"/>
                </a:solidFill>
                <a:latin typeface="KozGoPr6N-Medium"/>
                <a:cs typeface="KozGoPr6N-Medium"/>
              </a:rPr>
              <a:t> </a:t>
            </a:r>
            <a:r>
              <a:rPr sz="2450" spc="90" dirty="0">
                <a:solidFill>
                  <a:srgbClr val="C70067"/>
                </a:solidFill>
                <a:latin typeface="KozGoPr6N-Medium"/>
                <a:cs typeface="KozGoPr6N-Medium"/>
              </a:rPr>
              <a:t>Athrectomy</a:t>
            </a:r>
            <a:endParaRPr sz="2450">
              <a:latin typeface="KozGoPr6N-Medium"/>
              <a:cs typeface="KozGoPr6N-Medium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646181" y="6826989"/>
            <a:ext cx="4450080" cy="1670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900" spc="10" dirty="0">
                <a:solidFill>
                  <a:srgbClr val="C70067"/>
                </a:solidFill>
                <a:latin typeface="KozGoPr6N-Medium"/>
                <a:cs typeface="KozGoPr6N-Medium"/>
              </a:rPr>
              <a:t>A  </a:t>
            </a:r>
            <a:r>
              <a:rPr sz="900" spc="30" dirty="0">
                <a:solidFill>
                  <a:srgbClr val="C70067"/>
                </a:solidFill>
                <a:latin typeface="KozGoPr6N-Medium"/>
                <a:cs typeface="KozGoPr6N-Medium"/>
              </a:rPr>
              <a:t>New </a:t>
            </a:r>
            <a:r>
              <a:rPr sz="900" spc="35" dirty="0">
                <a:solidFill>
                  <a:srgbClr val="C70067"/>
                </a:solidFill>
                <a:latin typeface="KozGoPr6N-Medium"/>
                <a:cs typeface="KozGoPr6N-Medium"/>
              </a:rPr>
              <a:t>Approach </a:t>
            </a:r>
            <a:r>
              <a:rPr sz="900" spc="25" dirty="0">
                <a:solidFill>
                  <a:srgbClr val="C70067"/>
                </a:solidFill>
                <a:latin typeface="KozGoPr6N-Medium"/>
                <a:cs typeface="KozGoPr6N-Medium"/>
              </a:rPr>
              <a:t>to  </a:t>
            </a:r>
            <a:r>
              <a:rPr sz="900" spc="30" dirty="0">
                <a:solidFill>
                  <a:srgbClr val="C70067"/>
                </a:solidFill>
                <a:latin typeface="KozGoPr6N-Medium"/>
                <a:cs typeface="KozGoPr6N-Medium"/>
              </a:rPr>
              <a:t>Severely Calciﬁed coronary Lesions </a:t>
            </a:r>
            <a:r>
              <a:rPr sz="900" spc="25" dirty="0">
                <a:solidFill>
                  <a:srgbClr val="C70067"/>
                </a:solidFill>
                <a:latin typeface="KozGoPr6N-Medium"/>
                <a:cs typeface="KozGoPr6N-Medium"/>
              </a:rPr>
              <a:t>by </a:t>
            </a:r>
            <a:r>
              <a:rPr sz="900" spc="100" dirty="0">
                <a:solidFill>
                  <a:srgbClr val="C70067"/>
                </a:solidFill>
                <a:latin typeface="KozGoPr6N-Medium"/>
                <a:cs typeface="KozGoPr6N-Medium"/>
              </a:rPr>
              <a:t> </a:t>
            </a:r>
            <a:r>
              <a:rPr sz="900" spc="35" dirty="0">
                <a:solidFill>
                  <a:srgbClr val="C70067"/>
                </a:solidFill>
                <a:latin typeface="KozGoPr6N-Medium"/>
                <a:cs typeface="KozGoPr6N-Medium"/>
              </a:rPr>
              <a:t>Diamondback360®</a:t>
            </a:r>
            <a:endParaRPr sz="900">
              <a:latin typeface="KozGoPr6N-Medium"/>
              <a:cs typeface="KozGoPr6N-Medium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512547" y="6400743"/>
            <a:ext cx="1010919" cy="645160"/>
          </a:xfrm>
          <a:custGeom>
            <a:avLst/>
            <a:gdLst/>
            <a:ahLst/>
            <a:cxnLst/>
            <a:rect l="l" t="t" r="r" b="b"/>
            <a:pathLst>
              <a:path w="1010919" h="645159">
                <a:moveTo>
                  <a:pt x="1010881" y="0"/>
                </a:moveTo>
                <a:lnTo>
                  <a:pt x="1010869" y="645007"/>
                </a:lnTo>
                <a:lnTo>
                  <a:pt x="0" y="645007"/>
                </a:lnTo>
                <a:lnTo>
                  <a:pt x="0" y="0"/>
                </a:lnTo>
                <a:lnTo>
                  <a:pt x="1010881" y="0"/>
                </a:lnTo>
                <a:close/>
              </a:path>
            </a:pathLst>
          </a:custGeom>
          <a:solidFill>
            <a:srgbClr val="C700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12547" y="7045875"/>
            <a:ext cx="1010919" cy="975994"/>
          </a:xfrm>
          <a:custGeom>
            <a:avLst/>
            <a:gdLst/>
            <a:ahLst/>
            <a:cxnLst/>
            <a:rect l="l" t="t" r="r" b="b"/>
            <a:pathLst>
              <a:path w="1010919" h="975995">
                <a:moveTo>
                  <a:pt x="1010881" y="0"/>
                </a:moveTo>
                <a:lnTo>
                  <a:pt x="1010869" y="975448"/>
                </a:lnTo>
                <a:lnTo>
                  <a:pt x="0" y="975448"/>
                </a:lnTo>
                <a:lnTo>
                  <a:pt x="0" y="0"/>
                </a:lnTo>
                <a:lnTo>
                  <a:pt x="101088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652804" y="6522935"/>
            <a:ext cx="750570" cy="2197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1250" spc="5" dirty="0">
                <a:solidFill>
                  <a:srgbClr val="FFFFFF"/>
                </a:solidFill>
                <a:latin typeface="KozGoPr6N-Medium"/>
                <a:cs typeface="KozGoPr6N-Medium"/>
              </a:rPr>
              <a:t>HAMAGIN</a:t>
            </a:r>
            <a:endParaRPr sz="1250">
              <a:latin typeface="KozGoPr6N-Medium"/>
              <a:cs typeface="KozGoPr6N-Medium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879254" y="6718719"/>
            <a:ext cx="297815" cy="2197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1250" spc="0" dirty="0">
                <a:solidFill>
                  <a:srgbClr val="FFFFFF"/>
                </a:solidFill>
                <a:latin typeface="KozGoPr6N-Medium"/>
                <a:cs typeface="KozGoPr6N-Medium"/>
              </a:rPr>
              <a:t>Hall</a:t>
            </a:r>
            <a:endParaRPr sz="1250">
              <a:latin typeface="KozGoPr6N-Medium"/>
              <a:cs typeface="KozGoPr6N-Medium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17022" y="7154566"/>
            <a:ext cx="213360" cy="1339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700" spc="155" dirty="0">
                <a:solidFill>
                  <a:srgbClr val="009D85"/>
                </a:solidFill>
                <a:latin typeface="KozGoPr6N-Medium"/>
                <a:cs typeface="KozGoPr6N-Medium"/>
              </a:rPr>
              <a:t>共</a:t>
            </a:r>
            <a:r>
              <a:rPr sz="700" spc="0" dirty="0">
                <a:solidFill>
                  <a:srgbClr val="009D85"/>
                </a:solidFill>
                <a:latin typeface="KozGoPr6N-Medium"/>
                <a:cs typeface="KozGoPr6N-Medium"/>
              </a:rPr>
              <a:t>催</a:t>
            </a:r>
            <a:endParaRPr sz="700">
              <a:latin typeface="KozGoPr6N-Medium"/>
              <a:cs typeface="KozGoPr6N-Medium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1523429" y="8787092"/>
            <a:ext cx="5513070" cy="975360"/>
          </a:xfrm>
          <a:custGeom>
            <a:avLst/>
            <a:gdLst/>
            <a:ahLst/>
            <a:cxnLst/>
            <a:rect l="l" t="t" r="r" b="b"/>
            <a:pathLst>
              <a:path w="5513070" h="975359">
                <a:moveTo>
                  <a:pt x="0" y="975296"/>
                </a:moveTo>
                <a:lnTo>
                  <a:pt x="5512865" y="975296"/>
                </a:lnTo>
                <a:lnTo>
                  <a:pt x="5512865" y="0"/>
                </a:lnTo>
                <a:lnTo>
                  <a:pt x="0" y="0"/>
                </a:lnTo>
                <a:lnTo>
                  <a:pt x="0" y="975296"/>
                </a:lnTo>
                <a:close/>
              </a:path>
            </a:pathLst>
          </a:custGeom>
          <a:solidFill>
            <a:srgbClr val="2FB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2392269" y="8893125"/>
            <a:ext cx="886460" cy="2184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1250" spc="0" dirty="0">
                <a:solidFill>
                  <a:srgbClr val="FFFFFF"/>
                </a:solidFill>
                <a:latin typeface="KozGoPr6N-Medium"/>
                <a:cs typeface="KozGoPr6N-Medium"/>
              </a:rPr>
              <a:t>Yasunori</a:t>
            </a:r>
            <a:r>
              <a:rPr sz="1250" spc="-75" dirty="0">
                <a:solidFill>
                  <a:srgbClr val="FFFFFF"/>
                </a:solidFill>
                <a:latin typeface="KozGoPr6N-Medium"/>
                <a:cs typeface="KozGoPr6N-Medium"/>
              </a:rPr>
              <a:t> </a:t>
            </a:r>
            <a:r>
              <a:rPr sz="1250" spc="0" dirty="0">
                <a:solidFill>
                  <a:srgbClr val="FFFFFF"/>
                </a:solidFill>
                <a:latin typeface="KozGoPr6N-Medium"/>
                <a:cs typeface="KozGoPr6N-Medium"/>
              </a:rPr>
              <a:t>Ito</a:t>
            </a:r>
            <a:endParaRPr sz="1250">
              <a:latin typeface="KozGoPr6N-Medium"/>
              <a:cs typeface="KozGoPr6N-Medium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392269" y="9089159"/>
            <a:ext cx="851535" cy="1339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700" dirty="0">
                <a:solidFill>
                  <a:srgbClr val="FFFFFF"/>
                </a:solidFill>
                <a:latin typeface="KozGoPr6N-Medium"/>
                <a:cs typeface="KozGoPr6N-Medium"/>
              </a:rPr>
              <a:t>Higashikani</a:t>
            </a:r>
            <a:r>
              <a:rPr sz="700" spc="-25" dirty="0">
                <a:solidFill>
                  <a:srgbClr val="FFFFFF"/>
                </a:solidFill>
                <a:latin typeface="KozGoPr6N-Medium"/>
                <a:cs typeface="KozGoPr6N-Medium"/>
              </a:rPr>
              <a:t> </a:t>
            </a:r>
            <a:r>
              <a:rPr sz="700" dirty="0">
                <a:solidFill>
                  <a:srgbClr val="FFFFFF"/>
                </a:solidFill>
                <a:latin typeface="KozGoPr6N-Medium"/>
                <a:cs typeface="KozGoPr6N-Medium"/>
              </a:rPr>
              <a:t>Hospital</a:t>
            </a:r>
            <a:endParaRPr sz="700">
              <a:latin typeface="KozGoPr6N-Medium"/>
              <a:cs typeface="KozGoPr6N-Medium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2392269" y="9333210"/>
            <a:ext cx="1333500" cy="2184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1250" spc="0" dirty="0">
                <a:solidFill>
                  <a:srgbClr val="FFFFFF"/>
                </a:solidFill>
                <a:latin typeface="KozGoPr6N-Medium"/>
                <a:cs typeface="KozGoPr6N-Medium"/>
              </a:rPr>
              <a:t>Akihiko</a:t>
            </a:r>
            <a:r>
              <a:rPr sz="1250" spc="-55" dirty="0">
                <a:solidFill>
                  <a:srgbClr val="FFFFFF"/>
                </a:solidFill>
                <a:latin typeface="KozGoPr6N-Medium"/>
                <a:cs typeface="KozGoPr6N-Medium"/>
              </a:rPr>
              <a:t> </a:t>
            </a:r>
            <a:r>
              <a:rPr sz="1250" spc="0" dirty="0">
                <a:solidFill>
                  <a:srgbClr val="FFFFFF"/>
                </a:solidFill>
                <a:latin typeface="KozGoPr6N-Medium"/>
                <a:cs typeface="KozGoPr6N-Medium"/>
              </a:rPr>
              <a:t>Takahashi</a:t>
            </a:r>
            <a:endParaRPr sz="1250">
              <a:latin typeface="KozGoPr6N-Medium"/>
              <a:cs typeface="KozGoPr6N-Medium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2392269" y="9529244"/>
            <a:ext cx="782955" cy="1339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700" dirty="0">
                <a:solidFill>
                  <a:srgbClr val="FFFFFF"/>
                </a:solidFill>
                <a:latin typeface="KozGoPr6N-Medium"/>
                <a:cs typeface="KozGoPr6N-Medium"/>
              </a:rPr>
              <a:t>Takahashi</a:t>
            </a:r>
            <a:r>
              <a:rPr sz="700" spc="-30" dirty="0">
                <a:solidFill>
                  <a:srgbClr val="FFFFFF"/>
                </a:solidFill>
                <a:latin typeface="KozGoPr6N-Medium"/>
                <a:cs typeface="KozGoPr6N-Medium"/>
              </a:rPr>
              <a:t> </a:t>
            </a:r>
            <a:r>
              <a:rPr sz="700" dirty="0">
                <a:solidFill>
                  <a:srgbClr val="FFFFFF"/>
                </a:solidFill>
                <a:latin typeface="KozGoPr6N-Medium"/>
                <a:cs typeface="KozGoPr6N-Medium"/>
              </a:rPr>
              <a:t>Hospital</a:t>
            </a:r>
            <a:endParaRPr sz="700">
              <a:latin typeface="KozGoPr6N-Medium"/>
              <a:cs typeface="KozGoPr6N-Medium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613636" y="8859240"/>
            <a:ext cx="688340" cy="389890"/>
          </a:xfrm>
          <a:prstGeom prst="rect">
            <a:avLst/>
          </a:prstGeom>
          <a:solidFill>
            <a:srgbClr val="95D0C0"/>
          </a:solidFill>
        </p:spPr>
        <p:txBody>
          <a:bodyPr vert="horz" wrap="square" lIns="0" tIns="125095" rIns="0" bIns="0" rtlCol="0">
            <a:spAutoFit/>
          </a:bodyPr>
          <a:lstStyle/>
          <a:p>
            <a:pPr marL="208915">
              <a:lnSpc>
                <a:spcPct val="100000"/>
              </a:lnSpc>
              <a:spcBef>
                <a:spcPts val="985"/>
              </a:spcBef>
            </a:pPr>
            <a:r>
              <a:rPr sz="900" spc="-5" dirty="0">
                <a:solidFill>
                  <a:srgbClr val="007E6A"/>
                </a:solidFill>
                <a:latin typeface="KozGoPr6N-Medium"/>
                <a:cs typeface="KozGoPr6N-Medium"/>
              </a:rPr>
              <a:t>Chair</a:t>
            </a:r>
            <a:endParaRPr sz="900">
              <a:latin typeface="KozGoPr6N-Medium"/>
              <a:cs typeface="KozGoPr6N-Medium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613636" y="9299333"/>
            <a:ext cx="688340" cy="389890"/>
          </a:xfrm>
          <a:prstGeom prst="rect">
            <a:avLst/>
          </a:prstGeom>
          <a:solidFill>
            <a:srgbClr val="95D0C0"/>
          </a:solidFill>
        </p:spPr>
        <p:txBody>
          <a:bodyPr vert="horz" wrap="square" lIns="0" tIns="125095" rIns="0" bIns="0" rtlCol="0">
            <a:spAutoFit/>
          </a:bodyPr>
          <a:lstStyle/>
          <a:p>
            <a:pPr marL="135255">
              <a:lnSpc>
                <a:spcPct val="100000"/>
              </a:lnSpc>
              <a:spcBef>
                <a:spcPts val="985"/>
              </a:spcBef>
            </a:pPr>
            <a:r>
              <a:rPr sz="900" spc="-5" dirty="0">
                <a:solidFill>
                  <a:srgbClr val="007E6A"/>
                </a:solidFill>
                <a:latin typeface="KozGoPr6N-Medium"/>
                <a:cs typeface="KozGoPr6N-Medium"/>
              </a:rPr>
              <a:t>Speaker</a:t>
            </a:r>
            <a:endParaRPr sz="900">
              <a:latin typeface="KozGoPr6N-Medium"/>
              <a:cs typeface="KozGoPr6N-Medium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523429" y="8141817"/>
            <a:ext cx="5513070" cy="64579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53035" rIns="0" bIns="0" rtlCol="0">
            <a:spAutoFit/>
          </a:bodyPr>
          <a:lstStyle/>
          <a:p>
            <a:pPr marL="122555">
              <a:lnSpc>
                <a:spcPct val="100000"/>
              </a:lnSpc>
              <a:spcBef>
                <a:spcPts val="1205"/>
              </a:spcBef>
            </a:pPr>
            <a:r>
              <a:rPr sz="2250" spc="10" dirty="0">
                <a:solidFill>
                  <a:srgbClr val="C70067"/>
                </a:solidFill>
                <a:latin typeface="KozGoPr6N-Medium"/>
                <a:cs typeface="KozGoPr6N-Medium"/>
              </a:rPr>
              <a:t>心電図セミナ</a:t>
            </a:r>
            <a:r>
              <a:rPr sz="2250" spc="60" dirty="0">
                <a:solidFill>
                  <a:srgbClr val="C70067"/>
                </a:solidFill>
                <a:latin typeface="KozGoPr6N-Medium"/>
                <a:cs typeface="KozGoPr6N-Medium"/>
              </a:rPr>
              <a:t>ー</a:t>
            </a:r>
            <a:r>
              <a:rPr sz="2250" spc="0" dirty="0">
                <a:solidFill>
                  <a:srgbClr val="C70067"/>
                </a:solidFill>
                <a:latin typeface="KozGoPr6N-Medium"/>
                <a:cs typeface="KozGoPr6N-Medium"/>
              </a:rPr>
              <a:t>2017</a:t>
            </a:r>
            <a:endParaRPr sz="2250">
              <a:latin typeface="KozGoPr6N-Medium"/>
              <a:cs typeface="KozGoPr6N-Medium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512547" y="8141820"/>
            <a:ext cx="1010881" cy="162059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699687" y="4038059"/>
            <a:ext cx="586105" cy="2197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50" spc="5" dirty="0">
                <a:solidFill>
                  <a:srgbClr val="FFFFFF"/>
                </a:solidFill>
                <a:latin typeface="KozGoPr6N-Medium"/>
                <a:cs typeface="KozGoPr6N-Medium"/>
              </a:rPr>
              <a:t>NISSEKI</a:t>
            </a:r>
            <a:endParaRPr sz="1250">
              <a:latin typeface="KozGoPr6N-Medium"/>
              <a:cs typeface="KozGoPr6N-Medium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866477" y="8459804"/>
            <a:ext cx="310515" cy="5930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50" spc="0" dirty="0">
                <a:solidFill>
                  <a:srgbClr val="FFFFFF"/>
                </a:solidFill>
                <a:latin typeface="KozGoPr6N-Medium"/>
                <a:cs typeface="KozGoPr6N-Medium"/>
              </a:rPr>
              <a:t>Hall</a:t>
            </a:r>
            <a:endParaRPr sz="1250" dirty="0">
              <a:latin typeface="KozGoPr6N-Medium"/>
              <a:cs typeface="KozGoPr6N-Medium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00" dirty="0">
              <a:latin typeface="Times New Roman"/>
              <a:cs typeface="Times New Roman"/>
            </a:endParaRPr>
          </a:p>
          <a:p>
            <a:pPr marL="50165">
              <a:lnSpc>
                <a:spcPct val="100000"/>
              </a:lnSpc>
            </a:pPr>
            <a:r>
              <a:rPr sz="700" spc="155" dirty="0">
                <a:solidFill>
                  <a:srgbClr val="009D85"/>
                </a:solidFill>
                <a:latin typeface="KozGoPr6N-Medium"/>
                <a:cs typeface="KozGoPr6N-Medium"/>
              </a:rPr>
              <a:t>共</a:t>
            </a:r>
            <a:r>
              <a:rPr sz="700" spc="0" dirty="0">
                <a:solidFill>
                  <a:srgbClr val="009D85"/>
                </a:solidFill>
                <a:latin typeface="KozGoPr6N-Medium"/>
                <a:cs typeface="KozGoPr6N-Medium"/>
              </a:rPr>
              <a:t>催</a:t>
            </a:r>
            <a:endParaRPr sz="700" dirty="0">
              <a:latin typeface="KozGoPr6N-Medium"/>
              <a:cs typeface="KozGoPr6N-Medium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5652894" y="8844507"/>
            <a:ext cx="1763412" cy="165328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41221" y="3300691"/>
            <a:ext cx="756920" cy="124460"/>
          </a:xfrm>
          <a:custGeom>
            <a:avLst/>
            <a:gdLst/>
            <a:ahLst/>
            <a:cxnLst/>
            <a:rect l="l" t="t" r="r" b="b"/>
            <a:pathLst>
              <a:path w="756919" h="124460">
                <a:moveTo>
                  <a:pt x="177050" y="32588"/>
                </a:moveTo>
                <a:lnTo>
                  <a:pt x="159174" y="35948"/>
                </a:lnTo>
                <a:lnTo>
                  <a:pt x="145256" y="45467"/>
                </a:lnTo>
                <a:lnTo>
                  <a:pt x="136224" y="60304"/>
                </a:lnTo>
                <a:lnTo>
                  <a:pt x="133007" y="79616"/>
                </a:lnTo>
                <a:lnTo>
                  <a:pt x="136233" y="97738"/>
                </a:lnTo>
                <a:lnTo>
                  <a:pt x="145721" y="111826"/>
                </a:lnTo>
                <a:lnTo>
                  <a:pt x="161183" y="120957"/>
                </a:lnTo>
                <a:lnTo>
                  <a:pt x="182333" y="124205"/>
                </a:lnTo>
                <a:lnTo>
                  <a:pt x="182778" y="124205"/>
                </a:lnTo>
                <a:lnTo>
                  <a:pt x="183616" y="124155"/>
                </a:lnTo>
                <a:lnTo>
                  <a:pt x="184350" y="124155"/>
                </a:lnTo>
                <a:lnTo>
                  <a:pt x="192195" y="123612"/>
                </a:lnTo>
                <a:lnTo>
                  <a:pt x="200409" y="121885"/>
                </a:lnTo>
                <a:lnTo>
                  <a:pt x="208180" y="119105"/>
                </a:lnTo>
                <a:lnTo>
                  <a:pt x="215430" y="115354"/>
                </a:lnTo>
                <a:lnTo>
                  <a:pt x="215430" y="106057"/>
                </a:lnTo>
                <a:lnTo>
                  <a:pt x="183400" y="106057"/>
                </a:lnTo>
                <a:lnTo>
                  <a:pt x="172180" y="104874"/>
                </a:lnTo>
                <a:lnTo>
                  <a:pt x="163818" y="101477"/>
                </a:lnTo>
                <a:lnTo>
                  <a:pt x="158202" y="96097"/>
                </a:lnTo>
                <a:lnTo>
                  <a:pt x="155219" y="88963"/>
                </a:lnTo>
                <a:lnTo>
                  <a:pt x="218643" y="88963"/>
                </a:lnTo>
                <a:lnTo>
                  <a:pt x="219341" y="85432"/>
                </a:lnTo>
                <a:lnTo>
                  <a:pt x="219697" y="81051"/>
                </a:lnTo>
                <a:lnTo>
                  <a:pt x="219697" y="76809"/>
                </a:lnTo>
                <a:lnTo>
                  <a:pt x="218866" y="71881"/>
                </a:lnTo>
                <a:lnTo>
                  <a:pt x="154851" y="71881"/>
                </a:lnTo>
                <a:lnTo>
                  <a:pt x="157112" y="63172"/>
                </a:lnTo>
                <a:lnTo>
                  <a:pt x="161664" y="56568"/>
                </a:lnTo>
                <a:lnTo>
                  <a:pt x="168359" y="52379"/>
                </a:lnTo>
                <a:lnTo>
                  <a:pt x="177050" y="50914"/>
                </a:lnTo>
                <a:lnTo>
                  <a:pt x="211734" y="50914"/>
                </a:lnTo>
                <a:lnTo>
                  <a:pt x="208156" y="45054"/>
                </a:lnTo>
                <a:lnTo>
                  <a:pt x="194719" y="35881"/>
                </a:lnTo>
                <a:lnTo>
                  <a:pt x="177050" y="32588"/>
                </a:lnTo>
                <a:close/>
              </a:path>
              <a:path w="756919" h="124460">
                <a:moveTo>
                  <a:pt x="184350" y="124155"/>
                </a:moveTo>
                <a:lnTo>
                  <a:pt x="183616" y="124155"/>
                </a:lnTo>
                <a:lnTo>
                  <a:pt x="184350" y="124155"/>
                </a:lnTo>
                <a:close/>
              </a:path>
              <a:path w="756919" h="124460">
                <a:moveTo>
                  <a:pt x="215430" y="97523"/>
                </a:moveTo>
                <a:lnTo>
                  <a:pt x="214883" y="97523"/>
                </a:lnTo>
                <a:lnTo>
                  <a:pt x="213702" y="98234"/>
                </a:lnTo>
                <a:lnTo>
                  <a:pt x="212483" y="98907"/>
                </a:lnTo>
                <a:lnTo>
                  <a:pt x="189483" y="105752"/>
                </a:lnTo>
                <a:lnTo>
                  <a:pt x="188048" y="105892"/>
                </a:lnTo>
                <a:lnTo>
                  <a:pt x="185915" y="106006"/>
                </a:lnTo>
                <a:lnTo>
                  <a:pt x="183400" y="106057"/>
                </a:lnTo>
                <a:lnTo>
                  <a:pt x="215430" y="106057"/>
                </a:lnTo>
                <a:lnTo>
                  <a:pt x="215430" y="97523"/>
                </a:lnTo>
                <a:close/>
              </a:path>
              <a:path w="756919" h="124460">
                <a:moveTo>
                  <a:pt x="211734" y="50914"/>
                </a:moveTo>
                <a:lnTo>
                  <a:pt x="177050" y="50914"/>
                </a:lnTo>
                <a:lnTo>
                  <a:pt x="186189" y="52331"/>
                </a:lnTo>
                <a:lnTo>
                  <a:pt x="192803" y="56440"/>
                </a:lnTo>
                <a:lnTo>
                  <a:pt x="197004" y="63028"/>
                </a:lnTo>
                <a:lnTo>
                  <a:pt x="198907" y="71881"/>
                </a:lnTo>
                <a:lnTo>
                  <a:pt x="218866" y="71881"/>
                </a:lnTo>
                <a:lnTo>
                  <a:pt x="216702" y="59050"/>
                </a:lnTo>
                <a:lnTo>
                  <a:pt x="211734" y="50914"/>
                </a:lnTo>
                <a:close/>
              </a:path>
              <a:path w="756919" h="124460">
                <a:moveTo>
                  <a:pt x="43154" y="876"/>
                </a:moveTo>
                <a:lnTo>
                  <a:pt x="7226" y="876"/>
                </a:lnTo>
                <a:lnTo>
                  <a:pt x="0" y="122440"/>
                </a:lnTo>
                <a:lnTo>
                  <a:pt x="21653" y="122440"/>
                </a:lnTo>
                <a:lnTo>
                  <a:pt x="25717" y="46507"/>
                </a:lnTo>
                <a:lnTo>
                  <a:pt x="26606" y="25895"/>
                </a:lnTo>
                <a:lnTo>
                  <a:pt x="48717" y="25895"/>
                </a:lnTo>
                <a:lnTo>
                  <a:pt x="43154" y="876"/>
                </a:lnTo>
                <a:close/>
              </a:path>
              <a:path w="756919" h="124460">
                <a:moveTo>
                  <a:pt x="48717" y="25895"/>
                </a:moveTo>
                <a:lnTo>
                  <a:pt x="26949" y="25895"/>
                </a:lnTo>
                <a:lnTo>
                  <a:pt x="31534" y="46507"/>
                </a:lnTo>
                <a:lnTo>
                  <a:pt x="49148" y="122440"/>
                </a:lnTo>
                <a:lnTo>
                  <a:pt x="76288" y="122440"/>
                </a:lnTo>
                <a:lnTo>
                  <a:pt x="83347" y="92316"/>
                </a:lnTo>
                <a:lnTo>
                  <a:pt x="63068" y="92316"/>
                </a:lnTo>
                <a:lnTo>
                  <a:pt x="59372" y="73812"/>
                </a:lnTo>
                <a:lnTo>
                  <a:pt x="48717" y="25895"/>
                </a:lnTo>
                <a:close/>
              </a:path>
              <a:path w="756919" h="124460">
                <a:moveTo>
                  <a:pt x="120611" y="25895"/>
                </a:moveTo>
                <a:lnTo>
                  <a:pt x="98844" y="25895"/>
                </a:lnTo>
                <a:lnTo>
                  <a:pt x="99707" y="46507"/>
                </a:lnTo>
                <a:lnTo>
                  <a:pt x="103936" y="122440"/>
                </a:lnTo>
                <a:lnTo>
                  <a:pt x="126491" y="122440"/>
                </a:lnTo>
                <a:lnTo>
                  <a:pt x="120611" y="25895"/>
                </a:lnTo>
                <a:close/>
              </a:path>
              <a:path w="756919" h="124460">
                <a:moveTo>
                  <a:pt x="119087" y="876"/>
                </a:moveTo>
                <a:lnTo>
                  <a:pt x="83159" y="876"/>
                </a:lnTo>
                <a:lnTo>
                  <a:pt x="66941" y="73812"/>
                </a:lnTo>
                <a:lnTo>
                  <a:pt x="63423" y="92316"/>
                </a:lnTo>
                <a:lnTo>
                  <a:pt x="83347" y="92316"/>
                </a:lnTo>
                <a:lnTo>
                  <a:pt x="94081" y="46507"/>
                </a:lnTo>
                <a:lnTo>
                  <a:pt x="98488" y="25895"/>
                </a:lnTo>
                <a:lnTo>
                  <a:pt x="120611" y="25895"/>
                </a:lnTo>
                <a:lnTo>
                  <a:pt x="119087" y="876"/>
                </a:lnTo>
                <a:close/>
              </a:path>
              <a:path w="756919" h="124460">
                <a:moveTo>
                  <a:pt x="268490" y="32588"/>
                </a:moveTo>
                <a:lnTo>
                  <a:pt x="252720" y="35755"/>
                </a:lnTo>
                <a:lnTo>
                  <a:pt x="239842" y="44835"/>
                </a:lnTo>
                <a:lnTo>
                  <a:pt x="231161" y="59200"/>
                </a:lnTo>
                <a:lnTo>
                  <a:pt x="227977" y="78219"/>
                </a:lnTo>
                <a:lnTo>
                  <a:pt x="231161" y="97443"/>
                </a:lnTo>
                <a:lnTo>
                  <a:pt x="239842" y="111913"/>
                </a:lnTo>
                <a:lnTo>
                  <a:pt x="252720" y="121033"/>
                </a:lnTo>
                <a:lnTo>
                  <a:pt x="268490" y="124205"/>
                </a:lnTo>
                <a:lnTo>
                  <a:pt x="277386" y="123196"/>
                </a:lnTo>
                <a:lnTo>
                  <a:pt x="285246" y="120237"/>
                </a:lnTo>
                <a:lnTo>
                  <a:pt x="291978" y="115399"/>
                </a:lnTo>
                <a:lnTo>
                  <a:pt x="297383" y="108877"/>
                </a:lnTo>
                <a:lnTo>
                  <a:pt x="329463" y="108877"/>
                </a:lnTo>
                <a:lnTo>
                  <a:pt x="329463" y="105714"/>
                </a:lnTo>
                <a:lnTo>
                  <a:pt x="273075" y="105714"/>
                </a:lnTo>
                <a:lnTo>
                  <a:pt x="263206" y="103674"/>
                </a:lnTo>
                <a:lnTo>
                  <a:pt x="256093" y="97982"/>
                </a:lnTo>
                <a:lnTo>
                  <a:pt x="251788" y="89282"/>
                </a:lnTo>
                <a:lnTo>
                  <a:pt x="250342" y="78219"/>
                </a:lnTo>
                <a:lnTo>
                  <a:pt x="251788" y="67260"/>
                </a:lnTo>
                <a:lnTo>
                  <a:pt x="256093" y="58618"/>
                </a:lnTo>
                <a:lnTo>
                  <a:pt x="263206" y="52950"/>
                </a:lnTo>
                <a:lnTo>
                  <a:pt x="273075" y="50914"/>
                </a:lnTo>
                <a:lnTo>
                  <a:pt x="386537" y="50914"/>
                </a:lnTo>
                <a:lnTo>
                  <a:pt x="386537" y="44576"/>
                </a:lnTo>
                <a:lnTo>
                  <a:pt x="295097" y="44576"/>
                </a:lnTo>
                <a:lnTo>
                  <a:pt x="289827" y="39430"/>
                </a:lnTo>
                <a:lnTo>
                  <a:pt x="283579" y="35672"/>
                </a:lnTo>
                <a:lnTo>
                  <a:pt x="276439" y="33370"/>
                </a:lnTo>
                <a:lnTo>
                  <a:pt x="268490" y="32588"/>
                </a:lnTo>
                <a:close/>
              </a:path>
              <a:path w="756919" h="124460">
                <a:moveTo>
                  <a:pt x="363105" y="52146"/>
                </a:moveTo>
                <a:lnTo>
                  <a:pt x="341248" y="52146"/>
                </a:lnTo>
                <a:lnTo>
                  <a:pt x="341248" y="93725"/>
                </a:lnTo>
                <a:lnTo>
                  <a:pt x="343355" y="107409"/>
                </a:lnTo>
                <a:lnTo>
                  <a:pt x="349510" y="116895"/>
                </a:lnTo>
                <a:lnTo>
                  <a:pt x="359465" y="122417"/>
                </a:lnTo>
                <a:lnTo>
                  <a:pt x="372973" y="124205"/>
                </a:lnTo>
                <a:lnTo>
                  <a:pt x="377215" y="124205"/>
                </a:lnTo>
                <a:lnTo>
                  <a:pt x="382308" y="123494"/>
                </a:lnTo>
                <a:lnTo>
                  <a:pt x="386537" y="122440"/>
                </a:lnTo>
                <a:lnTo>
                  <a:pt x="386537" y="105714"/>
                </a:lnTo>
                <a:lnTo>
                  <a:pt x="367512" y="105714"/>
                </a:lnTo>
                <a:lnTo>
                  <a:pt x="363105" y="101485"/>
                </a:lnTo>
                <a:lnTo>
                  <a:pt x="363105" y="52146"/>
                </a:lnTo>
                <a:close/>
              </a:path>
              <a:path w="756919" h="124460">
                <a:moveTo>
                  <a:pt x="329463" y="108877"/>
                </a:moveTo>
                <a:lnTo>
                  <a:pt x="297383" y="108877"/>
                </a:lnTo>
                <a:lnTo>
                  <a:pt x="300562" y="115399"/>
                </a:lnTo>
                <a:lnTo>
                  <a:pt x="305360" y="119953"/>
                </a:lnTo>
                <a:lnTo>
                  <a:pt x="311808" y="122623"/>
                </a:lnTo>
                <a:lnTo>
                  <a:pt x="319938" y="123494"/>
                </a:lnTo>
                <a:lnTo>
                  <a:pt x="323113" y="123494"/>
                </a:lnTo>
                <a:lnTo>
                  <a:pt x="327342" y="122974"/>
                </a:lnTo>
                <a:lnTo>
                  <a:pt x="329463" y="122440"/>
                </a:lnTo>
                <a:lnTo>
                  <a:pt x="329463" y="108877"/>
                </a:lnTo>
                <a:close/>
              </a:path>
              <a:path w="756919" h="124460">
                <a:moveTo>
                  <a:pt x="386537" y="50914"/>
                </a:moveTo>
                <a:lnTo>
                  <a:pt x="273075" y="50914"/>
                </a:lnTo>
                <a:lnTo>
                  <a:pt x="282922" y="52950"/>
                </a:lnTo>
                <a:lnTo>
                  <a:pt x="290161" y="58618"/>
                </a:lnTo>
                <a:lnTo>
                  <a:pt x="294626" y="67260"/>
                </a:lnTo>
                <a:lnTo>
                  <a:pt x="296151" y="78219"/>
                </a:lnTo>
                <a:lnTo>
                  <a:pt x="294626" y="89282"/>
                </a:lnTo>
                <a:lnTo>
                  <a:pt x="290161" y="97982"/>
                </a:lnTo>
                <a:lnTo>
                  <a:pt x="282922" y="103674"/>
                </a:lnTo>
                <a:lnTo>
                  <a:pt x="273075" y="105714"/>
                </a:lnTo>
                <a:lnTo>
                  <a:pt x="329463" y="105714"/>
                </a:lnTo>
                <a:lnTo>
                  <a:pt x="329463" y="105524"/>
                </a:lnTo>
                <a:lnTo>
                  <a:pt x="319405" y="105524"/>
                </a:lnTo>
                <a:lnTo>
                  <a:pt x="316953" y="102882"/>
                </a:lnTo>
                <a:lnTo>
                  <a:pt x="316953" y="52146"/>
                </a:lnTo>
                <a:lnTo>
                  <a:pt x="386537" y="52146"/>
                </a:lnTo>
                <a:lnTo>
                  <a:pt x="386537" y="50914"/>
                </a:lnTo>
                <a:close/>
              </a:path>
              <a:path w="756919" h="124460">
                <a:moveTo>
                  <a:pt x="386537" y="104470"/>
                </a:moveTo>
                <a:lnTo>
                  <a:pt x="386003" y="104470"/>
                </a:lnTo>
                <a:lnTo>
                  <a:pt x="382485" y="105346"/>
                </a:lnTo>
                <a:lnTo>
                  <a:pt x="379856" y="105714"/>
                </a:lnTo>
                <a:lnTo>
                  <a:pt x="386537" y="105714"/>
                </a:lnTo>
                <a:lnTo>
                  <a:pt x="386537" y="104470"/>
                </a:lnTo>
                <a:close/>
              </a:path>
              <a:path w="756919" h="124460">
                <a:moveTo>
                  <a:pt x="329463" y="105181"/>
                </a:moveTo>
                <a:lnTo>
                  <a:pt x="328930" y="105181"/>
                </a:lnTo>
                <a:lnTo>
                  <a:pt x="327342" y="105524"/>
                </a:lnTo>
                <a:lnTo>
                  <a:pt x="329463" y="105524"/>
                </a:lnTo>
                <a:lnTo>
                  <a:pt x="329463" y="105181"/>
                </a:lnTo>
                <a:close/>
              </a:path>
              <a:path w="756919" h="124460">
                <a:moveTo>
                  <a:pt x="316953" y="876"/>
                </a:moveTo>
                <a:lnTo>
                  <a:pt x="295097" y="876"/>
                </a:lnTo>
                <a:lnTo>
                  <a:pt x="295097" y="44576"/>
                </a:lnTo>
                <a:lnTo>
                  <a:pt x="386537" y="44576"/>
                </a:lnTo>
                <a:lnTo>
                  <a:pt x="386537" y="34353"/>
                </a:lnTo>
                <a:lnTo>
                  <a:pt x="316953" y="34353"/>
                </a:lnTo>
                <a:lnTo>
                  <a:pt x="316953" y="876"/>
                </a:lnTo>
                <a:close/>
              </a:path>
              <a:path w="756919" h="124460">
                <a:moveTo>
                  <a:pt x="363105" y="13385"/>
                </a:moveTo>
                <a:lnTo>
                  <a:pt x="341248" y="13385"/>
                </a:lnTo>
                <a:lnTo>
                  <a:pt x="341248" y="34353"/>
                </a:lnTo>
                <a:lnTo>
                  <a:pt x="363105" y="34353"/>
                </a:lnTo>
                <a:lnTo>
                  <a:pt x="363105" y="13385"/>
                </a:lnTo>
                <a:close/>
              </a:path>
              <a:path w="756919" h="124460">
                <a:moveTo>
                  <a:pt x="417194" y="34353"/>
                </a:moveTo>
                <a:lnTo>
                  <a:pt x="396227" y="34353"/>
                </a:lnTo>
                <a:lnTo>
                  <a:pt x="396227" y="122440"/>
                </a:lnTo>
                <a:lnTo>
                  <a:pt x="418071" y="122440"/>
                </a:lnTo>
                <a:lnTo>
                  <a:pt x="418071" y="76276"/>
                </a:lnTo>
                <a:lnTo>
                  <a:pt x="419446" y="66792"/>
                </a:lnTo>
                <a:lnTo>
                  <a:pt x="423530" y="59834"/>
                </a:lnTo>
                <a:lnTo>
                  <a:pt x="430260" y="55550"/>
                </a:lnTo>
                <a:lnTo>
                  <a:pt x="439572" y="54089"/>
                </a:lnTo>
                <a:lnTo>
                  <a:pt x="447497" y="54089"/>
                </a:lnTo>
                <a:lnTo>
                  <a:pt x="447497" y="50380"/>
                </a:lnTo>
                <a:lnTo>
                  <a:pt x="417194" y="50380"/>
                </a:lnTo>
                <a:lnTo>
                  <a:pt x="417194" y="34353"/>
                </a:lnTo>
                <a:close/>
              </a:path>
              <a:path w="756919" h="124460">
                <a:moveTo>
                  <a:pt x="447497" y="54089"/>
                </a:moveTo>
                <a:lnTo>
                  <a:pt x="442048" y="54089"/>
                </a:lnTo>
                <a:lnTo>
                  <a:pt x="444677" y="54432"/>
                </a:lnTo>
                <a:lnTo>
                  <a:pt x="447141" y="55143"/>
                </a:lnTo>
                <a:lnTo>
                  <a:pt x="447497" y="55143"/>
                </a:lnTo>
                <a:lnTo>
                  <a:pt x="447497" y="54089"/>
                </a:lnTo>
                <a:close/>
              </a:path>
              <a:path w="756919" h="124460">
                <a:moveTo>
                  <a:pt x="442214" y="33286"/>
                </a:moveTo>
                <a:lnTo>
                  <a:pt x="438861" y="33286"/>
                </a:lnTo>
                <a:lnTo>
                  <a:pt x="431587" y="34471"/>
                </a:lnTo>
                <a:lnTo>
                  <a:pt x="425584" y="37871"/>
                </a:lnTo>
                <a:lnTo>
                  <a:pt x="420803" y="43252"/>
                </a:lnTo>
                <a:lnTo>
                  <a:pt x="417194" y="50380"/>
                </a:lnTo>
                <a:lnTo>
                  <a:pt x="447497" y="50380"/>
                </a:lnTo>
                <a:lnTo>
                  <a:pt x="447497" y="34696"/>
                </a:lnTo>
                <a:lnTo>
                  <a:pt x="445211" y="33820"/>
                </a:lnTo>
                <a:lnTo>
                  <a:pt x="442214" y="33286"/>
                </a:lnTo>
                <a:close/>
              </a:path>
              <a:path w="756919" h="124460">
                <a:moveTo>
                  <a:pt x="494182" y="32588"/>
                </a:moveTo>
                <a:lnTo>
                  <a:pt x="475274" y="36127"/>
                </a:lnTo>
                <a:lnTo>
                  <a:pt x="460644" y="45845"/>
                </a:lnTo>
                <a:lnTo>
                  <a:pt x="451202" y="60389"/>
                </a:lnTo>
                <a:lnTo>
                  <a:pt x="447852" y="78409"/>
                </a:lnTo>
                <a:lnTo>
                  <a:pt x="451202" y="96415"/>
                </a:lnTo>
                <a:lnTo>
                  <a:pt x="460644" y="110951"/>
                </a:lnTo>
                <a:lnTo>
                  <a:pt x="475274" y="120666"/>
                </a:lnTo>
                <a:lnTo>
                  <a:pt x="494182" y="124205"/>
                </a:lnTo>
                <a:lnTo>
                  <a:pt x="512989" y="120666"/>
                </a:lnTo>
                <a:lnTo>
                  <a:pt x="527570" y="110951"/>
                </a:lnTo>
                <a:lnTo>
                  <a:pt x="531206" y="105346"/>
                </a:lnTo>
                <a:lnTo>
                  <a:pt x="494182" y="105346"/>
                </a:lnTo>
                <a:lnTo>
                  <a:pt x="483978" y="103316"/>
                </a:lnTo>
                <a:lnTo>
                  <a:pt x="476462" y="97688"/>
                </a:lnTo>
                <a:lnTo>
                  <a:pt x="471818" y="89155"/>
                </a:lnTo>
                <a:lnTo>
                  <a:pt x="470230" y="78409"/>
                </a:lnTo>
                <a:lnTo>
                  <a:pt x="471818" y="67647"/>
                </a:lnTo>
                <a:lnTo>
                  <a:pt x="476462" y="59102"/>
                </a:lnTo>
                <a:lnTo>
                  <a:pt x="483978" y="53467"/>
                </a:lnTo>
                <a:lnTo>
                  <a:pt x="494182" y="51434"/>
                </a:lnTo>
                <a:lnTo>
                  <a:pt x="531193" y="51434"/>
                </a:lnTo>
                <a:lnTo>
                  <a:pt x="527570" y="45845"/>
                </a:lnTo>
                <a:lnTo>
                  <a:pt x="512989" y="36127"/>
                </a:lnTo>
                <a:lnTo>
                  <a:pt x="494182" y="32588"/>
                </a:lnTo>
                <a:close/>
              </a:path>
              <a:path w="756919" h="124460">
                <a:moveTo>
                  <a:pt x="531193" y="51434"/>
                </a:moveTo>
                <a:lnTo>
                  <a:pt x="494182" y="51434"/>
                </a:lnTo>
                <a:lnTo>
                  <a:pt x="504516" y="53467"/>
                </a:lnTo>
                <a:lnTo>
                  <a:pt x="511957" y="59102"/>
                </a:lnTo>
                <a:lnTo>
                  <a:pt x="516458" y="67647"/>
                </a:lnTo>
                <a:lnTo>
                  <a:pt x="517969" y="78409"/>
                </a:lnTo>
                <a:lnTo>
                  <a:pt x="516458" y="89155"/>
                </a:lnTo>
                <a:lnTo>
                  <a:pt x="511957" y="97688"/>
                </a:lnTo>
                <a:lnTo>
                  <a:pt x="504516" y="103316"/>
                </a:lnTo>
                <a:lnTo>
                  <a:pt x="494182" y="105346"/>
                </a:lnTo>
                <a:lnTo>
                  <a:pt x="531206" y="105346"/>
                </a:lnTo>
                <a:lnTo>
                  <a:pt x="536998" y="96415"/>
                </a:lnTo>
                <a:lnTo>
                  <a:pt x="540346" y="78409"/>
                </a:lnTo>
                <a:lnTo>
                  <a:pt x="536998" y="60389"/>
                </a:lnTo>
                <a:lnTo>
                  <a:pt x="531193" y="51434"/>
                </a:lnTo>
                <a:close/>
              </a:path>
              <a:path w="756919" h="124460">
                <a:moveTo>
                  <a:pt x="573011" y="34353"/>
                </a:moveTo>
                <a:lnTo>
                  <a:pt x="552030" y="34353"/>
                </a:lnTo>
                <a:lnTo>
                  <a:pt x="552030" y="122440"/>
                </a:lnTo>
                <a:lnTo>
                  <a:pt x="573862" y="122440"/>
                </a:lnTo>
                <a:lnTo>
                  <a:pt x="573983" y="72415"/>
                </a:lnTo>
                <a:lnTo>
                  <a:pt x="575135" y="64073"/>
                </a:lnTo>
                <a:lnTo>
                  <a:pt x="578889" y="57016"/>
                </a:lnTo>
                <a:lnTo>
                  <a:pt x="585022" y="52503"/>
                </a:lnTo>
                <a:lnTo>
                  <a:pt x="593432" y="50914"/>
                </a:lnTo>
                <a:lnTo>
                  <a:pt x="628345" y="50914"/>
                </a:lnTo>
                <a:lnTo>
                  <a:pt x="627112" y="48450"/>
                </a:lnTo>
                <a:lnTo>
                  <a:pt x="573011" y="48450"/>
                </a:lnTo>
                <a:lnTo>
                  <a:pt x="573011" y="34353"/>
                </a:lnTo>
                <a:close/>
              </a:path>
              <a:path w="756919" h="124460">
                <a:moveTo>
                  <a:pt x="628345" y="50914"/>
                </a:moveTo>
                <a:lnTo>
                  <a:pt x="593432" y="50914"/>
                </a:lnTo>
                <a:lnTo>
                  <a:pt x="601573" y="52428"/>
                </a:lnTo>
                <a:lnTo>
                  <a:pt x="607287" y="56816"/>
                </a:lnTo>
                <a:lnTo>
                  <a:pt x="610654" y="63848"/>
                </a:lnTo>
                <a:lnTo>
                  <a:pt x="611656" y="72415"/>
                </a:lnTo>
                <a:lnTo>
                  <a:pt x="611759" y="122440"/>
                </a:lnTo>
                <a:lnTo>
                  <a:pt x="633603" y="122440"/>
                </a:lnTo>
                <a:lnTo>
                  <a:pt x="633603" y="72415"/>
                </a:lnTo>
                <a:lnTo>
                  <a:pt x="631524" y="57266"/>
                </a:lnTo>
                <a:lnTo>
                  <a:pt x="628345" y="50914"/>
                </a:lnTo>
                <a:close/>
              </a:path>
              <a:path w="756919" h="124460">
                <a:moveTo>
                  <a:pt x="598893" y="32588"/>
                </a:moveTo>
                <a:lnTo>
                  <a:pt x="590165" y="33727"/>
                </a:lnTo>
                <a:lnTo>
                  <a:pt x="582976" y="36947"/>
                </a:lnTo>
                <a:lnTo>
                  <a:pt x="577275" y="41953"/>
                </a:lnTo>
                <a:lnTo>
                  <a:pt x="573011" y="48450"/>
                </a:lnTo>
                <a:lnTo>
                  <a:pt x="627112" y="48450"/>
                </a:lnTo>
                <a:lnTo>
                  <a:pt x="625168" y="44567"/>
                </a:lnTo>
                <a:lnTo>
                  <a:pt x="614352" y="35835"/>
                </a:lnTo>
                <a:lnTo>
                  <a:pt x="598893" y="32588"/>
                </a:lnTo>
                <a:close/>
              </a:path>
              <a:path w="756919" h="124460">
                <a:moveTo>
                  <a:pt x="666546" y="0"/>
                </a:moveTo>
                <a:lnTo>
                  <a:pt x="652106" y="0"/>
                </a:lnTo>
                <a:lnTo>
                  <a:pt x="646277" y="5816"/>
                </a:lnTo>
                <a:lnTo>
                  <a:pt x="646277" y="19900"/>
                </a:lnTo>
                <a:lnTo>
                  <a:pt x="652106" y="25895"/>
                </a:lnTo>
                <a:lnTo>
                  <a:pt x="666546" y="25895"/>
                </a:lnTo>
                <a:lnTo>
                  <a:pt x="672185" y="19900"/>
                </a:lnTo>
                <a:lnTo>
                  <a:pt x="672185" y="5816"/>
                </a:lnTo>
                <a:lnTo>
                  <a:pt x="666546" y="0"/>
                </a:lnTo>
                <a:close/>
              </a:path>
              <a:path w="756919" h="124460">
                <a:moveTo>
                  <a:pt x="669886" y="34353"/>
                </a:moveTo>
                <a:lnTo>
                  <a:pt x="647877" y="34353"/>
                </a:lnTo>
                <a:lnTo>
                  <a:pt x="647877" y="98653"/>
                </a:lnTo>
                <a:lnTo>
                  <a:pt x="649543" y="109404"/>
                </a:lnTo>
                <a:lnTo>
                  <a:pt x="654462" y="117244"/>
                </a:lnTo>
                <a:lnTo>
                  <a:pt x="662515" y="122044"/>
                </a:lnTo>
                <a:lnTo>
                  <a:pt x="673582" y="123672"/>
                </a:lnTo>
                <a:lnTo>
                  <a:pt x="677113" y="123672"/>
                </a:lnTo>
                <a:lnTo>
                  <a:pt x="680999" y="123151"/>
                </a:lnTo>
                <a:lnTo>
                  <a:pt x="684352" y="122440"/>
                </a:lnTo>
                <a:lnTo>
                  <a:pt x="684352" y="105714"/>
                </a:lnTo>
                <a:lnTo>
                  <a:pt x="672719" y="105714"/>
                </a:lnTo>
                <a:lnTo>
                  <a:pt x="669886" y="102882"/>
                </a:lnTo>
                <a:lnTo>
                  <a:pt x="669886" y="34353"/>
                </a:lnTo>
                <a:close/>
              </a:path>
              <a:path w="756919" h="124460">
                <a:moveTo>
                  <a:pt x="684352" y="105181"/>
                </a:moveTo>
                <a:lnTo>
                  <a:pt x="683818" y="105181"/>
                </a:lnTo>
                <a:lnTo>
                  <a:pt x="681875" y="105524"/>
                </a:lnTo>
                <a:lnTo>
                  <a:pt x="680110" y="105714"/>
                </a:lnTo>
                <a:lnTo>
                  <a:pt x="684352" y="105714"/>
                </a:lnTo>
                <a:lnTo>
                  <a:pt x="684352" y="105181"/>
                </a:lnTo>
                <a:close/>
              </a:path>
              <a:path w="756919" h="124460">
                <a:moveTo>
                  <a:pt x="740892" y="32588"/>
                </a:moveTo>
                <a:lnTo>
                  <a:pt x="732967" y="32588"/>
                </a:lnTo>
                <a:lnTo>
                  <a:pt x="713956" y="36127"/>
                </a:lnTo>
                <a:lnTo>
                  <a:pt x="699274" y="45845"/>
                </a:lnTo>
                <a:lnTo>
                  <a:pt x="689812" y="60389"/>
                </a:lnTo>
                <a:lnTo>
                  <a:pt x="686460" y="78409"/>
                </a:lnTo>
                <a:lnTo>
                  <a:pt x="689812" y="96415"/>
                </a:lnTo>
                <a:lnTo>
                  <a:pt x="699274" y="110951"/>
                </a:lnTo>
                <a:lnTo>
                  <a:pt x="713956" y="120666"/>
                </a:lnTo>
                <a:lnTo>
                  <a:pt x="732967" y="124205"/>
                </a:lnTo>
                <a:lnTo>
                  <a:pt x="740892" y="124205"/>
                </a:lnTo>
                <a:lnTo>
                  <a:pt x="749884" y="122262"/>
                </a:lnTo>
                <a:lnTo>
                  <a:pt x="756577" y="118567"/>
                </a:lnTo>
                <a:lnTo>
                  <a:pt x="756577" y="105181"/>
                </a:lnTo>
                <a:lnTo>
                  <a:pt x="734555" y="105181"/>
                </a:lnTo>
                <a:lnTo>
                  <a:pt x="723469" y="103152"/>
                </a:lnTo>
                <a:lnTo>
                  <a:pt x="715414" y="97539"/>
                </a:lnTo>
                <a:lnTo>
                  <a:pt x="710500" y="89054"/>
                </a:lnTo>
                <a:lnTo>
                  <a:pt x="708837" y="78409"/>
                </a:lnTo>
                <a:lnTo>
                  <a:pt x="710500" y="67750"/>
                </a:lnTo>
                <a:lnTo>
                  <a:pt x="715414" y="59258"/>
                </a:lnTo>
                <a:lnTo>
                  <a:pt x="723469" y="53642"/>
                </a:lnTo>
                <a:lnTo>
                  <a:pt x="734555" y="51612"/>
                </a:lnTo>
                <a:lnTo>
                  <a:pt x="756577" y="51612"/>
                </a:lnTo>
                <a:lnTo>
                  <a:pt x="756577" y="38226"/>
                </a:lnTo>
                <a:lnTo>
                  <a:pt x="749884" y="34531"/>
                </a:lnTo>
                <a:lnTo>
                  <a:pt x="740892" y="32588"/>
                </a:lnTo>
                <a:close/>
              </a:path>
              <a:path w="756919" h="124460">
                <a:moveTo>
                  <a:pt x="756577" y="99186"/>
                </a:moveTo>
                <a:lnTo>
                  <a:pt x="756043" y="99186"/>
                </a:lnTo>
                <a:lnTo>
                  <a:pt x="749185" y="103238"/>
                </a:lnTo>
                <a:lnTo>
                  <a:pt x="742302" y="105181"/>
                </a:lnTo>
                <a:lnTo>
                  <a:pt x="756577" y="105181"/>
                </a:lnTo>
                <a:lnTo>
                  <a:pt x="756577" y="99186"/>
                </a:lnTo>
                <a:close/>
              </a:path>
              <a:path w="756919" h="124460">
                <a:moveTo>
                  <a:pt x="756577" y="51612"/>
                </a:moveTo>
                <a:lnTo>
                  <a:pt x="742302" y="51612"/>
                </a:lnTo>
                <a:lnTo>
                  <a:pt x="749185" y="53555"/>
                </a:lnTo>
                <a:lnTo>
                  <a:pt x="756043" y="57594"/>
                </a:lnTo>
                <a:lnTo>
                  <a:pt x="756577" y="57594"/>
                </a:lnTo>
                <a:lnTo>
                  <a:pt x="756577" y="51612"/>
                </a:lnTo>
                <a:close/>
              </a:path>
            </a:pathLst>
          </a:custGeom>
          <a:solidFill>
            <a:srgbClr val="0048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16201" y="7535904"/>
            <a:ext cx="161925" cy="38735"/>
          </a:xfrm>
          <a:custGeom>
            <a:avLst/>
            <a:gdLst/>
            <a:ahLst/>
            <a:cxnLst/>
            <a:rect l="l" t="t" r="r" b="b"/>
            <a:pathLst>
              <a:path w="161925" h="38734">
                <a:moveTo>
                  <a:pt x="80835" y="0"/>
                </a:moveTo>
                <a:lnTo>
                  <a:pt x="32689" y="14479"/>
                </a:lnTo>
                <a:lnTo>
                  <a:pt x="0" y="37299"/>
                </a:lnTo>
                <a:lnTo>
                  <a:pt x="696" y="38315"/>
                </a:lnTo>
                <a:lnTo>
                  <a:pt x="901" y="38531"/>
                </a:lnTo>
                <a:lnTo>
                  <a:pt x="9382" y="36802"/>
                </a:lnTo>
                <a:lnTo>
                  <a:pt x="29341" y="31726"/>
                </a:lnTo>
                <a:lnTo>
                  <a:pt x="55185" y="26414"/>
                </a:lnTo>
                <a:lnTo>
                  <a:pt x="81318" y="23977"/>
                </a:lnTo>
                <a:lnTo>
                  <a:pt x="144558" y="23977"/>
                </a:lnTo>
                <a:lnTo>
                  <a:pt x="129093" y="14436"/>
                </a:lnTo>
                <a:lnTo>
                  <a:pt x="105497" y="4300"/>
                </a:lnTo>
                <a:lnTo>
                  <a:pt x="80835" y="0"/>
                </a:lnTo>
                <a:close/>
              </a:path>
              <a:path w="161925" h="38734">
                <a:moveTo>
                  <a:pt x="144558" y="23977"/>
                </a:moveTo>
                <a:lnTo>
                  <a:pt x="81318" y="23977"/>
                </a:lnTo>
                <a:lnTo>
                  <a:pt x="107062" y="26471"/>
                </a:lnTo>
                <a:lnTo>
                  <a:pt x="132360" y="31765"/>
                </a:lnTo>
                <a:lnTo>
                  <a:pt x="151917" y="36750"/>
                </a:lnTo>
                <a:lnTo>
                  <a:pt x="160439" y="38315"/>
                </a:lnTo>
                <a:lnTo>
                  <a:pt x="160616" y="38112"/>
                </a:lnTo>
                <a:lnTo>
                  <a:pt x="161925" y="37769"/>
                </a:lnTo>
                <a:lnTo>
                  <a:pt x="159893" y="35712"/>
                </a:lnTo>
                <a:lnTo>
                  <a:pt x="148281" y="26274"/>
                </a:lnTo>
                <a:lnTo>
                  <a:pt x="144558" y="23977"/>
                </a:lnTo>
                <a:close/>
              </a:path>
            </a:pathLst>
          </a:custGeom>
          <a:solidFill>
            <a:srgbClr val="5CB5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044338" y="7424420"/>
            <a:ext cx="398145" cy="9644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42379" y="7404948"/>
            <a:ext cx="120014" cy="113030"/>
          </a:xfrm>
          <a:custGeom>
            <a:avLst/>
            <a:gdLst/>
            <a:ahLst/>
            <a:cxnLst/>
            <a:rect l="l" t="t" r="r" b="b"/>
            <a:pathLst>
              <a:path w="120015" h="113029">
                <a:moveTo>
                  <a:pt x="87668" y="0"/>
                </a:moveTo>
                <a:lnTo>
                  <a:pt x="38887" y="0"/>
                </a:lnTo>
                <a:lnTo>
                  <a:pt x="22262" y="1738"/>
                </a:lnTo>
                <a:lnTo>
                  <a:pt x="10342" y="6937"/>
                </a:lnTo>
                <a:lnTo>
                  <a:pt x="3163" y="15569"/>
                </a:lnTo>
                <a:lnTo>
                  <a:pt x="761" y="27609"/>
                </a:lnTo>
                <a:lnTo>
                  <a:pt x="761" y="38569"/>
                </a:lnTo>
                <a:lnTo>
                  <a:pt x="3487" y="49381"/>
                </a:lnTo>
                <a:lnTo>
                  <a:pt x="11637" y="57132"/>
                </a:lnTo>
                <a:lnTo>
                  <a:pt x="25177" y="61799"/>
                </a:lnTo>
                <a:lnTo>
                  <a:pt x="44068" y="63360"/>
                </a:lnTo>
                <a:lnTo>
                  <a:pt x="76111" y="63360"/>
                </a:lnTo>
                <a:lnTo>
                  <a:pt x="90090" y="64870"/>
                </a:lnTo>
                <a:lnTo>
                  <a:pt x="97269" y="68422"/>
                </a:lnTo>
                <a:lnTo>
                  <a:pt x="99914" y="72548"/>
                </a:lnTo>
                <a:lnTo>
                  <a:pt x="100291" y="75780"/>
                </a:lnTo>
                <a:lnTo>
                  <a:pt x="100291" y="96189"/>
                </a:lnTo>
                <a:lnTo>
                  <a:pt x="2819" y="96189"/>
                </a:lnTo>
                <a:lnTo>
                  <a:pt x="0" y="99187"/>
                </a:lnTo>
                <a:lnTo>
                  <a:pt x="0" y="111823"/>
                </a:lnTo>
                <a:lnTo>
                  <a:pt x="4851" y="112941"/>
                </a:lnTo>
                <a:lnTo>
                  <a:pt x="78244" y="112941"/>
                </a:lnTo>
                <a:lnTo>
                  <a:pt x="96334" y="111242"/>
                </a:lnTo>
                <a:lnTo>
                  <a:pt x="109297" y="106162"/>
                </a:lnTo>
                <a:lnTo>
                  <a:pt x="117101" y="97724"/>
                </a:lnTo>
                <a:lnTo>
                  <a:pt x="119710" y="85953"/>
                </a:lnTo>
                <a:lnTo>
                  <a:pt x="119710" y="74218"/>
                </a:lnTo>
                <a:lnTo>
                  <a:pt x="116831" y="62310"/>
                </a:lnTo>
                <a:lnTo>
                  <a:pt x="108223" y="53768"/>
                </a:lnTo>
                <a:lnTo>
                  <a:pt x="93928" y="48622"/>
                </a:lnTo>
                <a:lnTo>
                  <a:pt x="73990" y="46901"/>
                </a:lnTo>
                <a:lnTo>
                  <a:pt x="27330" y="46901"/>
                </a:lnTo>
                <a:lnTo>
                  <a:pt x="20180" y="43586"/>
                </a:lnTo>
                <a:lnTo>
                  <a:pt x="20180" y="20561"/>
                </a:lnTo>
                <a:lnTo>
                  <a:pt x="25514" y="16598"/>
                </a:lnTo>
                <a:lnTo>
                  <a:pt x="89763" y="16598"/>
                </a:lnTo>
                <a:lnTo>
                  <a:pt x="92506" y="13741"/>
                </a:lnTo>
                <a:lnTo>
                  <a:pt x="92506" y="1117"/>
                </a:lnTo>
                <a:lnTo>
                  <a:pt x="87668" y="0"/>
                </a:lnTo>
                <a:close/>
              </a:path>
            </a:pathLst>
          </a:custGeom>
          <a:solidFill>
            <a:srgbClr val="4E50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899579" y="7433277"/>
            <a:ext cx="17780" cy="85090"/>
          </a:xfrm>
          <a:custGeom>
            <a:avLst/>
            <a:gdLst/>
            <a:ahLst/>
            <a:cxnLst/>
            <a:rect l="l" t="t" r="r" b="b"/>
            <a:pathLst>
              <a:path w="17780" h="85090">
                <a:moveTo>
                  <a:pt x="14516" y="0"/>
                </a:moveTo>
                <a:lnTo>
                  <a:pt x="0" y="0"/>
                </a:lnTo>
                <a:lnTo>
                  <a:pt x="0" y="84708"/>
                </a:lnTo>
                <a:lnTo>
                  <a:pt x="14376" y="84708"/>
                </a:lnTo>
                <a:lnTo>
                  <a:pt x="17297" y="83134"/>
                </a:lnTo>
                <a:lnTo>
                  <a:pt x="17297" y="1574"/>
                </a:lnTo>
                <a:lnTo>
                  <a:pt x="14516" y="0"/>
                </a:lnTo>
                <a:close/>
              </a:path>
            </a:pathLst>
          </a:custGeom>
          <a:solidFill>
            <a:srgbClr val="4E50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91611" y="7432861"/>
            <a:ext cx="117475" cy="84455"/>
          </a:xfrm>
          <a:custGeom>
            <a:avLst/>
            <a:gdLst/>
            <a:ahLst/>
            <a:cxnLst/>
            <a:rect l="l" t="t" r="r" b="b"/>
            <a:pathLst>
              <a:path w="117475" h="84454">
                <a:moveTo>
                  <a:pt x="88912" y="0"/>
                </a:moveTo>
                <a:lnTo>
                  <a:pt x="17868" y="0"/>
                </a:lnTo>
                <a:lnTo>
                  <a:pt x="12077" y="2514"/>
                </a:lnTo>
                <a:lnTo>
                  <a:pt x="2463" y="12141"/>
                </a:lnTo>
                <a:lnTo>
                  <a:pt x="0" y="17945"/>
                </a:lnTo>
                <a:lnTo>
                  <a:pt x="0" y="66459"/>
                </a:lnTo>
                <a:lnTo>
                  <a:pt x="2463" y="72275"/>
                </a:lnTo>
                <a:lnTo>
                  <a:pt x="12077" y="81915"/>
                </a:lnTo>
                <a:lnTo>
                  <a:pt x="17868" y="84404"/>
                </a:lnTo>
                <a:lnTo>
                  <a:pt x="88912" y="84404"/>
                </a:lnTo>
                <a:lnTo>
                  <a:pt x="116429" y="69634"/>
                </a:lnTo>
                <a:lnTo>
                  <a:pt x="28803" y="69634"/>
                </a:lnTo>
                <a:lnTo>
                  <a:pt x="25488" y="68300"/>
                </a:lnTo>
                <a:lnTo>
                  <a:pt x="22682" y="65481"/>
                </a:lnTo>
                <a:lnTo>
                  <a:pt x="19850" y="62826"/>
                </a:lnTo>
                <a:lnTo>
                  <a:pt x="18554" y="59677"/>
                </a:lnTo>
                <a:lnTo>
                  <a:pt x="18554" y="24752"/>
                </a:lnTo>
                <a:lnTo>
                  <a:pt x="19850" y="21590"/>
                </a:lnTo>
                <a:lnTo>
                  <a:pt x="25158" y="16281"/>
                </a:lnTo>
                <a:lnTo>
                  <a:pt x="28282" y="14960"/>
                </a:lnTo>
                <a:lnTo>
                  <a:pt x="116530" y="14960"/>
                </a:lnTo>
                <a:lnTo>
                  <a:pt x="116090" y="13804"/>
                </a:lnTo>
                <a:lnTo>
                  <a:pt x="114401" y="11620"/>
                </a:lnTo>
                <a:lnTo>
                  <a:pt x="109374" y="6509"/>
                </a:lnTo>
                <a:lnTo>
                  <a:pt x="103462" y="2881"/>
                </a:lnTo>
                <a:lnTo>
                  <a:pt x="96647" y="717"/>
                </a:lnTo>
                <a:lnTo>
                  <a:pt x="88912" y="0"/>
                </a:lnTo>
                <a:close/>
              </a:path>
              <a:path w="117475" h="84454">
                <a:moveTo>
                  <a:pt x="110108" y="56997"/>
                </a:moveTo>
                <a:lnTo>
                  <a:pt x="104470" y="56997"/>
                </a:lnTo>
                <a:lnTo>
                  <a:pt x="101828" y="58648"/>
                </a:lnTo>
                <a:lnTo>
                  <a:pt x="99517" y="61810"/>
                </a:lnTo>
                <a:lnTo>
                  <a:pt x="97853" y="64135"/>
                </a:lnTo>
                <a:lnTo>
                  <a:pt x="95211" y="65976"/>
                </a:lnTo>
                <a:lnTo>
                  <a:pt x="87591" y="68948"/>
                </a:lnTo>
                <a:lnTo>
                  <a:pt x="83781" y="69634"/>
                </a:lnTo>
                <a:lnTo>
                  <a:pt x="116429" y="69634"/>
                </a:lnTo>
                <a:lnTo>
                  <a:pt x="116903" y="68478"/>
                </a:lnTo>
                <a:lnTo>
                  <a:pt x="116903" y="63817"/>
                </a:lnTo>
                <a:lnTo>
                  <a:pt x="115900" y="61480"/>
                </a:lnTo>
                <a:lnTo>
                  <a:pt x="114084" y="59677"/>
                </a:lnTo>
                <a:lnTo>
                  <a:pt x="112280" y="57962"/>
                </a:lnTo>
                <a:lnTo>
                  <a:pt x="110108" y="56997"/>
                </a:lnTo>
                <a:close/>
              </a:path>
              <a:path w="117475" h="84454">
                <a:moveTo>
                  <a:pt x="116530" y="14960"/>
                </a:moveTo>
                <a:lnTo>
                  <a:pt x="89407" y="14960"/>
                </a:lnTo>
                <a:lnTo>
                  <a:pt x="95872" y="17449"/>
                </a:lnTo>
                <a:lnTo>
                  <a:pt x="99630" y="22771"/>
                </a:lnTo>
                <a:lnTo>
                  <a:pt x="101676" y="25755"/>
                </a:lnTo>
                <a:lnTo>
                  <a:pt x="104470" y="27254"/>
                </a:lnTo>
                <a:lnTo>
                  <a:pt x="110108" y="27254"/>
                </a:lnTo>
                <a:lnTo>
                  <a:pt x="112445" y="26428"/>
                </a:lnTo>
                <a:lnTo>
                  <a:pt x="116090" y="22771"/>
                </a:lnTo>
                <a:lnTo>
                  <a:pt x="116903" y="20612"/>
                </a:lnTo>
                <a:lnTo>
                  <a:pt x="116903" y="15938"/>
                </a:lnTo>
                <a:lnTo>
                  <a:pt x="116530" y="14960"/>
                </a:lnTo>
                <a:close/>
              </a:path>
            </a:pathLst>
          </a:custGeom>
          <a:solidFill>
            <a:srgbClr val="4E50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993997" y="7403160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433"/>
                </a:lnTo>
              </a:path>
            </a:pathLst>
          </a:custGeom>
          <a:ln w="4991">
            <a:solidFill>
              <a:srgbClr val="4E50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88863" y="7621206"/>
            <a:ext cx="854963" cy="27889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59"/>
          <p:cNvSpPr txBox="1"/>
          <p:nvPr/>
        </p:nvSpPr>
        <p:spPr>
          <a:xfrm>
            <a:off x="761074" y="8267891"/>
            <a:ext cx="586105" cy="2197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50" spc="5" dirty="0">
                <a:solidFill>
                  <a:srgbClr val="FFFFFF"/>
                </a:solidFill>
                <a:latin typeface="KozGoPr6N-Medium"/>
                <a:cs typeface="KozGoPr6N-Medium"/>
              </a:rPr>
              <a:t>NISSEKI</a:t>
            </a:r>
            <a:endParaRPr sz="1250">
              <a:latin typeface="KozGoPr6N-Medium"/>
              <a:cs typeface="KozGoPr6N-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122</Words>
  <Application>Microsoft Macintosh PowerPoint</Application>
  <PresentationFormat>ユーザー設定</PresentationFormat>
  <Paragraphs>56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Arial Rounded MT Bold</vt:lpstr>
      <vt:lpstr>Calibri</vt:lpstr>
      <vt:lpstr>KozGoPr6N-Medium</vt:lpstr>
      <vt:lpstr>Times New Roman</vt:lpstr>
      <vt:lpstr>Office Theme</vt:lpstr>
      <vt:lpstr>Luncheon Seminar</vt:lpstr>
    </vt:vector>
  </TitlesOfParts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cp:lastModifiedBy>齋藤-SAITO滋-Shigeru</cp:lastModifiedBy>
  <cp:revision>3</cp:revision>
  <cp:lastPrinted>2017-11-20T04:39:37Z</cp:lastPrinted>
  <dcterms:created xsi:type="dcterms:W3CDTF">2017-11-20T13:35:13Z</dcterms:created>
  <dcterms:modified xsi:type="dcterms:W3CDTF">2017-11-20T04:41:25Z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2017-11-20T00:00:00Z</vt:filetime>
  </property>
  <property fmtid="{D5CDD505-2E9C-101B-9397-08002B2CF9AE}" pid="3" name="Creator">
    <vt:lpwstr>Acrobat Pro DC 17.12.20098</vt:lpwstr>
  </property>
  <property fmtid="{D5CDD505-2E9C-101B-9397-08002B2CF9AE}" pid="4" name="LastSaved">
    <vt:filetime>2017-11-20T00:00:00Z</vt:filetime>
  </property>
</Properties>
</file>