
<file path=[Content_Types].xml><?xml version="1.0" encoding="utf-8"?>
<Types xmlns="http://schemas.openxmlformats.org/package/2006/content-types">
  <Default Extension="xml" ContentType="application/xml"/>
  <Default Extension="png" ContentType="image/png"/>
  <Default Extension="jpg" ContentType="image/jp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0693400" cy="10693400"/>
  <p:notesSz cx="10693400" cy="106934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69"/>
    <p:restoredTop sz="93692"/>
  </p:normalViewPr>
  <p:slideViewPr>
    <p:cSldViewPr>
      <p:cViewPr>
        <p:scale>
          <a:sx n="292" d="100"/>
          <a:sy n="292" d="100"/>
        </p:scale>
        <p:origin x="144" y="-113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63" y="1828"/>
            <a:ext cx="7560309" cy="10690225"/>
          </a:xfrm>
          <a:custGeom>
            <a:avLst/>
            <a:gdLst/>
            <a:ahLst/>
            <a:cxnLst/>
            <a:rect l="l" t="t" r="r" b="b"/>
            <a:pathLst>
              <a:path w="7560309" h="10690225">
                <a:moveTo>
                  <a:pt x="0" y="10690174"/>
                </a:moveTo>
                <a:lnTo>
                  <a:pt x="7560005" y="10690174"/>
                </a:lnTo>
                <a:lnTo>
                  <a:pt x="7560005" y="0"/>
                </a:lnTo>
                <a:lnTo>
                  <a:pt x="0" y="0"/>
                </a:lnTo>
                <a:lnTo>
                  <a:pt x="0" y="10690174"/>
                </a:lnTo>
                <a:close/>
              </a:path>
            </a:pathLst>
          </a:custGeom>
          <a:solidFill>
            <a:srgbClr val="95D0C0"/>
          </a:solidFill>
        </p:spPr>
        <p:txBody>
          <a:bodyPr wrap="square" lIns="0" tIns="0" rIns="0" bIns="0" rtlCol="0"/>
          <a:lstStyle/>
          <a:p>
            <a:endParaRPr/>
          </a:p>
        </p:txBody>
      </p:sp>
      <p:sp>
        <p:nvSpPr>
          <p:cNvPr id="17" name="bk object 17"/>
          <p:cNvSpPr/>
          <p:nvPr/>
        </p:nvSpPr>
        <p:spPr>
          <a:xfrm>
            <a:off x="2888569" y="9972456"/>
            <a:ext cx="1782157" cy="352399"/>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500" b="0" i="0">
                <a:solidFill>
                  <a:srgbClr val="C70067"/>
                </a:solidFill>
                <a:latin typeface="Arial Rounded MT Bold"/>
                <a:cs typeface="Arial Rounded MT Bold"/>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00" b="0" i="0">
                <a:solidFill>
                  <a:srgbClr val="C70067"/>
                </a:solidFill>
                <a:latin typeface="Arial Rounded MT Bold"/>
                <a:cs typeface="Arial Rounded MT Bold"/>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11/20/17</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00" b="0" i="0">
                <a:solidFill>
                  <a:srgbClr val="C70067"/>
                </a:solidFill>
                <a:latin typeface="Arial Rounded MT Bold"/>
                <a:cs typeface="Arial Rounded MT Bold"/>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11/20/17</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7560309" cy="10692130"/>
          </a:xfrm>
          <a:custGeom>
            <a:avLst/>
            <a:gdLst/>
            <a:ahLst/>
            <a:cxnLst/>
            <a:rect l="l" t="t" r="r" b="b"/>
            <a:pathLst>
              <a:path w="7560309" h="10692130">
                <a:moveTo>
                  <a:pt x="0" y="0"/>
                </a:moveTo>
                <a:lnTo>
                  <a:pt x="7560056" y="0"/>
                </a:lnTo>
                <a:lnTo>
                  <a:pt x="7560056" y="10692003"/>
                </a:lnTo>
                <a:lnTo>
                  <a:pt x="0" y="10692003"/>
                </a:lnTo>
                <a:lnTo>
                  <a:pt x="0" y="0"/>
                </a:lnTo>
                <a:close/>
              </a:path>
            </a:pathLst>
          </a:custGeom>
          <a:solidFill>
            <a:srgbClr val="2E96C7"/>
          </a:solidFill>
        </p:spPr>
        <p:txBody>
          <a:bodyPr wrap="square" lIns="0" tIns="0" rIns="0" bIns="0" rtlCol="0"/>
          <a:lstStyle/>
          <a:p>
            <a:endParaRPr/>
          </a:p>
        </p:txBody>
      </p:sp>
      <p:sp>
        <p:nvSpPr>
          <p:cNvPr id="17" name="bk object 17"/>
          <p:cNvSpPr/>
          <p:nvPr/>
        </p:nvSpPr>
        <p:spPr>
          <a:xfrm>
            <a:off x="715975" y="1446834"/>
            <a:ext cx="6142990" cy="398145"/>
          </a:xfrm>
          <a:custGeom>
            <a:avLst/>
            <a:gdLst/>
            <a:ahLst/>
            <a:cxnLst/>
            <a:rect l="l" t="t" r="r" b="b"/>
            <a:pathLst>
              <a:path w="6142990" h="398144">
                <a:moveTo>
                  <a:pt x="0" y="0"/>
                </a:moveTo>
                <a:lnTo>
                  <a:pt x="6142405" y="0"/>
                </a:lnTo>
                <a:lnTo>
                  <a:pt x="6142405" y="398043"/>
                </a:lnTo>
                <a:lnTo>
                  <a:pt x="0" y="398043"/>
                </a:lnTo>
                <a:lnTo>
                  <a:pt x="0" y="0"/>
                </a:lnTo>
                <a:close/>
              </a:path>
            </a:pathLst>
          </a:custGeom>
          <a:solidFill>
            <a:srgbClr val="2E96C7"/>
          </a:solidFill>
        </p:spPr>
        <p:txBody>
          <a:bodyPr wrap="square" lIns="0" tIns="0" rIns="0" bIns="0" rtlCol="0"/>
          <a:lstStyle/>
          <a:p>
            <a:endParaRPr/>
          </a:p>
        </p:txBody>
      </p:sp>
      <p:sp>
        <p:nvSpPr>
          <p:cNvPr id="18" name="bk object 18"/>
          <p:cNvSpPr/>
          <p:nvPr/>
        </p:nvSpPr>
        <p:spPr>
          <a:xfrm>
            <a:off x="715975" y="3078797"/>
            <a:ext cx="6142990" cy="398145"/>
          </a:xfrm>
          <a:custGeom>
            <a:avLst/>
            <a:gdLst/>
            <a:ahLst/>
            <a:cxnLst/>
            <a:rect l="l" t="t" r="r" b="b"/>
            <a:pathLst>
              <a:path w="6142990" h="398145">
                <a:moveTo>
                  <a:pt x="0" y="0"/>
                </a:moveTo>
                <a:lnTo>
                  <a:pt x="6142405" y="0"/>
                </a:lnTo>
                <a:lnTo>
                  <a:pt x="6142405" y="398043"/>
                </a:lnTo>
                <a:lnTo>
                  <a:pt x="0" y="398043"/>
                </a:lnTo>
                <a:lnTo>
                  <a:pt x="0" y="0"/>
                </a:lnTo>
                <a:close/>
              </a:path>
            </a:pathLst>
          </a:custGeom>
          <a:solidFill>
            <a:srgbClr val="2E96C7"/>
          </a:solidFill>
        </p:spPr>
        <p:txBody>
          <a:bodyPr wrap="square" lIns="0" tIns="0" rIns="0" bIns="0" rtlCol="0"/>
          <a:lstStyle/>
          <a:p>
            <a:endParaRPr/>
          </a:p>
        </p:txBody>
      </p:sp>
      <p:sp>
        <p:nvSpPr>
          <p:cNvPr id="19" name="bk object 19"/>
          <p:cNvSpPr/>
          <p:nvPr/>
        </p:nvSpPr>
        <p:spPr>
          <a:xfrm>
            <a:off x="715975" y="4701933"/>
            <a:ext cx="6142990" cy="398145"/>
          </a:xfrm>
          <a:custGeom>
            <a:avLst/>
            <a:gdLst/>
            <a:ahLst/>
            <a:cxnLst/>
            <a:rect l="l" t="t" r="r" b="b"/>
            <a:pathLst>
              <a:path w="6142990" h="398145">
                <a:moveTo>
                  <a:pt x="0" y="0"/>
                </a:moveTo>
                <a:lnTo>
                  <a:pt x="6142405" y="0"/>
                </a:lnTo>
                <a:lnTo>
                  <a:pt x="6142405" y="398043"/>
                </a:lnTo>
                <a:lnTo>
                  <a:pt x="0" y="398043"/>
                </a:lnTo>
                <a:lnTo>
                  <a:pt x="0" y="0"/>
                </a:lnTo>
                <a:close/>
              </a:path>
            </a:pathLst>
          </a:custGeom>
          <a:solidFill>
            <a:srgbClr val="2E96C7"/>
          </a:solidFill>
        </p:spPr>
        <p:txBody>
          <a:bodyPr wrap="square" lIns="0" tIns="0" rIns="0" bIns="0" rtlCol="0"/>
          <a:lstStyle/>
          <a:p>
            <a:endParaRPr/>
          </a:p>
        </p:txBody>
      </p:sp>
      <p:sp>
        <p:nvSpPr>
          <p:cNvPr id="20" name="bk object 20"/>
          <p:cNvSpPr/>
          <p:nvPr/>
        </p:nvSpPr>
        <p:spPr>
          <a:xfrm>
            <a:off x="715966" y="6877761"/>
            <a:ext cx="6142990" cy="2159000"/>
          </a:xfrm>
          <a:custGeom>
            <a:avLst/>
            <a:gdLst/>
            <a:ahLst/>
            <a:cxnLst/>
            <a:rect l="l" t="t" r="r" b="b"/>
            <a:pathLst>
              <a:path w="6142990" h="2159000">
                <a:moveTo>
                  <a:pt x="6142418" y="0"/>
                </a:moveTo>
                <a:lnTo>
                  <a:pt x="6142342" y="2158796"/>
                </a:lnTo>
                <a:lnTo>
                  <a:pt x="0" y="2158860"/>
                </a:lnTo>
                <a:lnTo>
                  <a:pt x="0" y="0"/>
                </a:lnTo>
                <a:lnTo>
                  <a:pt x="6142418" y="0"/>
                </a:lnTo>
                <a:close/>
              </a:path>
            </a:pathLst>
          </a:custGeom>
          <a:solidFill>
            <a:srgbClr val="FFFFFF"/>
          </a:solidFill>
        </p:spPr>
        <p:txBody>
          <a:bodyPr wrap="square" lIns="0" tIns="0" rIns="0" bIns="0" rtlCol="0"/>
          <a:lstStyle/>
          <a:p>
            <a:endParaRPr/>
          </a:p>
        </p:txBody>
      </p:sp>
      <p:sp>
        <p:nvSpPr>
          <p:cNvPr id="21" name="bk object 21"/>
          <p:cNvSpPr/>
          <p:nvPr/>
        </p:nvSpPr>
        <p:spPr>
          <a:xfrm>
            <a:off x="715966" y="6877761"/>
            <a:ext cx="6142990" cy="2159000"/>
          </a:xfrm>
          <a:custGeom>
            <a:avLst/>
            <a:gdLst/>
            <a:ahLst/>
            <a:cxnLst/>
            <a:rect l="l" t="t" r="r" b="b"/>
            <a:pathLst>
              <a:path w="6142990" h="2159000">
                <a:moveTo>
                  <a:pt x="6142418" y="0"/>
                </a:moveTo>
                <a:lnTo>
                  <a:pt x="6142342" y="2158796"/>
                </a:lnTo>
                <a:lnTo>
                  <a:pt x="0" y="2158860"/>
                </a:lnTo>
                <a:lnTo>
                  <a:pt x="0" y="0"/>
                </a:lnTo>
                <a:lnTo>
                  <a:pt x="6142418" y="0"/>
                </a:lnTo>
                <a:close/>
              </a:path>
            </a:pathLst>
          </a:custGeom>
          <a:ln w="12700">
            <a:solidFill>
              <a:srgbClr val="C0C2C4"/>
            </a:solidFill>
          </a:ln>
        </p:spPr>
        <p:txBody>
          <a:bodyPr wrap="square" lIns="0" tIns="0" rIns="0" bIns="0" rtlCol="0"/>
          <a:lstStyle/>
          <a:p>
            <a:endParaRPr/>
          </a:p>
        </p:txBody>
      </p:sp>
      <p:sp>
        <p:nvSpPr>
          <p:cNvPr id="22" name="bk object 22"/>
          <p:cNvSpPr/>
          <p:nvPr/>
        </p:nvSpPr>
        <p:spPr>
          <a:xfrm>
            <a:off x="5361802" y="7047103"/>
            <a:ext cx="1425575" cy="1562735"/>
          </a:xfrm>
          <a:custGeom>
            <a:avLst/>
            <a:gdLst/>
            <a:ahLst/>
            <a:cxnLst/>
            <a:rect l="l" t="t" r="r" b="b"/>
            <a:pathLst>
              <a:path w="1425575" h="1562734">
                <a:moveTo>
                  <a:pt x="1425168" y="0"/>
                </a:moveTo>
                <a:lnTo>
                  <a:pt x="1425143" y="1562455"/>
                </a:lnTo>
                <a:lnTo>
                  <a:pt x="0" y="1562493"/>
                </a:lnTo>
                <a:lnTo>
                  <a:pt x="0" y="0"/>
                </a:lnTo>
                <a:lnTo>
                  <a:pt x="1425168" y="0"/>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11/20/17</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34913" y="692343"/>
            <a:ext cx="5293022" cy="716915"/>
          </a:xfrm>
          <a:prstGeom prst="rect">
            <a:avLst/>
          </a:prstGeom>
        </p:spPr>
        <p:txBody>
          <a:bodyPr wrap="square" lIns="0" tIns="0" rIns="0" bIns="0">
            <a:spAutoFit/>
          </a:bodyPr>
          <a:lstStyle>
            <a:lvl1pPr>
              <a:defRPr sz="4500" b="0" i="0">
                <a:solidFill>
                  <a:srgbClr val="C70067"/>
                </a:solidFill>
                <a:latin typeface="Arial Rounded MT Bold"/>
                <a:cs typeface="Arial Rounded MT Bold"/>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11/20/17</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kamakuralive.net/" TargetMode="Externa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5.xml"/><Relationship Id="rId2" Type="http://schemas.openxmlformats.org/officeDocument/2006/relationships/hyperlink" Target="http://www.vascular.abbott/j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jp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5.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703785" y="1427787"/>
          <a:ext cx="6146265" cy="4483100"/>
        </p:xfrm>
        <a:graphic>
          <a:graphicData uri="http://schemas.openxmlformats.org/drawingml/2006/table">
            <a:tbl>
              <a:tblPr firstRow="1" bandRow="1">
                <a:tableStyleId>{2D5ABB26-0587-4C30-8999-92F81FD0307C}</a:tableStyleId>
              </a:tblPr>
              <a:tblGrid>
                <a:gridCol w="1329681"/>
                <a:gridCol w="4816584"/>
              </a:tblGrid>
              <a:tr h="393700">
                <a:tc gridSpan="2">
                  <a:txBody>
                    <a:bodyPr/>
                    <a:lstStyle/>
                    <a:p>
                      <a:pPr marL="1739900">
                        <a:lnSpc>
                          <a:spcPts val="3035"/>
                        </a:lnSpc>
                        <a:tabLst>
                          <a:tab pos="3519804" algn="l"/>
                        </a:tabLst>
                      </a:pPr>
                      <a:r>
                        <a:rPr sz="1550" spc="60" dirty="0">
                          <a:solidFill>
                            <a:srgbClr val="FFFFFF"/>
                          </a:solidFill>
                          <a:latin typeface="KozGoPr6N-Medium"/>
                          <a:cs typeface="KozGoPr6N-Medium"/>
                        </a:rPr>
                        <a:t>Dec.</a:t>
                      </a:r>
                      <a:r>
                        <a:rPr sz="4575" spc="89" baseline="-3642" dirty="0">
                          <a:solidFill>
                            <a:srgbClr val="FFFFFF"/>
                          </a:solidFill>
                          <a:latin typeface="KozGoPr6N-Medium"/>
                          <a:cs typeface="KozGoPr6N-Medium"/>
                        </a:rPr>
                        <a:t>9.</a:t>
                      </a:r>
                      <a:r>
                        <a:rPr sz="4575" spc="135" baseline="-3642" dirty="0">
                          <a:solidFill>
                            <a:srgbClr val="FFFFFF"/>
                          </a:solidFill>
                          <a:latin typeface="KozGoPr6N-Medium"/>
                          <a:cs typeface="KozGoPr6N-Medium"/>
                        </a:rPr>
                        <a:t> </a:t>
                      </a:r>
                      <a:r>
                        <a:rPr sz="1550" spc="50" dirty="0">
                          <a:solidFill>
                            <a:srgbClr val="FFFFFF"/>
                          </a:solidFill>
                          <a:latin typeface="KozGoPr6N-Medium"/>
                          <a:cs typeface="KozGoPr6N-Medium"/>
                        </a:rPr>
                        <a:t>Sat.	</a:t>
                      </a:r>
                      <a:r>
                        <a:rPr sz="2150" spc="50" dirty="0">
                          <a:solidFill>
                            <a:srgbClr val="FFFFFF"/>
                          </a:solidFill>
                          <a:latin typeface="KozGoPr6N-Medium"/>
                          <a:cs typeface="KozGoPr6N-Medium"/>
                        </a:rPr>
                        <a:t>13:30～15:00</a:t>
                      </a:r>
                      <a:endParaRPr sz="2150">
                        <a:latin typeface="KozGoPr6N-Medium"/>
                        <a:cs typeface="KozGoPr6N-Medium"/>
                      </a:endParaRPr>
                    </a:p>
                  </a:txBody>
                  <a:tcPr marL="0" marR="0" marT="0" marB="0">
                    <a:lnL w="12700">
                      <a:solidFill>
                        <a:srgbClr val="C0C2C4"/>
                      </a:solidFill>
                      <a:prstDash val="solid"/>
                    </a:lnL>
                    <a:lnR w="19050">
                      <a:solidFill>
                        <a:srgbClr val="C0C2C4"/>
                      </a:solidFill>
                      <a:prstDash val="solid"/>
                    </a:lnR>
                    <a:lnT w="19050">
                      <a:solidFill>
                        <a:srgbClr val="C0C2C4"/>
                      </a:solidFill>
                      <a:prstDash val="solid"/>
                    </a:lnT>
                    <a:solidFill>
                      <a:srgbClr val="2E96C7"/>
                    </a:solidFill>
                  </a:tcPr>
                </a:tc>
                <a:tc hMerge="1">
                  <a:txBody>
                    <a:bodyPr/>
                    <a:lstStyle/>
                    <a:p>
                      <a:endParaRPr/>
                    </a:p>
                  </a:txBody>
                  <a:tcPr marL="0" marR="0" marT="0" marB="0"/>
                </a:tc>
              </a:tr>
              <a:tr h="63500">
                <a:tc gridSpan="2">
                  <a:txBody>
                    <a:bodyPr/>
                    <a:lstStyle/>
                    <a:p>
                      <a:pPr>
                        <a:lnSpc>
                          <a:spcPct val="100000"/>
                        </a:lnSpc>
                      </a:pPr>
                      <a:endParaRPr sz="200">
                        <a:latin typeface="Times New Roman"/>
                        <a:cs typeface="Times New Roman"/>
                      </a:endParaRPr>
                    </a:p>
                  </a:txBody>
                  <a:tcPr marL="0" marR="0" marT="0" marB="0">
                    <a:lnL w="12700">
                      <a:solidFill>
                        <a:srgbClr val="C0C2C4"/>
                      </a:solidFill>
                      <a:prstDash val="solid"/>
                    </a:lnL>
                    <a:lnR w="19050">
                      <a:solidFill>
                        <a:srgbClr val="C0C2C4"/>
                      </a:solidFill>
                      <a:prstDash val="solid"/>
                    </a:lnR>
                    <a:solidFill>
                      <a:srgbClr val="FFFFFF"/>
                    </a:solidFill>
                  </a:tcPr>
                </a:tc>
                <a:tc hMerge="1">
                  <a:txBody>
                    <a:bodyPr/>
                    <a:lstStyle/>
                    <a:p>
                      <a:endParaRPr/>
                    </a:p>
                  </a:txBody>
                  <a:tcPr marL="0" marR="0" marT="0" marB="0"/>
                </a:tc>
              </a:tr>
              <a:tr h="508000">
                <a:tc>
                  <a:txBody>
                    <a:bodyPr/>
                    <a:lstStyle/>
                    <a:p>
                      <a:pPr marL="15875" algn="ctr">
                        <a:lnSpc>
                          <a:spcPct val="100000"/>
                        </a:lnSpc>
                        <a:spcBef>
                          <a:spcPts val="580"/>
                        </a:spcBef>
                      </a:pPr>
                      <a:r>
                        <a:rPr sz="1200" dirty="0">
                          <a:solidFill>
                            <a:srgbClr val="FFFFFF"/>
                          </a:solidFill>
                          <a:latin typeface="KozGoPr6N-Medium"/>
                          <a:cs typeface="KozGoPr6N-Medium"/>
                        </a:rPr>
                        <a:t>HAMAGIN</a:t>
                      </a:r>
                      <a:r>
                        <a:rPr sz="1200" spc="-100" dirty="0">
                          <a:solidFill>
                            <a:srgbClr val="FFFFFF"/>
                          </a:solidFill>
                          <a:latin typeface="KozGoPr6N-Medium"/>
                          <a:cs typeface="KozGoPr6N-Medium"/>
                        </a:rPr>
                        <a:t> </a:t>
                      </a:r>
                      <a:r>
                        <a:rPr sz="1200" dirty="0">
                          <a:solidFill>
                            <a:srgbClr val="FFFFFF"/>
                          </a:solidFill>
                          <a:latin typeface="KozGoPr6N-Medium"/>
                          <a:cs typeface="KozGoPr6N-Medium"/>
                        </a:rPr>
                        <a:t>Hall</a:t>
                      </a:r>
                      <a:endParaRPr sz="1200">
                        <a:latin typeface="KozGoPr6N-Medium"/>
                        <a:cs typeface="KozGoPr6N-Medium"/>
                      </a:endParaRPr>
                    </a:p>
                    <a:p>
                      <a:pPr marL="15875" algn="ctr">
                        <a:lnSpc>
                          <a:spcPct val="100000"/>
                        </a:lnSpc>
                      </a:pPr>
                      <a:r>
                        <a:rPr sz="1200" dirty="0">
                          <a:solidFill>
                            <a:srgbClr val="FFFFFF"/>
                          </a:solidFill>
                          <a:latin typeface="KozGoPr6N-Medium"/>
                          <a:cs typeface="KozGoPr6N-Medium"/>
                        </a:rPr>
                        <a:t>Lounge</a:t>
                      </a:r>
                      <a:endParaRPr sz="1200">
                        <a:latin typeface="KozGoPr6N-Medium"/>
                        <a:cs typeface="KozGoPr6N-Medium"/>
                      </a:endParaRPr>
                    </a:p>
                  </a:txBody>
                  <a:tcPr marL="0" marR="0" marT="73660" marB="0">
                    <a:lnL w="12700">
                      <a:solidFill>
                        <a:srgbClr val="C0C2C4"/>
                      </a:solidFill>
                      <a:prstDash val="solid"/>
                    </a:lnL>
                    <a:lnR w="53975">
                      <a:solidFill>
                        <a:srgbClr val="FFFFFF"/>
                      </a:solidFill>
                      <a:prstDash val="solid"/>
                    </a:lnR>
                    <a:lnB w="12700">
                      <a:solidFill>
                        <a:srgbClr val="2E96C7"/>
                      </a:solidFill>
                      <a:prstDash val="solid"/>
                    </a:lnB>
                    <a:solidFill>
                      <a:srgbClr val="2E96C7"/>
                    </a:solidFill>
                  </a:tcPr>
                </a:tc>
                <a:tc>
                  <a:txBody>
                    <a:bodyPr/>
                    <a:lstStyle/>
                    <a:p>
                      <a:pPr marL="170180">
                        <a:lnSpc>
                          <a:spcPct val="100000"/>
                        </a:lnSpc>
                        <a:spcBef>
                          <a:spcPts val="780"/>
                        </a:spcBef>
                      </a:pPr>
                      <a:r>
                        <a:rPr sz="2000" spc="75" dirty="0">
                          <a:solidFill>
                            <a:srgbClr val="FFFFFF"/>
                          </a:solidFill>
                          <a:latin typeface="KozGoPr6N-Medium"/>
                          <a:cs typeface="KozGoPr6N-Medium"/>
                        </a:rPr>
                        <a:t>Aコース：FFRコース</a:t>
                      </a:r>
                      <a:endParaRPr sz="2000">
                        <a:latin typeface="KozGoPr6N-Medium"/>
                        <a:cs typeface="KozGoPr6N-Medium"/>
                      </a:endParaRPr>
                    </a:p>
                  </a:txBody>
                  <a:tcPr marL="0" marR="0" marT="99060" marB="0">
                    <a:lnL w="53975">
                      <a:solidFill>
                        <a:srgbClr val="FFFFFF"/>
                      </a:solidFill>
                      <a:prstDash val="solid"/>
                    </a:lnL>
                    <a:lnR w="19050">
                      <a:solidFill>
                        <a:srgbClr val="C0C2C4"/>
                      </a:solidFill>
                      <a:prstDash val="solid"/>
                    </a:lnR>
                    <a:lnB w="12700">
                      <a:solidFill>
                        <a:srgbClr val="2E96C7"/>
                      </a:solidFill>
                      <a:prstDash val="solid"/>
                    </a:lnB>
                    <a:solidFill>
                      <a:srgbClr val="00A79D"/>
                    </a:solidFill>
                  </a:tcPr>
                </a:tc>
              </a:tr>
              <a:tr h="495300">
                <a:tc>
                  <a:txBody>
                    <a:bodyPr/>
                    <a:lstStyle/>
                    <a:p>
                      <a:pPr marR="4445" algn="ctr">
                        <a:lnSpc>
                          <a:spcPct val="100000"/>
                        </a:lnSpc>
                        <a:spcBef>
                          <a:spcPts val="1450"/>
                        </a:spcBef>
                      </a:pPr>
                      <a:r>
                        <a:rPr sz="1400" spc="305" dirty="0">
                          <a:solidFill>
                            <a:srgbClr val="FFFFFF"/>
                          </a:solidFill>
                          <a:latin typeface="KozGoPr6N-Medium"/>
                          <a:cs typeface="KozGoPr6N-Medium"/>
                        </a:rPr>
                        <a:t>講</a:t>
                      </a:r>
                      <a:r>
                        <a:rPr sz="1400" dirty="0">
                          <a:solidFill>
                            <a:srgbClr val="FFFFFF"/>
                          </a:solidFill>
                          <a:latin typeface="KozGoPr6N-Medium"/>
                          <a:cs typeface="KozGoPr6N-Medium"/>
                        </a:rPr>
                        <a:t>師</a:t>
                      </a:r>
                      <a:endParaRPr sz="1400">
                        <a:latin typeface="KozGoPr6N-Medium"/>
                        <a:cs typeface="KozGoPr6N-Medium"/>
                      </a:endParaRPr>
                    </a:p>
                  </a:txBody>
                  <a:tcPr marL="0" marR="0" marT="184150" marB="0">
                    <a:lnL w="19050">
                      <a:solidFill>
                        <a:srgbClr val="C0C2C4"/>
                      </a:solidFill>
                      <a:prstDash val="solid"/>
                    </a:lnL>
                    <a:lnR w="53975">
                      <a:solidFill>
                        <a:srgbClr val="FFFFFF"/>
                      </a:solidFill>
                      <a:prstDash val="solid"/>
                    </a:lnR>
                    <a:lnT w="12700">
                      <a:solidFill>
                        <a:srgbClr val="2E96C7"/>
                      </a:solidFill>
                      <a:prstDash val="solid"/>
                    </a:lnT>
                    <a:lnB w="19050">
                      <a:solidFill>
                        <a:srgbClr val="C0C2C4"/>
                      </a:solidFill>
                      <a:prstDash val="solid"/>
                    </a:lnB>
                    <a:solidFill>
                      <a:srgbClr val="6BA6C9"/>
                    </a:solidFill>
                  </a:tcPr>
                </a:tc>
                <a:tc>
                  <a:txBody>
                    <a:bodyPr/>
                    <a:lstStyle/>
                    <a:p>
                      <a:pPr marL="158115">
                        <a:lnSpc>
                          <a:spcPct val="100000"/>
                        </a:lnSpc>
                        <a:spcBef>
                          <a:spcPts val="900"/>
                        </a:spcBef>
                        <a:tabLst>
                          <a:tab pos="1331595" algn="l"/>
                          <a:tab pos="2296160" algn="l"/>
                        </a:tabLst>
                      </a:pPr>
                      <a:r>
                        <a:rPr sz="1950" dirty="0">
                          <a:solidFill>
                            <a:srgbClr val="2E96C7"/>
                          </a:solidFill>
                          <a:latin typeface="KozGoPr6N-Medium"/>
                          <a:cs typeface="KozGoPr6N-Medium"/>
                        </a:rPr>
                        <a:t>東</a:t>
                      </a:r>
                      <a:r>
                        <a:rPr sz="1950" spc="425" dirty="0">
                          <a:solidFill>
                            <a:srgbClr val="2E96C7"/>
                          </a:solidFill>
                          <a:latin typeface="KozGoPr6N-Medium"/>
                          <a:cs typeface="KozGoPr6N-Medium"/>
                        </a:rPr>
                        <a:t>條</a:t>
                      </a:r>
                      <a:r>
                        <a:rPr sz="1950" dirty="0">
                          <a:solidFill>
                            <a:srgbClr val="2E96C7"/>
                          </a:solidFill>
                          <a:latin typeface="KozGoPr6N-Medium"/>
                          <a:cs typeface="KozGoPr6N-Medium"/>
                        </a:rPr>
                        <a:t>大輝	</a:t>
                      </a:r>
                      <a:r>
                        <a:rPr sz="1550" dirty="0">
                          <a:solidFill>
                            <a:srgbClr val="2E96C7"/>
                          </a:solidFill>
                          <a:latin typeface="KozGoPr6N-Medium"/>
                          <a:cs typeface="KozGoPr6N-Medium"/>
                        </a:rPr>
                        <a:t>先生	</a:t>
                      </a:r>
                      <a:r>
                        <a:rPr sz="1650" dirty="0">
                          <a:solidFill>
                            <a:srgbClr val="2E96C7"/>
                          </a:solidFill>
                          <a:latin typeface="Kozuka Gothic Pr6N"/>
                          <a:cs typeface="Kozuka Gothic Pr6N"/>
                        </a:rPr>
                        <a:t>北里大学病院</a:t>
                      </a:r>
                      <a:endParaRPr sz="1650">
                        <a:latin typeface="Kozuka Gothic Pr6N"/>
                        <a:cs typeface="Kozuka Gothic Pr6N"/>
                      </a:endParaRPr>
                    </a:p>
                  </a:txBody>
                  <a:tcPr marL="0" marR="0" marT="114300" marB="0">
                    <a:lnL w="53975">
                      <a:solidFill>
                        <a:srgbClr val="FFFFFF"/>
                      </a:solidFill>
                      <a:prstDash val="solid"/>
                    </a:lnL>
                    <a:lnR w="19050">
                      <a:solidFill>
                        <a:srgbClr val="C0C2C4"/>
                      </a:solidFill>
                      <a:prstDash val="solid"/>
                    </a:lnR>
                    <a:lnT w="12700">
                      <a:solidFill>
                        <a:srgbClr val="2E96C7"/>
                      </a:solidFill>
                      <a:prstDash val="solid"/>
                    </a:lnT>
                    <a:solidFill>
                      <a:srgbClr val="FFFFFF"/>
                    </a:solidFill>
                  </a:tcPr>
                </a:tc>
              </a:tr>
              <a:tr h="127000">
                <a:tc gridSpan="2">
                  <a:txBody>
                    <a:bodyPr/>
                    <a:lstStyle/>
                    <a:p>
                      <a:pPr>
                        <a:lnSpc>
                          <a:spcPct val="100000"/>
                        </a:lnSpc>
                      </a:pPr>
                      <a:endParaRPr sz="700">
                        <a:latin typeface="Times New Roman"/>
                        <a:cs typeface="Times New Roman"/>
                      </a:endParaRPr>
                    </a:p>
                  </a:txBody>
                  <a:tcPr marL="0" marR="0" marT="0" marB="0">
                    <a:lnL w="12700">
                      <a:solidFill>
                        <a:srgbClr val="C0C2C4"/>
                      </a:solidFill>
                      <a:prstDash val="solid"/>
                    </a:lnL>
                    <a:lnR w="19050">
                      <a:solidFill>
                        <a:srgbClr val="C0C2C4"/>
                      </a:solidFill>
                      <a:prstDash val="solid"/>
                    </a:lnR>
                    <a:lnT w="19050" cap="flat" cmpd="sng" algn="ctr">
                      <a:solidFill>
                        <a:srgbClr val="C0C2C4"/>
                      </a:solidFill>
                      <a:prstDash val="solid"/>
                      <a:round/>
                      <a:headEnd type="none" w="med" len="med"/>
                      <a:tailEnd type="none" w="med" len="med"/>
                    </a:lnT>
                    <a:solidFill>
                      <a:srgbClr val="FFFFFF"/>
                    </a:solidFill>
                  </a:tcPr>
                </a:tc>
                <a:tc hMerge="1">
                  <a:txBody>
                    <a:bodyPr/>
                    <a:lstStyle/>
                    <a:p>
                      <a:endParaRPr/>
                    </a:p>
                  </a:txBody>
                  <a:tcPr marL="0" marR="0" marT="0" marB="0"/>
                </a:tc>
              </a:tr>
              <a:tr h="393700">
                <a:tc gridSpan="2">
                  <a:txBody>
                    <a:bodyPr/>
                    <a:lstStyle/>
                    <a:p>
                      <a:pPr marL="1739900">
                        <a:lnSpc>
                          <a:spcPts val="3015"/>
                        </a:lnSpc>
                        <a:tabLst>
                          <a:tab pos="3519804" algn="l"/>
                        </a:tabLst>
                      </a:pPr>
                      <a:r>
                        <a:rPr sz="1550" spc="55" dirty="0">
                          <a:solidFill>
                            <a:srgbClr val="FFFFFF"/>
                          </a:solidFill>
                          <a:latin typeface="KozGoPr6N-Medium"/>
                          <a:cs typeface="KozGoPr6N-Medium"/>
                        </a:rPr>
                        <a:t>Dec.</a:t>
                      </a:r>
                      <a:r>
                        <a:rPr sz="3050" spc="55" dirty="0">
                          <a:solidFill>
                            <a:srgbClr val="FFFFFF"/>
                          </a:solidFill>
                          <a:latin typeface="KozGoPr6N-Medium"/>
                          <a:cs typeface="KozGoPr6N-Medium"/>
                        </a:rPr>
                        <a:t>10.</a:t>
                      </a:r>
                      <a:r>
                        <a:rPr sz="3050" spc="-35" dirty="0">
                          <a:solidFill>
                            <a:srgbClr val="FFFFFF"/>
                          </a:solidFill>
                          <a:latin typeface="KozGoPr6N-Medium"/>
                          <a:cs typeface="KozGoPr6N-Medium"/>
                        </a:rPr>
                        <a:t> </a:t>
                      </a:r>
                      <a:r>
                        <a:rPr sz="1550" spc="55" dirty="0">
                          <a:solidFill>
                            <a:srgbClr val="FFFFFF"/>
                          </a:solidFill>
                          <a:latin typeface="KozGoPr6N-Medium"/>
                          <a:cs typeface="KozGoPr6N-Medium"/>
                        </a:rPr>
                        <a:t>Sun.	</a:t>
                      </a:r>
                      <a:r>
                        <a:rPr sz="2150" spc="50" dirty="0">
                          <a:solidFill>
                            <a:srgbClr val="FFFFFF"/>
                          </a:solidFill>
                          <a:latin typeface="KozGoPr6N-Medium"/>
                          <a:cs typeface="KozGoPr6N-Medium"/>
                        </a:rPr>
                        <a:t>10:00～11:30</a:t>
                      </a:r>
                      <a:endParaRPr sz="2150">
                        <a:latin typeface="KozGoPr6N-Medium"/>
                        <a:cs typeface="KozGoPr6N-Medium"/>
                      </a:endParaRPr>
                    </a:p>
                  </a:txBody>
                  <a:tcPr marL="0" marR="0" marT="0" marB="0">
                    <a:lnL w="12700">
                      <a:solidFill>
                        <a:srgbClr val="C0C2C4"/>
                      </a:solidFill>
                      <a:prstDash val="solid"/>
                    </a:lnL>
                    <a:lnR w="19050">
                      <a:solidFill>
                        <a:srgbClr val="C0C2C4"/>
                      </a:solidFill>
                      <a:prstDash val="solid"/>
                    </a:lnR>
                    <a:lnB w="53975">
                      <a:solidFill>
                        <a:srgbClr val="FFFFFF"/>
                      </a:solidFill>
                      <a:prstDash val="solid"/>
                    </a:lnB>
                    <a:solidFill>
                      <a:srgbClr val="2E96C7"/>
                    </a:solidFill>
                  </a:tcPr>
                </a:tc>
                <a:tc hMerge="1">
                  <a:txBody>
                    <a:bodyPr/>
                    <a:lstStyle/>
                    <a:p>
                      <a:endParaRPr/>
                    </a:p>
                  </a:txBody>
                  <a:tcPr marL="0" marR="0" marT="0" marB="0"/>
                </a:tc>
              </a:tr>
              <a:tr h="508000">
                <a:tc>
                  <a:txBody>
                    <a:bodyPr/>
                    <a:lstStyle/>
                    <a:p>
                      <a:pPr marL="15875" algn="ctr">
                        <a:lnSpc>
                          <a:spcPct val="100000"/>
                        </a:lnSpc>
                        <a:spcBef>
                          <a:spcPts val="565"/>
                        </a:spcBef>
                      </a:pPr>
                      <a:r>
                        <a:rPr sz="1200" dirty="0">
                          <a:solidFill>
                            <a:srgbClr val="FFFFFF"/>
                          </a:solidFill>
                          <a:latin typeface="KozGoPr6N-Medium"/>
                          <a:cs typeface="KozGoPr6N-Medium"/>
                        </a:rPr>
                        <a:t>HAMAGIN</a:t>
                      </a:r>
                      <a:r>
                        <a:rPr sz="1200" spc="-100" dirty="0">
                          <a:solidFill>
                            <a:srgbClr val="FFFFFF"/>
                          </a:solidFill>
                          <a:latin typeface="KozGoPr6N-Medium"/>
                          <a:cs typeface="KozGoPr6N-Medium"/>
                        </a:rPr>
                        <a:t> </a:t>
                      </a:r>
                      <a:r>
                        <a:rPr sz="1200" dirty="0">
                          <a:solidFill>
                            <a:srgbClr val="FFFFFF"/>
                          </a:solidFill>
                          <a:latin typeface="KozGoPr6N-Medium"/>
                          <a:cs typeface="KozGoPr6N-Medium"/>
                        </a:rPr>
                        <a:t>Hall</a:t>
                      </a:r>
                      <a:endParaRPr sz="1200">
                        <a:latin typeface="KozGoPr6N-Medium"/>
                        <a:cs typeface="KozGoPr6N-Medium"/>
                      </a:endParaRPr>
                    </a:p>
                    <a:p>
                      <a:pPr marL="15875" algn="ctr">
                        <a:lnSpc>
                          <a:spcPct val="100000"/>
                        </a:lnSpc>
                      </a:pPr>
                      <a:r>
                        <a:rPr sz="1200" dirty="0">
                          <a:solidFill>
                            <a:srgbClr val="FFFFFF"/>
                          </a:solidFill>
                          <a:latin typeface="KozGoPr6N-Medium"/>
                          <a:cs typeface="KozGoPr6N-Medium"/>
                        </a:rPr>
                        <a:t>Lounge</a:t>
                      </a:r>
                      <a:endParaRPr sz="1200">
                        <a:latin typeface="KozGoPr6N-Medium"/>
                        <a:cs typeface="KozGoPr6N-Medium"/>
                      </a:endParaRPr>
                    </a:p>
                  </a:txBody>
                  <a:tcPr marL="0" marR="0" marT="71755" marB="0">
                    <a:lnL w="12700">
                      <a:solidFill>
                        <a:srgbClr val="C0C2C4"/>
                      </a:solidFill>
                      <a:prstDash val="solid"/>
                    </a:lnL>
                    <a:lnR w="53975">
                      <a:solidFill>
                        <a:srgbClr val="FFFFFF"/>
                      </a:solidFill>
                      <a:prstDash val="solid"/>
                    </a:lnR>
                    <a:lnT w="53975">
                      <a:solidFill>
                        <a:srgbClr val="FFFFFF"/>
                      </a:solidFill>
                      <a:prstDash val="solid"/>
                    </a:lnT>
                    <a:lnB w="12700">
                      <a:solidFill>
                        <a:srgbClr val="2E96C7"/>
                      </a:solidFill>
                      <a:prstDash val="solid"/>
                    </a:lnB>
                    <a:solidFill>
                      <a:srgbClr val="2E96C7"/>
                    </a:solidFill>
                  </a:tcPr>
                </a:tc>
                <a:tc>
                  <a:txBody>
                    <a:bodyPr/>
                    <a:lstStyle/>
                    <a:p>
                      <a:pPr marL="170180">
                        <a:lnSpc>
                          <a:spcPct val="100000"/>
                        </a:lnSpc>
                        <a:spcBef>
                          <a:spcPts val="665"/>
                        </a:spcBef>
                      </a:pPr>
                      <a:r>
                        <a:rPr sz="2000" spc="75" dirty="0">
                          <a:solidFill>
                            <a:srgbClr val="FFFFFF"/>
                          </a:solidFill>
                          <a:latin typeface="KozGoPr6N-Medium"/>
                          <a:cs typeface="KozGoPr6N-Medium"/>
                        </a:rPr>
                        <a:t>Bコース：FFRコース</a:t>
                      </a:r>
                      <a:endParaRPr sz="2000">
                        <a:latin typeface="KozGoPr6N-Medium"/>
                        <a:cs typeface="KozGoPr6N-Medium"/>
                      </a:endParaRPr>
                    </a:p>
                  </a:txBody>
                  <a:tcPr marL="0" marR="0" marT="84455" marB="0">
                    <a:lnL w="53975">
                      <a:solidFill>
                        <a:srgbClr val="FFFFFF"/>
                      </a:solidFill>
                      <a:prstDash val="solid"/>
                    </a:lnL>
                    <a:lnR w="19050">
                      <a:solidFill>
                        <a:srgbClr val="C0C2C4"/>
                      </a:solidFill>
                      <a:prstDash val="solid"/>
                    </a:lnR>
                    <a:lnT w="53975">
                      <a:solidFill>
                        <a:srgbClr val="FFFFFF"/>
                      </a:solidFill>
                      <a:prstDash val="solid"/>
                    </a:lnT>
                    <a:lnB w="12700">
                      <a:solidFill>
                        <a:srgbClr val="2E96C7"/>
                      </a:solidFill>
                      <a:prstDash val="solid"/>
                    </a:lnB>
                    <a:solidFill>
                      <a:srgbClr val="00A79D"/>
                    </a:solidFill>
                  </a:tcPr>
                </a:tc>
              </a:tr>
              <a:tr h="508000">
                <a:tc>
                  <a:txBody>
                    <a:bodyPr/>
                    <a:lstStyle/>
                    <a:p>
                      <a:pPr marR="4445" algn="ctr">
                        <a:lnSpc>
                          <a:spcPct val="100000"/>
                        </a:lnSpc>
                        <a:spcBef>
                          <a:spcPts val="1050"/>
                        </a:spcBef>
                      </a:pPr>
                      <a:r>
                        <a:rPr sz="1400" spc="305" dirty="0">
                          <a:solidFill>
                            <a:srgbClr val="FFFFFF"/>
                          </a:solidFill>
                          <a:latin typeface="KozGoPr6N-Medium"/>
                          <a:cs typeface="KozGoPr6N-Medium"/>
                        </a:rPr>
                        <a:t>講</a:t>
                      </a:r>
                      <a:r>
                        <a:rPr sz="1400" dirty="0">
                          <a:solidFill>
                            <a:srgbClr val="FFFFFF"/>
                          </a:solidFill>
                          <a:latin typeface="KozGoPr6N-Medium"/>
                          <a:cs typeface="KozGoPr6N-Medium"/>
                        </a:rPr>
                        <a:t>師</a:t>
                      </a:r>
                      <a:endParaRPr sz="1400">
                        <a:latin typeface="KozGoPr6N-Medium"/>
                        <a:cs typeface="KozGoPr6N-Medium"/>
                      </a:endParaRPr>
                    </a:p>
                  </a:txBody>
                  <a:tcPr marL="0" marR="0" marT="133350" marB="0">
                    <a:lnL w="19050">
                      <a:solidFill>
                        <a:srgbClr val="C0C2C4"/>
                      </a:solidFill>
                      <a:prstDash val="solid"/>
                    </a:lnL>
                    <a:lnR w="53975">
                      <a:solidFill>
                        <a:srgbClr val="FFFFFF"/>
                      </a:solidFill>
                      <a:prstDash val="solid"/>
                    </a:lnR>
                    <a:lnT w="12700">
                      <a:solidFill>
                        <a:srgbClr val="2E96C7"/>
                      </a:solidFill>
                      <a:prstDash val="solid"/>
                    </a:lnT>
                    <a:lnB w="19050">
                      <a:solidFill>
                        <a:srgbClr val="C0C2C4"/>
                      </a:solidFill>
                      <a:prstDash val="solid"/>
                    </a:lnB>
                    <a:solidFill>
                      <a:srgbClr val="6BA6C9"/>
                    </a:solidFill>
                  </a:tcPr>
                </a:tc>
                <a:tc>
                  <a:txBody>
                    <a:bodyPr/>
                    <a:lstStyle/>
                    <a:p>
                      <a:pPr marL="158115">
                        <a:lnSpc>
                          <a:spcPct val="100000"/>
                        </a:lnSpc>
                        <a:spcBef>
                          <a:spcPts val="600"/>
                        </a:spcBef>
                        <a:tabLst>
                          <a:tab pos="1331595" algn="l"/>
                          <a:tab pos="2296160" algn="l"/>
                        </a:tabLst>
                      </a:pPr>
                      <a:r>
                        <a:rPr sz="2925" baseline="-5698" dirty="0">
                          <a:solidFill>
                            <a:srgbClr val="2E96C7"/>
                          </a:solidFill>
                          <a:latin typeface="KozGoPr6N-Medium"/>
                          <a:cs typeface="KozGoPr6N-Medium"/>
                        </a:rPr>
                        <a:t>菅</a:t>
                      </a:r>
                      <a:r>
                        <a:rPr sz="2925" spc="637" baseline="-5698" dirty="0">
                          <a:solidFill>
                            <a:srgbClr val="2E96C7"/>
                          </a:solidFill>
                          <a:latin typeface="KozGoPr6N-Medium"/>
                          <a:cs typeface="KozGoPr6N-Medium"/>
                        </a:rPr>
                        <a:t>野</a:t>
                      </a:r>
                      <a:r>
                        <a:rPr sz="2925" baseline="-5698" dirty="0">
                          <a:solidFill>
                            <a:srgbClr val="2E96C7"/>
                          </a:solidFill>
                          <a:latin typeface="KozGoPr6N-Medium"/>
                          <a:cs typeface="KozGoPr6N-Medium"/>
                        </a:rPr>
                        <a:t>晃靖	</a:t>
                      </a:r>
                      <a:r>
                        <a:rPr sz="2325" baseline="-7168" dirty="0">
                          <a:solidFill>
                            <a:srgbClr val="2E96C7"/>
                          </a:solidFill>
                          <a:latin typeface="KozGoPr6N-Medium"/>
                          <a:cs typeface="KozGoPr6N-Medium"/>
                        </a:rPr>
                        <a:t>先生	</a:t>
                      </a:r>
                      <a:r>
                        <a:rPr sz="1650" dirty="0">
                          <a:solidFill>
                            <a:srgbClr val="2E96C7"/>
                          </a:solidFill>
                          <a:latin typeface="Kozuka Gothic Pr6N"/>
                          <a:cs typeface="Kozuka Gothic Pr6N"/>
                        </a:rPr>
                        <a:t>横浜市立大学附属病院</a:t>
                      </a:r>
                      <a:endParaRPr sz="1650">
                        <a:latin typeface="Kozuka Gothic Pr6N"/>
                        <a:cs typeface="Kozuka Gothic Pr6N"/>
                      </a:endParaRPr>
                    </a:p>
                  </a:txBody>
                  <a:tcPr marL="0" marR="0" marT="76200" marB="0">
                    <a:lnL w="53975">
                      <a:solidFill>
                        <a:srgbClr val="FFFFFF"/>
                      </a:solidFill>
                      <a:prstDash val="solid"/>
                    </a:lnL>
                    <a:lnR w="19050">
                      <a:solidFill>
                        <a:srgbClr val="C0C2C4"/>
                      </a:solidFill>
                      <a:prstDash val="solid"/>
                    </a:lnR>
                    <a:lnT w="12700">
                      <a:solidFill>
                        <a:srgbClr val="2E96C7"/>
                      </a:solidFill>
                      <a:prstDash val="solid"/>
                    </a:lnT>
                    <a:solidFill>
                      <a:srgbClr val="FFFFFF"/>
                    </a:solidFill>
                  </a:tcPr>
                </a:tc>
              </a:tr>
              <a:tr h="114300">
                <a:tc gridSpan="2">
                  <a:txBody>
                    <a:bodyPr/>
                    <a:lstStyle/>
                    <a:p>
                      <a:pPr>
                        <a:lnSpc>
                          <a:spcPct val="100000"/>
                        </a:lnSpc>
                      </a:pPr>
                      <a:endParaRPr sz="600">
                        <a:latin typeface="Times New Roman"/>
                        <a:cs typeface="Times New Roman"/>
                      </a:endParaRPr>
                    </a:p>
                  </a:txBody>
                  <a:tcPr marL="0" marR="0" marT="0" marB="0">
                    <a:lnL w="12700">
                      <a:solidFill>
                        <a:srgbClr val="C0C2C4"/>
                      </a:solidFill>
                      <a:prstDash val="solid"/>
                    </a:lnL>
                    <a:lnR w="19050">
                      <a:solidFill>
                        <a:srgbClr val="C0C2C4"/>
                      </a:solidFill>
                      <a:prstDash val="solid"/>
                    </a:lnR>
                    <a:lnT w="19050" cap="flat" cmpd="sng" algn="ctr">
                      <a:solidFill>
                        <a:srgbClr val="C0C2C4"/>
                      </a:solidFill>
                      <a:prstDash val="solid"/>
                      <a:round/>
                      <a:headEnd type="none" w="med" len="med"/>
                      <a:tailEnd type="none" w="med" len="med"/>
                    </a:lnT>
                    <a:solidFill>
                      <a:srgbClr val="FFFFFF"/>
                    </a:solidFill>
                  </a:tcPr>
                </a:tc>
                <a:tc hMerge="1">
                  <a:txBody>
                    <a:bodyPr/>
                    <a:lstStyle/>
                    <a:p>
                      <a:endParaRPr/>
                    </a:p>
                  </a:txBody>
                  <a:tcPr marL="0" marR="0" marT="0" marB="0"/>
                </a:tc>
              </a:tr>
              <a:tr h="381000">
                <a:tc gridSpan="2">
                  <a:txBody>
                    <a:bodyPr/>
                    <a:lstStyle/>
                    <a:p>
                      <a:pPr marL="1739900">
                        <a:lnSpc>
                          <a:spcPts val="2950"/>
                        </a:lnSpc>
                        <a:tabLst>
                          <a:tab pos="3519804" algn="l"/>
                        </a:tabLst>
                      </a:pPr>
                      <a:r>
                        <a:rPr sz="1550" spc="55" dirty="0">
                          <a:solidFill>
                            <a:srgbClr val="FFFFFF"/>
                          </a:solidFill>
                          <a:latin typeface="KozGoPr6N-Medium"/>
                          <a:cs typeface="KozGoPr6N-Medium"/>
                        </a:rPr>
                        <a:t>Dec.</a:t>
                      </a:r>
                      <a:r>
                        <a:rPr sz="3050" spc="55" dirty="0">
                          <a:solidFill>
                            <a:srgbClr val="FFFFFF"/>
                          </a:solidFill>
                          <a:latin typeface="KozGoPr6N-Medium"/>
                          <a:cs typeface="KozGoPr6N-Medium"/>
                        </a:rPr>
                        <a:t>10.</a:t>
                      </a:r>
                      <a:r>
                        <a:rPr sz="3050" spc="-35" dirty="0">
                          <a:solidFill>
                            <a:srgbClr val="FFFFFF"/>
                          </a:solidFill>
                          <a:latin typeface="KozGoPr6N-Medium"/>
                          <a:cs typeface="KozGoPr6N-Medium"/>
                        </a:rPr>
                        <a:t> </a:t>
                      </a:r>
                      <a:r>
                        <a:rPr sz="1550" spc="55" dirty="0">
                          <a:solidFill>
                            <a:srgbClr val="FFFFFF"/>
                          </a:solidFill>
                          <a:latin typeface="KozGoPr6N-Medium"/>
                          <a:cs typeface="KozGoPr6N-Medium"/>
                        </a:rPr>
                        <a:t>Sun.	</a:t>
                      </a:r>
                      <a:r>
                        <a:rPr sz="2150" spc="50" dirty="0">
                          <a:solidFill>
                            <a:srgbClr val="FFFFFF"/>
                          </a:solidFill>
                          <a:latin typeface="KozGoPr6N-Medium"/>
                          <a:cs typeface="KozGoPr6N-Medium"/>
                        </a:rPr>
                        <a:t>13:00～14:30</a:t>
                      </a:r>
                      <a:endParaRPr sz="2150">
                        <a:latin typeface="KozGoPr6N-Medium"/>
                        <a:cs typeface="KozGoPr6N-Medium"/>
                      </a:endParaRPr>
                    </a:p>
                  </a:txBody>
                  <a:tcPr marL="0" marR="0" marT="0" marB="0">
                    <a:lnL w="12700">
                      <a:solidFill>
                        <a:srgbClr val="C0C2C4"/>
                      </a:solidFill>
                      <a:prstDash val="solid"/>
                    </a:lnL>
                    <a:lnR w="19050">
                      <a:solidFill>
                        <a:srgbClr val="C0C2C4"/>
                      </a:solidFill>
                      <a:prstDash val="solid"/>
                    </a:lnR>
                    <a:lnB w="76200">
                      <a:solidFill>
                        <a:srgbClr val="FFFFFF"/>
                      </a:solidFill>
                      <a:prstDash val="solid"/>
                    </a:lnB>
                    <a:solidFill>
                      <a:srgbClr val="2E96C7"/>
                    </a:solidFill>
                  </a:tcPr>
                </a:tc>
                <a:tc hMerge="1">
                  <a:txBody>
                    <a:bodyPr/>
                    <a:lstStyle/>
                    <a:p>
                      <a:endParaRPr/>
                    </a:p>
                  </a:txBody>
                  <a:tcPr marL="0" marR="0" marT="0" marB="0"/>
                </a:tc>
              </a:tr>
              <a:tr h="495300">
                <a:tc>
                  <a:txBody>
                    <a:bodyPr/>
                    <a:lstStyle/>
                    <a:p>
                      <a:pPr marL="15875" algn="ctr">
                        <a:lnSpc>
                          <a:spcPct val="100000"/>
                        </a:lnSpc>
                        <a:spcBef>
                          <a:spcPts val="290"/>
                        </a:spcBef>
                      </a:pPr>
                      <a:r>
                        <a:rPr sz="1200" dirty="0">
                          <a:solidFill>
                            <a:srgbClr val="FFFFFF"/>
                          </a:solidFill>
                          <a:latin typeface="KozGoPr6N-Medium"/>
                          <a:cs typeface="KozGoPr6N-Medium"/>
                        </a:rPr>
                        <a:t>HAMAGIN</a:t>
                      </a:r>
                      <a:r>
                        <a:rPr sz="1200" spc="-100" dirty="0">
                          <a:solidFill>
                            <a:srgbClr val="FFFFFF"/>
                          </a:solidFill>
                          <a:latin typeface="KozGoPr6N-Medium"/>
                          <a:cs typeface="KozGoPr6N-Medium"/>
                        </a:rPr>
                        <a:t> </a:t>
                      </a:r>
                      <a:r>
                        <a:rPr sz="1200" dirty="0">
                          <a:solidFill>
                            <a:srgbClr val="FFFFFF"/>
                          </a:solidFill>
                          <a:latin typeface="KozGoPr6N-Medium"/>
                          <a:cs typeface="KozGoPr6N-Medium"/>
                        </a:rPr>
                        <a:t>Hall</a:t>
                      </a:r>
                      <a:endParaRPr sz="1200">
                        <a:latin typeface="KozGoPr6N-Medium"/>
                        <a:cs typeface="KozGoPr6N-Medium"/>
                      </a:endParaRPr>
                    </a:p>
                    <a:p>
                      <a:pPr marL="15875" algn="ctr">
                        <a:lnSpc>
                          <a:spcPct val="100000"/>
                        </a:lnSpc>
                      </a:pPr>
                      <a:r>
                        <a:rPr sz="1200" dirty="0">
                          <a:solidFill>
                            <a:srgbClr val="FFFFFF"/>
                          </a:solidFill>
                          <a:latin typeface="KozGoPr6N-Medium"/>
                          <a:cs typeface="KozGoPr6N-Medium"/>
                        </a:rPr>
                        <a:t>Lounge</a:t>
                      </a:r>
                      <a:endParaRPr sz="1200">
                        <a:latin typeface="KozGoPr6N-Medium"/>
                        <a:cs typeface="KozGoPr6N-Medium"/>
                      </a:endParaRPr>
                    </a:p>
                  </a:txBody>
                  <a:tcPr marL="0" marR="0" marT="36830" marB="0">
                    <a:lnL w="12700">
                      <a:solidFill>
                        <a:srgbClr val="C0C2C4"/>
                      </a:solidFill>
                      <a:prstDash val="solid"/>
                    </a:lnL>
                    <a:lnR w="53975">
                      <a:solidFill>
                        <a:srgbClr val="FFFFFF"/>
                      </a:solidFill>
                      <a:prstDash val="solid"/>
                    </a:lnR>
                    <a:lnT w="76200">
                      <a:solidFill>
                        <a:srgbClr val="FFFFFF"/>
                      </a:solidFill>
                      <a:prstDash val="solid"/>
                    </a:lnT>
                    <a:lnB w="12700">
                      <a:solidFill>
                        <a:srgbClr val="2E96C7"/>
                      </a:solidFill>
                      <a:prstDash val="solid"/>
                    </a:lnB>
                    <a:solidFill>
                      <a:srgbClr val="2E96C7"/>
                    </a:solidFill>
                  </a:tcPr>
                </a:tc>
                <a:tc>
                  <a:txBody>
                    <a:bodyPr/>
                    <a:lstStyle/>
                    <a:p>
                      <a:pPr marL="170180">
                        <a:lnSpc>
                          <a:spcPct val="100000"/>
                        </a:lnSpc>
                        <a:spcBef>
                          <a:spcPts val="595"/>
                        </a:spcBef>
                      </a:pPr>
                      <a:r>
                        <a:rPr sz="2000" spc="75" dirty="0">
                          <a:solidFill>
                            <a:srgbClr val="FFFFFF"/>
                          </a:solidFill>
                          <a:latin typeface="KozGoPr6N-Medium"/>
                          <a:cs typeface="KozGoPr6N-Medium"/>
                        </a:rPr>
                        <a:t>Cコース：OCTコース</a:t>
                      </a:r>
                      <a:endParaRPr sz="2000">
                        <a:latin typeface="KozGoPr6N-Medium"/>
                        <a:cs typeface="KozGoPr6N-Medium"/>
                      </a:endParaRPr>
                    </a:p>
                  </a:txBody>
                  <a:tcPr marL="0" marR="0" marT="75565" marB="0">
                    <a:lnL w="53975">
                      <a:solidFill>
                        <a:srgbClr val="FFFFFF"/>
                      </a:solidFill>
                      <a:prstDash val="solid"/>
                    </a:lnL>
                    <a:lnR w="19050">
                      <a:solidFill>
                        <a:srgbClr val="C0C2C4"/>
                      </a:solidFill>
                      <a:prstDash val="solid"/>
                    </a:lnR>
                    <a:lnT w="76200">
                      <a:solidFill>
                        <a:srgbClr val="FFFFFF"/>
                      </a:solidFill>
                      <a:prstDash val="solid"/>
                    </a:lnT>
                    <a:lnB w="12700">
                      <a:solidFill>
                        <a:srgbClr val="2E96C7"/>
                      </a:solidFill>
                      <a:prstDash val="solid"/>
                    </a:lnB>
                    <a:solidFill>
                      <a:srgbClr val="C49A6C"/>
                    </a:solidFill>
                  </a:tcPr>
                </a:tc>
              </a:tr>
              <a:tr h="495300">
                <a:tc>
                  <a:txBody>
                    <a:bodyPr/>
                    <a:lstStyle/>
                    <a:p>
                      <a:pPr marR="4445" algn="ctr">
                        <a:lnSpc>
                          <a:spcPct val="100000"/>
                        </a:lnSpc>
                        <a:spcBef>
                          <a:spcPts val="1050"/>
                        </a:spcBef>
                      </a:pPr>
                      <a:r>
                        <a:rPr sz="1400" spc="305" dirty="0">
                          <a:solidFill>
                            <a:srgbClr val="FFFFFF"/>
                          </a:solidFill>
                          <a:latin typeface="KozGoPr6N-Medium"/>
                          <a:cs typeface="KozGoPr6N-Medium"/>
                        </a:rPr>
                        <a:t>講</a:t>
                      </a:r>
                      <a:r>
                        <a:rPr sz="1400" dirty="0">
                          <a:solidFill>
                            <a:srgbClr val="FFFFFF"/>
                          </a:solidFill>
                          <a:latin typeface="KozGoPr6N-Medium"/>
                          <a:cs typeface="KozGoPr6N-Medium"/>
                        </a:rPr>
                        <a:t>師</a:t>
                      </a:r>
                      <a:endParaRPr sz="1400">
                        <a:latin typeface="KozGoPr6N-Medium"/>
                        <a:cs typeface="KozGoPr6N-Medium"/>
                      </a:endParaRPr>
                    </a:p>
                  </a:txBody>
                  <a:tcPr marL="0" marR="0" marT="133350" marB="0">
                    <a:lnL w="19050">
                      <a:solidFill>
                        <a:srgbClr val="C0C2C4"/>
                      </a:solidFill>
                      <a:prstDash val="solid"/>
                    </a:lnL>
                    <a:lnR w="53975">
                      <a:solidFill>
                        <a:srgbClr val="FFFFFF"/>
                      </a:solidFill>
                      <a:prstDash val="solid"/>
                    </a:lnR>
                    <a:lnT w="12700">
                      <a:solidFill>
                        <a:srgbClr val="2E96C7"/>
                      </a:solidFill>
                      <a:prstDash val="solid"/>
                    </a:lnT>
                    <a:lnB w="19050">
                      <a:solidFill>
                        <a:srgbClr val="C0C2C4"/>
                      </a:solidFill>
                      <a:prstDash val="solid"/>
                    </a:lnB>
                    <a:solidFill>
                      <a:srgbClr val="6BA6C9"/>
                    </a:solidFill>
                  </a:tcPr>
                </a:tc>
                <a:tc>
                  <a:txBody>
                    <a:bodyPr/>
                    <a:lstStyle/>
                    <a:p>
                      <a:pPr marL="158115">
                        <a:lnSpc>
                          <a:spcPct val="100000"/>
                        </a:lnSpc>
                        <a:spcBef>
                          <a:spcPts val="400"/>
                        </a:spcBef>
                        <a:tabLst>
                          <a:tab pos="1331595" algn="l"/>
                          <a:tab pos="2296160" algn="l"/>
                        </a:tabLst>
                      </a:pPr>
                      <a:r>
                        <a:rPr sz="2925" baseline="-5698" dirty="0">
                          <a:solidFill>
                            <a:srgbClr val="2E96C7"/>
                          </a:solidFill>
                          <a:latin typeface="KozGoPr6N-Medium"/>
                          <a:cs typeface="KozGoPr6N-Medium"/>
                        </a:rPr>
                        <a:t>石</a:t>
                      </a:r>
                      <a:r>
                        <a:rPr sz="2925" spc="637" baseline="-5698" dirty="0">
                          <a:solidFill>
                            <a:srgbClr val="2E96C7"/>
                          </a:solidFill>
                          <a:latin typeface="KozGoPr6N-Medium"/>
                          <a:cs typeface="KozGoPr6N-Medium"/>
                        </a:rPr>
                        <a:t>橋</a:t>
                      </a:r>
                      <a:r>
                        <a:rPr sz="2925" baseline="-5698" dirty="0">
                          <a:solidFill>
                            <a:srgbClr val="2E96C7"/>
                          </a:solidFill>
                          <a:latin typeface="KozGoPr6N-Medium"/>
                          <a:cs typeface="KozGoPr6N-Medium"/>
                        </a:rPr>
                        <a:t>祐記	</a:t>
                      </a:r>
                      <a:r>
                        <a:rPr sz="2325" baseline="-7168" dirty="0">
                          <a:solidFill>
                            <a:srgbClr val="2E96C7"/>
                          </a:solidFill>
                          <a:latin typeface="KozGoPr6N-Medium"/>
                          <a:cs typeface="KozGoPr6N-Medium"/>
                        </a:rPr>
                        <a:t>先生	</a:t>
                      </a:r>
                      <a:r>
                        <a:rPr sz="1650" dirty="0">
                          <a:solidFill>
                            <a:srgbClr val="2E96C7"/>
                          </a:solidFill>
                          <a:latin typeface="Kozuka Gothic Pr6N"/>
                          <a:cs typeface="Kozuka Gothic Pr6N"/>
                        </a:rPr>
                        <a:t>聖マリアンナ医科大学</a:t>
                      </a:r>
                      <a:endParaRPr sz="1650">
                        <a:latin typeface="Kozuka Gothic Pr6N"/>
                        <a:cs typeface="Kozuka Gothic Pr6N"/>
                      </a:endParaRPr>
                    </a:p>
                  </a:txBody>
                  <a:tcPr marL="0" marR="0" marT="50800" marB="0">
                    <a:lnL w="53975">
                      <a:solidFill>
                        <a:srgbClr val="FFFFFF"/>
                      </a:solidFill>
                      <a:prstDash val="solid"/>
                    </a:lnL>
                    <a:lnR w="19050">
                      <a:solidFill>
                        <a:srgbClr val="C0C2C4"/>
                      </a:solidFill>
                      <a:prstDash val="solid"/>
                    </a:lnR>
                    <a:lnT w="12700">
                      <a:solidFill>
                        <a:srgbClr val="2E96C7"/>
                      </a:solidFill>
                      <a:prstDash val="solid"/>
                    </a:lnT>
                    <a:lnB w="19050">
                      <a:solidFill>
                        <a:srgbClr val="C0C2C4"/>
                      </a:solidFill>
                      <a:prstDash val="solid"/>
                    </a:lnB>
                    <a:solidFill>
                      <a:srgbClr val="FFFFFF"/>
                    </a:solidFill>
                  </a:tcPr>
                </a:tc>
              </a:tr>
            </a:tbl>
          </a:graphicData>
        </a:graphic>
      </p:graphicFrame>
      <p:sp>
        <p:nvSpPr>
          <p:cNvPr id="3" name="object 3"/>
          <p:cNvSpPr txBox="1"/>
          <p:nvPr/>
        </p:nvSpPr>
        <p:spPr>
          <a:xfrm>
            <a:off x="715966" y="6576719"/>
            <a:ext cx="6142990" cy="295275"/>
          </a:xfrm>
          <a:prstGeom prst="rect">
            <a:avLst/>
          </a:prstGeom>
          <a:solidFill>
            <a:srgbClr val="B9246A"/>
          </a:solidFill>
        </p:spPr>
        <p:txBody>
          <a:bodyPr vert="horz" wrap="square" lIns="0" tIns="40005" rIns="0" bIns="0" rtlCol="0">
            <a:spAutoFit/>
          </a:bodyPr>
          <a:lstStyle/>
          <a:p>
            <a:pPr marL="222250">
              <a:lnSpc>
                <a:spcPct val="100000"/>
              </a:lnSpc>
              <a:spcBef>
                <a:spcPts val="315"/>
              </a:spcBef>
            </a:pPr>
            <a:r>
              <a:rPr sz="1300" spc="50" dirty="0">
                <a:solidFill>
                  <a:srgbClr val="FFFFFF"/>
                </a:solidFill>
                <a:latin typeface="KozGoPr6N-Medium"/>
                <a:cs typeface="KozGoPr6N-Medium"/>
              </a:rPr>
              <a:t>定員</a:t>
            </a:r>
            <a:r>
              <a:rPr sz="1300" dirty="0">
                <a:solidFill>
                  <a:srgbClr val="FFFFFF"/>
                </a:solidFill>
                <a:latin typeface="KozGoPr6N-Medium"/>
                <a:cs typeface="KozGoPr6N-Medium"/>
              </a:rPr>
              <a:t>:</a:t>
            </a:r>
            <a:r>
              <a:rPr sz="1300" spc="50" dirty="0">
                <a:solidFill>
                  <a:srgbClr val="FFFFFF"/>
                </a:solidFill>
                <a:latin typeface="KozGoPr6N-Medium"/>
                <a:cs typeface="KozGoPr6N-Medium"/>
              </a:rPr>
              <a:t> 1コースの定</a:t>
            </a:r>
            <a:r>
              <a:rPr sz="1300" dirty="0">
                <a:solidFill>
                  <a:srgbClr val="FFFFFF"/>
                </a:solidFill>
                <a:latin typeface="KozGoPr6N-Medium"/>
                <a:cs typeface="KozGoPr6N-Medium"/>
              </a:rPr>
              <a:t>員</a:t>
            </a:r>
            <a:r>
              <a:rPr sz="1300" spc="50" dirty="0">
                <a:solidFill>
                  <a:srgbClr val="FFFFFF"/>
                </a:solidFill>
                <a:latin typeface="KozGoPr6N-Medium"/>
                <a:cs typeface="KozGoPr6N-Medium"/>
              </a:rPr>
              <a:t> 20名。事前申込制。但し、鎌倉ライブに事前登録必要</a:t>
            </a:r>
            <a:endParaRPr sz="1300">
              <a:latin typeface="KozGoPr6N-Medium"/>
              <a:cs typeface="KozGoPr6N-Medium"/>
            </a:endParaRPr>
          </a:p>
        </p:txBody>
      </p:sp>
      <p:sp>
        <p:nvSpPr>
          <p:cNvPr id="4" name="object 4"/>
          <p:cNvSpPr txBox="1"/>
          <p:nvPr/>
        </p:nvSpPr>
        <p:spPr>
          <a:xfrm>
            <a:off x="701513" y="10158493"/>
            <a:ext cx="3918585" cy="249554"/>
          </a:xfrm>
          <a:prstGeom prst="rect">
            <a:avLst/>
          </a:prstGeom>
        </p:spPr>
        <p:txBody>
          <a:bodyPr vert="horz" wrap="square" lIns="0" tIns="15240" rIns="0" bIns="0" rtlCol="0">
            <a:spAutoFit/>
          </a:bodyPr>
          <a:lstStyle/>
          <a:p>
            <a:pPr marL="12700">
              <a:lnSpc>
                <a:spcPts val="869"/>
              </a:lnSpc>
              <a:spcBef>
                <a:spcPts val="120"/>
              </a:spcBef>
            </a:pPr>
            <a:r>
              <a:rPr sz="700" spc="0" dirty="0">
                <a:solidFill>
                  <a:srgbClr val="221916"/>
                </a:solidFill>
                <a:latin typeface="Kozuka Gothic Pr6N"/>
                <a:cs typeface="Kozuka Gothic Pr6N"/>
              </a:rPr>
              <a:t>共催</a:t>
            </a:r>
            <a:r>
              <a:rPr sz="700" dirty="0">
                <a:solidFill>
                  <a:srgbClr val="221916"/>
                </a:solidFill>
                <a:latin typeface="Kozuka Gothic Pr6N"/>
                <a:cs typeface="Kozuka Gothic Pr6N"/>
              </a:rPr>
              <a:t>： </a:t>
            </a:r>
            <a:r>
              <a:rPr sz="700" spc="105" dirty="0">
                <a:solidFill>
                  <a:srgbClr val="221916"/>
                </a:solidFill>
                <a:latin typeface="Kozuka Gothic Pr6N"/>
                <a:cs typeface="Kozuka Gothic Pr6N"/>
              </a:rPr>
              <a:t> </a:t>
            </a:r>
            <a:r>
              <a:rPr sz="750" spc="15" dirty="0">
                <a:solidFill>
                  <a:srgbClr val="221916"/>
                </a:solidFill>
                <a:latin typeface="Arial"/>
                <a:cs typeface="Arial"/>
              </a:rPr>
              <a:t>NPO</a:t>
            </a:r>
            <a:r>
              <a:rPr sz="750" spc="5" dirty="0">
                <a:solidFill>
                  <a:srgbClr val="221916"/>
                </a:solidFill>
                <a:latin typeface="Arial"/>
                <a:cs typeface="Arial"/>
              </a:rPr>
              <a:t> </a:t>
            </a:r>
            <a:r>
              <a:rPr sz="750" spc="-20" dirty="0">
                <a:solidFill>
                  <a:srgbClr val="221916"/>
                </a:solidFill>
                <a:latin typeface="Arial"/>
                <a:cs typeface="Arial"/>
              </a:rPr>
              <a:t>International</a:t>
            </a:r>
            <a:r>
              <a:rPr sz="750" spc="5" dirty="0">
                <a:solidFill>
                  <a:srgbClr val="221916"/>
                </a:solidFill>
                <a:latin typeface="Arial"/>
                <a:cs typeface="Arial"/>
              </a:rPr>
              <a:t> </a:t>
            </a:r>
            <a:r>
              <a:rPr sz="750" spc="-35" dirty="0">
                <a:solidFill>
                  <a:srgbClr val="221916"/>
                </a:solidFill>
                <a:latin typeface="Arial"/>
                <a:cs typeface="Arial"/>
              </a:rPr>
              <a:t>TRI</a:t>
            </a:r>
            <a:r>
              <a:rPr sz="750" spc="5" dirty="0">
                <a:solidFill>
                  <a:srgbClr val="221916"/>
                </a:solidFill>
                <a:latin typeface="Arial"/>
                <a:cs typeface="Arial"/>
              </a:rPr>
              <a:t> </a:t>
            </a:r>
            <a:r>
              <a:rPr sz="750" spc="-15" dirty="0">
                <a:solidFill>
                  <a:srgbClr val="221916"/>
                </a:solidFill>
                <a:latin typeface="Arial"/>
                <a:cs typeface="Arial"/>
              </a:rPr>
              <a:t>Network</a:t>
            </a:r>
            <a:r>
              <a:rPr sz="750" spc="5" dirty="0">
                <a:solidFill>
                  <a:srgbClr val="221916"/>
                </a:solidFill>
                <a:latin typeface="Arial"/>
                <a:cs typeface="Arial"/>
              </a:rPr>
              <a:t> </a:t>
            </a:r>
            <a:r>
              <a:rPr sz="750" spc="30" dirty="0">
                <a:solidFill>
                  <a:srgbClr val="221916"/>
                </a:solidFill>
                <a:latin typeface="Arial"/>
                <a:cs typeface="Arial"/>
              </a:rPr>
              <a:t>/</a:t>
            </a:r>
            <a:r>
              <a:rPr sz="750" spc="5" dirty="0">
                <a:solidFill>
                  <a:srgbClr val="221916"/>
                </a:solidFill>
                <a:latin typeface="Arial"/>
                <a:cs typeface="Arial"/>
              </a:rPr>
              <a:t> </a:t>
            </a:r>
            <a:r>
              <a:rPr sz="700" spc="0" dirty="0">
                <a:solidFill>
                  <a:srgbClr val="221916"/>
                </a:solidFill>
                <a:latin typeface="Kozuka Gothic Pr6N"/>
                <a:cs typeface="Kozuka Gothic Pr6N"/>
              </a:rPr>
              <a:t>アボッ</a:t>
            </a:r>
            <a:r>
              <a:rPr sz="700" dirty="0">
                <a:solidFill>
                  <a:srgbClr val="221916"/>
                </a:solidFill>
                <a:latin typeface="Kozuka Gothic Pr6N"/>
                <a:cs typeface="Kozuka Gothic Pr6N"/>
              </a:rPr>
              <a:t>ト</a:t>
            </a:r>
            <a:r>
              <a:rPr sz="700" spc="50" dirty="0">
                <a:solidFill>
                  <a:srgbClr val="221916"/>
                </a:solidFill>
                <a:latin typeface="Kozuka Gothic Pr6N"/>
                <a:cs typeface="Kozuka Gothic Pr6N"/>
              </a:rPr>
              <a:t> </a:t>
            </a:r>
            <a:r>
              <a:rPr sz="700" spc="0" dirty="0">
                <a:solidFill>
                  <a:srgbClr val="221916"/>
                </a:solidFill>
                <a:latin typeface="Kozuka Gothic Pr6N"/>
                <a:cs typeface="Kozuka Gothic Pr6N"/>
              </a:rPr>
              <a:t>バスキュラ</a:t>
            </a:r>
            <a:r>
              <a:rPr sz="700" dirty="0">
                <a:solidFill>
                  <a:srgbClr val="221916"/>
                </a:solidFill>
                <a:latin typeface="Kozuka Gothic Pr6N"/>
                <a:cs typeface="Kozuka Gothic Pr6N"/>
              </a:rPr>
              <a:t>ー</a:t>
            </a:r>
            <a:r>
              <a:rPr sz="700" spc="50" dirty="0">
                <a:solidFill>
                  <a:srgbClr val="221916"/>
                </a:solidFill>
                <a:latin typeface="Kozuka Gothic Pr6N"/>
                <a:cs typeface="Kozuka Gothic Pr6N"/>
              </a:rPr>
              <a:t> </a:t>
            </a:r>
            <a:r>
              <a:rPr sz="700" spc="0" dirty="0">
                <a:solidFill>
                  <a:srgbClr val="221916"/>
                </a:solidFill>
                <a:latin typeface="Kozuka Gothic Pr6N"/>
                <a:cs typeface="Kozuka Gothic Pr6N"/>
              </a:rPr>
              <a:t>ジャパン株式会社</a:t>
            </a:r>
            <a:endParaRPr sz="700">
              <a:latin typeface="Kozuka Gothic Pr6N"/>
              <a:cs typeface="Kozuka Gothic Pr6N"/>
            </a:endParaRPr>
          </a:p>
          <a:p>
            <a:pPr marL="12700">
              <a:lnSpc>
                <a:spcPts val="869"/>
              </a:lnSpc>
            </a:pPr>
            <a:r>
              <a:rPr sz="750" spc="75" dirty="0">
                <a:solidFill>
                  <a:srgbClr val="221916"/>
                </a:solidFill>
                <a:latin typeface="Arial"/>
                <a:cs typeface="Arial"/>
              </a:rPr>
              <a:t>© </a:t>
            </a:r>
            <a:r>
              <a:rPr sz="750" spc="-40" dirty="0">
                <a:solidFill>
                  <a:srgbClr val="221916"/>
                </a:solidFill>
                <a:latin typeface="Arial"/>
                <a:cs typeface="Arial"/>
              </a:rPr>
              <a:t>2017  </a:t>
            </a:r>
            <a:r>
              <a:rPr sz="750" spc="-5" dirty="0">
                <a:solidFill>
                  <a:srgbClr val="221916"/>
                </a:solidFill>
                <a:latin typeface="Arial"/>
                <a:cs typeface="Arial"/>
              </a:rPr>
              <a:t>Abbott. </a:t>
            </a:r>
            <a:r>
              <a:rPr sz="750" spc="0" dirty="0">
                <a:solidFill>
                  <a:srgbClr val="221916"/>
                </a:solidFill>
                <a:latin typeface="Arial"/>
                <a:cs typeface="Arial"/>
              </a:rPr>
              <a:t>All </a:t>
            </a:r>
            <a:r>
              <a:rPr sz="750" spc="-20" dirty="0">
                <a:solidFill>
                  <a:srgbClr val="221916"/>
                </a:solidFill>
                <a:latin typeface="Arial"/>
                <a:cs typeface="Arial"/>
              </a:rPr>
              <a:t>rights </a:t>
            </a:r>
            <a:r>
              <a:rPr sz="750" spc="-45" dirty="0">
                <a:solidFill>
                  <a:srgbClr val="221916"/>
                </a:solidFill>
                <a:latin typeface="Arial"/>
                <a:cs typeface="Arial"/>
              </a:rPr>
              <a:t>reserved.  </a:t>
            </a:r>
            <a:r>
              <a:rPr sz="700" spc="0" dirty="0">
                <a:solidFill>
                  <a:srgbClr val="221916"/>
                </a:solidFill>
                <a:latin typeface="Kozuka Gothic Pr6N"/>
                <a:cs typeface="Kozuka Gothic Pr6N"/>
              </a:rPr>
              <a:t>　 </a:t>
            </a:r>
            <a:r>
              <a:rPr sz="750" spc="-35" dirty="0">
                <a:solidFill>
                  <a:srgbClr val="221916"/>
                </a:solidFill>
                <a:latin typeface="Arial"/>
                <a:cs typeface="Arial"/>
                <a:hlinkClick r:id="rId2"/>
              </a:rPr>
              <a:t>www.vascular.abbott/jp</a:t>
            </a:r>
            <a:r>
              <a:rPr sz="750" spc="-35" dirty="0">
                <a:solidFill>
                  <a:srgbClr val="221916"/>
                </a:solidFill>
                <a:latin typeface="Arial"/>
                <a:cs typeface="Arial"/>
              </a:rPr>
              <a:t> </a:t>
            </a:r>
            <a:r>
              <a:rPr sz="750" spc="15" dirty="0">
                <a:solidFill>
                  <a:srgbClr val="221916"/>
                </a:solidFill>
                <a:latin typeface="Arial"/>
                <a:cs typeface="Arial"/>
              </a:rPr>
              <a:t> </a:t>
            </a:r>
            <a:r>
              <a:rPr sz="750" spc="-25" dirty="0">
                <a:solidFill>
                  <a:srgbClr val="221916"/>
                </a:solidFill>
                <a:latin typeface="Arial"/>
                <a:cs typeface="Arial"/>
              </a:rPr>
              <a:t>(3-CT-KamakuraLive2017-TC-1-1)</a:t>
            </a:r>
            <a:endParaRPr sz="750">
              <a:latin typeface="Arial"/>
              <a:cs typeface="Arial"/>
            </a:endParaRPr>
          </a:p>
        </p:txBody>
      </p:sp>
      <p:sp>
        <p:nvSpPr>
          <p:cNvPr id="5" name="object 5"/>
          <p:cNvSpPr txBox="1"/>
          <p:nvPr/>
        </p:nvSpPr>
        <p:spPr>
          <a:xfrm>
            <a:off x="5361802" y="7047103"/>
            <a:ext cx="1425575" cy="1562735"/>
          </a:xfrm>
          <a:prstGeom prst="rect">
            <a:avLst/>
          </a:prstGeom>
          <a:ln w="12725">
            <a:solidFill>
              <a:srgbClr val="B9246A"/>
            </a:solidFill>
          </a:ln>
        </p:spPr>
        <p:txBody>
          <a:bodyPr vert="horz" wrap="square" lIns="0" tIns="0" rIns="0" bIns="0" rtlCol="0">
            <a:spAutoFit/>
          </a:bodyPr>
          <a:lstStyle/>
          <a:p>
            <a:pPr>
              <a:lnSpc>
                <a:spcPct val="100000"/>
              </a:lnSpc>
            </a:pPr>
            <a:endParaRPr sz="1900">
              <a:latin typeface="Times New Roman"/>
              <a:cs typeface="Times New Roman"/>
            </a:endParaRPr>
          </a:p>
          <a:p>
            <a:pPr>
              <a:lnSpc>
                <a:spcPct val="100000"/>
              </a:lnSpc>
            </a:pPr>
            <a:endParaRPr sz="1900">
              <a:latin typeface="Times New Roman"/>
              <a:cs typeface="Times New Roman"/>
            </a:endParaRPr>
          </a:p>
          <a:p>
            <a:pPr>
              <a:lnSpc>
                <a:spcPct val="100000"/>
              </a:lnSpc>
            </a:pPr>
            <a:endParaRPr sz="1900">
              <a:latin typeface="Times New Roman"/>
              <a:cs typeface="Times New Roman"/>
            </a:endParaRPr>
          </a:p>
          <a:p>
            <a:pPr algn="ctr">
              <a:lnSpc>
                <a:spcPct val="100000"/>
              </a:lnSpc>
              <a:spcBef>
                <a:spcPts val="1165"/>
              </a:spcBef>
            </a:pPr>
            <a:r>
              <a:rPr sz="1100" spc="-50" dirty="0">
                <a:solidFill>
                  <a:srgbClr val="B9246A"/>
                </a:solidFill>
                <a:latin typeface="Kozuka Gothic Pr6N"/>
                <a:cs typeface="Kozuka Gothic Pr6N"/>
              </a:rPr>
              <a:t>お申込みはこちら</a:t>
            </a:r>
            <a:endParaRPr sz="1100">
              <a:latin typeface="Kozuka Gothic Pr6N"/>
              <a:cs typeface="Kozuka Gothic Pr6N"/>
            </a:endParaRPr>
          </a:p>
          <a:p>
            <a:pPr marL="57150" marR="50165" algn="ctr">
              <a:lnSpc>
                <a:spcPts val="900"/>
              </a:lnSpc>
              <a:spcBef>
                <a:spcPts val="260"/>
              </a:spcBef>
            </a:pPr>
            <a:r>
              <a:rPr sz="850" spc="-50" dirty="0">
                <a:solidFill>
                  <a:srgbClr val="B9246A"/>
                </a:solidFill>
                <a:latin typeface="Arial"/>
                <a:cs typeface="Arial"/>
                <a:hlinkClick r:id="rId3"/>
              </a:rPr>
              <a:t>https://www.kamakuralive.net/ </a:t>
            </a:r>
            <a:r>
              <a:rPr sz="850" spc="-50" dirty="0">
                <a:solidFill>
                  <a:srgbClr val="B9246A"/>
                </a:solidFill>
                <a:latin typeface="Arial"/>
                <a:cs typeface="Arial"/>
              </a:rPr>
              <a:t> </a:t>
            </a:r>
            <a:r>
              <a:rPr sz="850" spc="-40" dirty="0">
                <a:solidFill>
                  <a:srgbClr val="B9246A"/>
                </a:solidFill>
                <a:latin typeface="Arial"/>
                <a:cs typeface="Arial"/>
              </a:rPr>
              <a:t>24th/oct_training/index.php</a:t>
            </a:r>
            <a:endParaRPr sz="850">
              <a:latin typeface="Arial"/>
              <a:cs typeface="Arial"/>
            </a:endParaRPr>
          </a:p>
        </p:txBody>
      </p:sp>
      <p:sp>
        <p:nvSpPr>
          <p:cNvPr id="6" name="object 6"/>
          <p:cNvSpPr/>
          <p:nvPr/>
        </p:nvSpPr>
        <p:spPr>
          <a:xfrm>
            <a:off x="2438754" y="9581869"/>
            <a:ext cx="1782164" cy="35239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712083" y="9605208"/>
            <a:ext cx="409575" cy="327660"/>
          </a:xfrm>
          <a:custGeom>
            <a:avLst/>
            <a:gdLst/>
            <a:ahLst/>
            <a:cxnLst/>
            <a:rect l="l" t="t" r="r" b="b"/>
            <a:pathLst>
              <a:path w="409575" h="327659">
                <a:moveTo>
                  <a:pt x="300024" y="109105"/>
                </a:moveTo>
                <a:lnTo>
                  <a:pt x="54343" y="109105"/>
                </a:lnTo>
                <a:lnTo>
                  <a:pt x="33186" y="113374"/>
                </a:lnTo>
                <a:lnTo>
                  <a:pt x="15913" y="125017"/>
                </a:lnTo>
                <a:lnTo>
                  <a:pt x="4269" y="142286"/>
                </a:lnTo>
                <a:lnTo>
                  <a:pt x="0" y="163436"/>
                </a:lnTo>
                <a:lnTo>
                  <a:pt x="0" y="272935"/>
                </a:lnTo>
                <a:lnTo>
                  <a:pt x="4269" y="294107"/>
                </a:lnTo>
                <a:lnTo>
                  <a:pt x="15913" y="311388"/>
                </a:lnTo>
                <a:lnTo>
                  <a:pt x="33186" y="323034"/>
                </a:lnTo>
                <a:lnTo>
                  <a:pt x="54343" y="327304"/>
                </a:lnTo>
                <a:lnTo>
                  <a:pt x="354774" y="327304"/>
                </a:lnTo>
                <a:lnTo>
                  <a:pt x="375931" y="323034"/>
                </a:lnTo>
                <a:lnTo>
                  <a:pt x="393204" y="311388"/>
                </a:lnTo>
                <a:lnTo>
                  <a:pt x="404848" y="294107"/>
                </a:lnTo>
                <a:lnTo>
                  <a:pt x="409117" y="272935"/>
                </a:lnTo>
                <a:lnTo>
                  <a:pt x="409117" y="272757"/>
                </a:lnTo>
                <a:lnTo>
                  <a:pt x="62433" y="272757"/>
                </a:lnTo>
                <a:lnTo>
                  <a:pt x="54546" y="264858"/>
                </a:lnTo>
                <a:lnTo>
                  <a:pt x="54546" y="171538"/>
                </a:lnTo>
                <a:lnTo>
                  <a:pt x="62433" y="163652"/>
                </a:lnTo>
                <a:lnTo>
                  <a:pt x="300024" y="163652"/>
                </a:lnTo>
                <a:lnTo>
                  <a:pt x="300024" y="109105"/>
                </a:lnTo>
                <a:close/>
              </a:path>
              <a:path w="409575" h="327659">
                <a:moveTo>
                  <a:pt x="354774" y="0"/>
                </a:moveTo>
                <a:lnTo>
                  <a:pt x="0" y="0"/>
                </a:lnTo>
                <a:lnTo>
                  <a:pt x="0" y="54546"/>
                </a:lnTo>
                <a:lnTo>
                  <a:pt x="346684" y="54546"/>
                </a:lnTo>
                <a:lnTo>
                  <a:pt x="354571" y="62433"/>
                </a:lnTo>
                <a:lnTo>
                  <a:pt x="354571" y="264858"/>
                </a:lnTo>
                <a:lnTo>
                  <a:pt x="346684" y="272757"/>
                </a:lnTo>
                <a:lnTo>
                  <a:pt x="409117" y="272757"/>
                </a:lnTo>
                <a:lnTo>
                  <a:pt x="409117" y="54343"/>
                </a:lnTo>
                <a:lnTo>
                  <a:pt x="404848" y="33191"/>
                </a:lnTo>
                <a:lnTo>
                  <a:pt x="393204" y="15917"/>
                </a:lnTo>
                <a:lnTo>
                  <a:pt x="375931" y="4270"/>
                </a:lnTo>
                <a:lnTo>
                  <a:pt x="354774" y="0"/>
                </a:lnTo>
                <a:close/>
              </a:path>
            </a:pathLst>
          </a:custGeom>
          <a:solidFill>
            <a:srgbClr val="2E96C7"/>
          </a:solidFill>
        </p:spPr>
        <p:txBody>
          <a:bodyPr wrap="square" lIns="0" tIns="0" rIns="0" bIns="0" rtlCol="0"/>
          <a:lstStyle/>
          <a:p>
            <a:endParaRPr/>
          </a:p>
        </p:txBody>
      </p:sp>
      <p:sp>
        <p:nvSpPr>
          <p:cNvPr id="8" name="object 8"/>
          <p:cNvSpPr/>
          <p:nvPr/>
        </p:nvSpPr>
        <p:spPr>
          <a:xfrm>
            <a:off x="1203021" y="9682500"/>
            <a:ext cx="818515" cy="172720"/>
          </a:xfrm>
          <a:custGeom>
            <a:avLst/>
            <a:gdLst/>
            <a:ahLst/>
            <a:cxnLst/>
            <a:rect l="l" t="t" r="r" b="b"/>
            <a:pathLst>
              <a:path w="818514" h="172720">
                <a:moveTo>
                  <a:pt x="318719" y="152806"/>
                </a:moveTo>
                <a:lnTo>
                  <a:pt x="238836" y="152806"/>
                </a:lnTo>
                <a:lnTo>
                  <a:pt x="246439" y="161770"/>
                </a:lnTo>
                <a:lnTo>
                  <a:pt x="255725" y="167846"/>
                </a:lnTo>
                <a:lnTo>
                  <a:pt x="266352" y="171297"/>
                </a:lnTo>
                <a:lnTo>
                  <a:pt x="277977" y="172389"/>
                </a:lnTo>
                <a:lnTo>
                  <a:pt x="302268" y="167219"/>
                </a:lnTo>
                <a:lnTo>
                  <a:pt x="318487" y="153323"/>
                </a:lnTo>
                <a:lnTo>
                  <a:pt x="318719" y="152806"/>
                </a:lnTo>
                <a:close/>
              </a:path>
              <a:path w="818514" h="172720">
                <a:moveTo>
                  <a:pt x="461418" y="152806"/>
                </a:moveTo>
                <a:lnTo>
                  <a:pt x="381546" y="152806"/>
                </a:lnTo>
                <a:lnTo>
                  <a:pt x="389147" y="161770"/>
                </a:lnTo>
                <a:lnTo>
                  <a:pt x="398430" y="167846"/>
                </a:lnTo>
                <a:lnTo>
                  <a:pt x="409056" y="171297"/>
                </a:lnTo>
                <a:lnTo>
                  <a:pt x="420687" y="172389"/>
                </a:lnTo>
                <a:lnTo>
                  <a:pt x="444971" y="167219"/>
                </a:lnTo>
                <a:lnTo>
                  <a:pt x="461186" y="153323"/>
                </a:lnTo>
                <a:lnTo>
                  <a:pt x="461418" y="152806"/>
                </a:lnTo>
                <a:close/>
              </a:path>
              <a:path w="818514" h="172720">
                <a:moveTo>
                  <a:pt x="74777" y="146240"/>
                </a:moveTo>
                <a:lnTo>
                  <a:pt x="0" y="146240"/>
                </a:lnTo>
                <a:lnTo>
                  <a:pt x="0" y="168630"/>
                </a:lnTo>
                <a:lnTo>
                  <a:pt x="74777" y="168630"/>
                </a:lnTo>
                <a:lnTo>
                  <a:pt x="74777" y="146240"/>
                </a:lnTo>
                <a:close/>
              </a:path>
              <a:path w="818514" h="172720">
                <a:moveTo>
                  <a:pt x="188201" y="146240"/>
                </a:moveTo>
                <a:lnTo>
                  <a:pt x="95389" y="146240"/>
                </a:lnTo>
                <a:lnTo>
                  <a:pt x="95389" y="168630"/>
                </a:lnTo>
                <a:lnTo>
                  <a:pt x="188201" y="168630"/>
                </a:lnTo>
                <a:lnTo>
                  <a:pt x="188201" y="146240"/>
                </a:lnTo>
                <a:close/>
              </a:path>
              <a:path w="818514" h="172720">
                <a:moveTo>
                  <a:pt x="245211" y="0"/>
                </a:moveTo>
                <a:lnTo>
                  <a:pt x="182118" y="0"/>
                </a:lnTo>
                <a:lnTo>
                  <a:pt x="182118" y="20345"/>
                </a:lnTo>
                <a:lnTo>
                  <a:pt x="201180" y="20345"/>
                </a:lnTo>
                <a:lnTo>
                  <a:pt x="202958" y="24117"/>
                </a:lnTo>
                <a:lnTo>
                  <a:pt x="202958" y="168630"/>
                </a:lnTo>
                <a:lnTo>
                  <a:pt x="231495" y="168630"/>
                </a:lnTo>
                <a:lnTo>
                  <a:pt x="238836" y="152806"/>
                </a:lnTo>
                <a:lnTo>
                  <a:pt x="318719" y="152806"/>
                </a:lnTo>
                <a:lnTo>
                  <a:pt x="319733" y="150545"/>
                </a:lnTo>
                <a:lnTo>
                  <a:pt x="265277" y="150545"/>
                </a:lnTo>
                <a:lnTo>
                  <a:pt x="256141" y="147718"/>
                </a:lnTo>
                <a:lnTo>
                  <a:pt x="249910" y="139549"/>
                </a:lnTo>
                <a:lnTo>
                  <a:pt x="246346" y="126505"/>
                </a:lnTo>
                <a:lnTo>
                  <a:pt x="245211" y="109054"/>
                </a:lnTo>
                <a:lnTo>
                  <a:pt x="246346" y="91653"/>
                </a:lnTo>
                <a:lnTo>
                  <a:pt x="249910" y="78632"/>
                </a:lnTo>
                <a:lnTo>
                  <a:pt x="256141" y="70467"/>
                </a:lnTo>
                <a:lnTo>
                  <a:pt x="265277" y="67640"/>
                </a:lnTo>
                <a:lnTo>
                  <a:pt x="319742" y="67640"/>
                </a:lnTo>
                <a:lnTo>
                  <a:pt x="318487" y="64843"/>
                </a:lnTo>
                <a:lnTo>
                  <a:pt x="316669" y="63284"/>
                </a:lnTo>
                <a:lnTo>
                  <a:pt x="245211" y="63284"/>
                </a:lnTo>
                <a:lnTo>
                  <a:pt x="245211" y="0"/>
                </a:lnTo>
                <a:close/>
              </a:path>
              <a:path w="818514" h="172720">
                <a:moveTo>
                  <a:pt x="387921" y="0"/>
                </a:moveTo>
                <a:lnTo>
                  <a:pt x="324840" y="0"/>
                </a:lnTo>
                <a:lnTo>
                  <a:pt x="324840" y="20345"/>
                </a:lnTo>
                <a:lnTo>
                  <a:pt x="343890" y="20345"/>
                </a:lnTo>
                <a:lnTo>
                  <a:pt x="345668" y="24117"/>
                </a:lnTo>
                <a:lnTo>
                  <a:pt x="345668" y="168630"/>
                </a:lnTo>
                <a:lnTo>
                  <a:pt x="374205" y="168630"/>
                </a:lnTo>
                <a:lnTo>
                  <a:pt x="381546" y="152806"/>
                </a:lnTo>
                <a:lnTo>
                  <a:pt x="461418" y="152806"/>
                </a:lnTo>
                <a:lnTo>
                  <a:pt x="462432" y="150545"/>
                </a:lnTo>
                <a:lnTo>
                  <a:pt x="407974" y="150545"/>
                </a:lnTo>
                <a:lnTo>
                  <a:pt x="398840" y="147718"/>
                </a:lnTo>
                <a:lnTo>
                  <a:pt x="392614" y="139549"/>
                </a:lnTo>
                <a:lnTo>
                  <a:pt x="389054" y="126505"/>
                </a:lnTo>
                <a:lnTo>
                  <a:pt x="387921" y="109054"/>
                </a:lnTo>
                <a:lnTo>
                  <a:pt x="389054" y="91653"/>
                </a:lnTo>
                <a:lnTo>
                  <a:pt x="392614" y="78632"/>
                </a:lnTo>
                <a:lnTo>
                  <a:pt x="398840" y="70467"/>
                </a:lnTo>
                <a:lnTo>
                  <a:pt x="407974" y="67640"/>
                </a:lnTo>
                <a:lnTo>
                  <a:pt x="462441" y="67640"/>
                </a:lnTo>
                <a:lnTo>
                  <a:pt x="461186" y="64843"/>
                </a:lnTo>
                <a:lnTo>
                  <a:pt x="459368" y="63284"/>
                </a:lnTo>
                <a:lnTo>
                  <a:pt x="387921" y="63284"/>
                </a:lnTo>
                <a:lnTo>
                  <a:pt x="387921" y="0"/>
                </a:lnTo>
                <a:close/>
              </a:path>
              <a:path w="818514" h="172720">
                <a:moveTo>
                  <a:pt x="319742" y="67640"/>
                </a:moveTo>
                <a:lnTo>
                  <a:pt x="265277" y="67640"/>
                </a:lnTo>
                <a:lnTo>
                  <a:pt x="274464" y="70467"/>
                </a:lnTo>
                <a:lnTo>
                  <a:pt x="280708" y="78632"/>
                </a:lnTo>
                <a:lnTo>
                  <a:pt x="284265" y="91653"/>
                </a:lnTo>
                <a:lnTo>
                  <a:pt x="285394" y="109054"/>
                </a:lnTo>
                <a:lnTo>
                  <a:pt x="284265" y="126505"/>
                </a:lnTo>
                <a:lnTo>
                  <a:pt x="280708" y="139549"/>
                </a:lnTo>
                <a:lnTo>
                  <a:pt x="274464" y="147718"/>
                </a:lnTo>
                <a:lnTo>
                  <a:pt x="265277" y="150545"/>
                </a:lnTo>
                <a:lnTo>
                  <a:pt x="319733" y="150545"/>
                </a:lnTo>
                <a:lnTo>
                  <a:pt x="327548" y="133127"/>
                </a:lnTo>
                <a:lnTo>
                  <a:pt x="330365" y="109054"/>
                </a:lnTo>
                <a:lnTo>
                  <a:pt x="327548" y="85030"/>
                </a:lnTo>
                <a:lnTo>
                  <a:pt x="319742" y="67640"/>
                </a:lnTo>
                <a:close/>
              </a:path>
              <a:path w="818514" h="172720">
                <a:moveTo>
                  <a:pt x="462441" y="67640"/>
                </a:moveTo>
                <a:lnTo>
                  <a:pt x="407974" y="67640"/>
                </a:lnTo>
                <a:lnTo>
                  <a:pt x="417161" y="70467"/>
                </a:lnTo>
                <a:lnTo>
                  <a:pt x="423405" y="78632"/>
                </a:lnTo>
                <a:lnTo>
                  <a:pt x="426962" y="91653"/>
                </a:lnTo>
                <a:lnTo>
                  <a:pt x="428091" y="109054"/>
                </a:lnTo>
                <a:lnTo>
                  <a:pt x="426962" y="126505"/>
                </a:lnTo>
                <a:lnTo>
                  <a:pt x="423405" y="139549"/>
                </a:lnTo>
                <a:lnTo>
                  <a:pt x="417161" y="147718"/>
                </a:lnTo>
                <a:lnTo>
                  <a:pt x="407974" y="150545"/>
                </a:lnTo>
                <a:lnTo>
                  <a:pt x="462432" y="150545"/>
                </a:lnTo>
                <a:lnTo>
                  <a:pt x="470245" y="133127"/>
                </a:lnTo>
                <a:lnTo>
                  <a:pt x="473062" y="109054"/>
                </a:lnTo>
                <a:lnTo>
                  <a:pt x="470245" y="85030"/>
                </a:lnTo>
                <a:lnTo>
                  <a:pt x="462441" y="67640"/>
                </a:lnTo>
                <a:close/>
              </a:path>
              <a:path w="818514" h="172720">
                <a:moveTo>
                  <a:pt x="119583" y="0"/>
                </a:moveTo>
                <a:lnTo>
                  <a:pt x="68707" y="0"/>
                </a:lnTo>
                <a:lnTo>
                  <a:pt x="26225" y="127139"/>
                </a:lnTo>
                <a:lnTo>
                  <a:pt x="22557" y="136671"/>
                </a:lnTo>
                <a:lnTo>
                  <a:pt x="18849" y="142509"/>
                </a:lnTo>
                <a:lnTo>
                  <a:pt x="14441" y="145438"/>
                </a:lnTo>
                <a:lnTo>
                  <a:pt x="8674" y="146240"/>
                </a:lnTo>
                <a:lnTo>
                  <a:pt x="60540" y="146240"/>
                </a:lnTo>
                <a:lnTo>
                  <a:pt x="51600" y="145453"/>
                </a:lnTo>
                <a:lnTo>
                  <a:pt x="51600" y="137794"/>
                </a:lnTo>
                <a:lnTo>
                  <a:pt x="52641" y="134010"/>
                </a:lnTo>
                <a:lnTo>
                  <a:pt x="55410" y="125145"/>
                </a:lnTo>
                <a:lnTo>
                  <a:pt x="58508" y="114960"/>
                </a:lnTo>
                <a:lnTo>
                  <a:pt x="158018" y="114960"/>
                </a:lnTo>
                <a:lnTo>
                  <a:pt x="150545" y="92608"/>
                </a:lnTo>
                <a:lnTo>
                  <a:pt x="65836" y="92608"/>
                </a:lnTo>
                <a:lnTo>
                  <a:pt x="83947" y="37845"/>
                </a:lnTo>
                <a:lnTo>
                  <a:pt x="132236" y="37845"/>
                </a:lnTo>
                <a:lnTo>
                  <a:pt x="119583" y="0"/>
                </a:lnTo>
                <a:close/>
              </a:path>
              <a:path w="818514" h="172720">
                <a:moveTo>
                  <a:pt x="158018" y="114960"/>
                </a:moveTo>
                <a:lnTo>
                  <a:pt x="110388" y="114960"/>
                </a:lnTo>
                <a:lnTo>
                  <a:pt x="115709" y="133222"/>
                </a:lnTo>
                <a:lnTo>
                  <a:pt x="116725" y="137058"/>
                </a:lnTo>
                <a:lnTo>
                  <a:pt x="116963" y="139549"/>
                </a:lnTo>
                <a:lnTo>
                  <a:pt x="116992" y="145224"/>
                </a:lnTo>
                <a:lnTo>
                  <a:pt x="110642" y="146240"/>
                </a:lnTo>
                <a:lnTo>
                  <a:pt x="179565" y="146240"/>
                </a:lnTo>
                <a:lnTo>
                  <a:pt x="173804" y="145438"/>
                </a:lnTo>
                <a:lnTo>
                  <a:pt x="169394" y="142509"/>
                </a:lnTo>
                <a:lnTo>
                  <a:pt x="165701" y="136671"/>
                </a:lnTo>
                <a:lnTo>
                  <a:pt x="162090" y="127139"/>
                </a:lnTo>
                <a:lnTo>
                  <a:pt x="158018" y="114960"/>
                </a:lnTo>
                <a:close/>
              </a:path>
              <a:path w="818514" h="172720">
                <a:moveTo>
                  <a:pt x="132236" y="37845"/>
                </a:moveTo>
                <a:lnTo>
                  <a:pt x="84454" y="37845"/>
                </a:lnTo>
                <a:lnTo>
                  <a:pt x="102743" y="92608"/>
                </a:lnTo>
                <a:lnTo>
                  <a:pt x="150545" y="92608"/>
                </a:lnTo>
                <a:lnTo>
                  <a:pt x="132236" y="37845"/>
                </a:lnTo>
                <a:close/>
              </a:path>
              <a:path w="818514" h="172720">
                <a:moveTo>
                  <a:pt x="277977" y="45758"/>
                </a:moveTo>
                <a:lnTo>
                  <a:pt x="269380" y="46996"/>
                </a:lnTo>
                <a:lnTo>
                  <a:pt x="260856" y="50520"/>
                </a:lnTo>
                <a:lnTo>
                  <a:pt x="252701" y="56045"/>
                </a:lnTo>
                <a:lnTo>
                  <a:pt x="245211" y="63284"/>
                </a:lnTo>
                <a:lnTo>
                  <a:pt x="316669" y="63284"/>
                </a:lnTo>
                <a:lnTo>
                  <a:pt x="302268" y="50936"/>
                </a:lnTo>
                <a:lnTo>
                  <a:pt x="277977" y="45758"/>
                </a:lnTo>
                <a:close/>
              </a:path>
              <a:path w="818514" h="172720">
                <a:moveTo>
                  <a:pt x="420687" y="45758"/>
                </a:moveTo>
                <a:lnTo>
                  <a:pt x="412078" y="46996"/>
                </a:lnTo>
                <a:lnTo>
                  <a:pt x="403552" y="50520"/>
                </a:lnTo>
                <a:lnTo>
                  <a:pt x="395402" y="56045"/>
                </a:lnTo>
                <a:lnTo>
                  <a:pt x="387921" y="63284"/>
                </a:lnTo>
                <a:lnTo>
                  <a:pt x="459368" y="63284"/>
                </a:lnTo>
                <a:lnTo>
                  <a:pt x="444971" y="50936"/>
                </a:lnTo>
                <a:lnTo>
                  <a:pt x="420687" y="45758"/>
                </a:lnTo>
                <a:close/>
              </a:path>
              <a:path w="818514" h="172720">
                <a:moveTo>
                  <a:pt x="678103" y="69926"/>
                </a:moveTo>
                <a:lnTo>
                  <a:pt x="635901" y="69926"/>
                </a:lnTo>
                <a:lnTo>
                  <a:pt x="635901" y="133743"/>
                </a:lnTo>
                <a:lnTo>
                  <a:pt x="638574" y="150728"/>
                </a:lnTo>
                <a:lnTo>
                  <a:pt x="646414" y="162796"/>
                </a:lnTo>
                <a:lnTo>
                  <a:pt x="659154" y="170000"/>
                </a:lnTo>
                <a:lnTo>
                  <a:pt x="676529" y="172389"/>
                </a:lnTo>
                <a:lnTo>
                  <a:pt x="696111" y="169860"/>
                </a:lnTo>
                <a:lnTo>
                  <a:pt x="709363" y="162425"/>
                </a:lnTo>
                <a:lnTo>
                  <a:pt x="716878" y="150310"/>
                </a:lnTo>
                <a:lnTo>
                  <a:pt x="716985" y="149567"/>
                </a:lnTo>
                <a:lnTo>
                  <a:pt x="680872" y="149567"/>
                </a:lnTo>
                <a:lnTo>
                  <a:pt x="678103" y="145211"/>
                </a:lnTo>
                <a:lnTo>
                  <a:pt x="678103" y="69926"/>
                </a:lnTo>
                <a:close/>
              </a:path>
              <a:path w="818514" h="172720">
                <a:moveTo>
                  <a:pt x="777074" y="69926"/>
                </a:moveTo>
                <a:lnTo>
                  <a:pt x="734885" y="69926"/>
                </a:lnTo>
                <a:lnTo>
                  <a:pt x="734885" y="133743"/>
                </a:lnTo>
                <a:lnTo>
                  <a:pt x="737549" y="150728"/>
                </a:lnTo>
                <a:lnTo>
                  <a:pt x="745375" y="162796"/>
                </a:lnTo>
                <a:lnTo>
                  <a:pt x="758116" y="170000"/>
                </a:lnTo>
                <a:lnTo>
                  <a:pt x="775525" y="172389"/>
                </a:lnTo>
                <a:lnTo>
                  <a:pt x="795067" y="169860"/>
                </a:lnTo>
                <a:lnTo>
                  <a:pt x="808328" y="162425"/>
                </a:lnTo>
                <a:lnTo>
                  <a:pt x="815871" y="150310"/>
                </a:lnTo>
                <a:lnTo>
                  <a:pt x="815978" y="149567"/>
                </a:lnTo>
                <a:lnTo>
                  <a:pt x="779856" y="149567"/>
                </a:lnTo>
                <a:lnTo>
                  <a:pt x="777074" y="145211"/>
                </a:lnTo>
                <a:lnTo>
                  <a:pt x="777074" y="69926"/>
                </a:lnTo>
                <a:close/>
              </a:path>
              <a:path w="818514" h="172720">
                <a:moveTo>
                  <a:pt x="719251" y="111124"/>
                </a:moveTo>
                <a:lnTo>
                  <a:pt x="698995" y="111124"/>
                </a:lnTo>
                <a:lnTo>
                  <a:pt x="698995" y="142659"/>
                </a:lnTo>
                <a:lnTo>
                  <a:pt x="696417" y="149567"/>
                </a:lnTo>
                <a:lnTo>
                  <a:pt x="716985" y="149567"/>
                </a:lnTo>
                <a:lnTo>
                  <a:pt x="719251" y="133743"/>
                </a:lnTo>
                <a:lnTo>
                  <a:pt x="719251" y="111124"/>
                </a:lnTo>
                <a:close/>
              </a:path>
              <a:path w="818514" h="172720">
                <a:moveTo>
                  <a:pt x="818261" y="111124"/>
                </a:moveTo>
                <a:lnTo>
                  <a:pt x="797890" y="111124"/>
                </a:lnTo>
                <a:lnTo>
                  <a:pt x="797890" y="142659"/>
                </a:lnTo>
                <a:lnTo>
                  <a:pt x="795350" y="149567"/>
                </a:lnTo>
                <a:lnTo>
                  <a:pt x="815978" y="149567"/>
                </a:lnTo>
                <a:lnTo>
                  <a:pt x="818261" y="133743"/>
                </a:lnTo>
                <a:lnTo>
                  <a:pt x="818261" y="111124"/>
                </a:lnTo>
                <a:close/>
              </a:path>
              <a:path w="818514" h="172720">
                <a:moveTo>
                  <a:pt x="678103" y="2324"/>
                </a:moveTo>
                <a:lnTo>
                  <a:pt x="652945" y="2324"/>
                </a:lnTo>
                <a:lnTo>
                  <a:pt x="650323" y="18594"/>
                </a:lnTo>
                <a:lnTo>
                  <a:pt x="644656" y="33847"/>
                </a:lnTo>
                <a:lnTo>
                  <a:pt x="634616" y="45149"/>
                </a:lnTo>
                <a:lnTo>
                  <a:pt x="618871" y="49568"/>
                </a:lnTo>
                <a:lnTo>
                  <a:pt x="618871" y="69926"/>
                </a:lnTo>
                <a:lnTo>
                  <a:pt x="808291" y="69926"/>
                </a:lnTo>
                <a:lnTo>
                  <a:pt x="808291" y="49568"/>
                </a:lnTo>
                <a:lnTo>
                  <a:pt x="678103" y="49568"/>
                </a:lnTo>
                <a:lnTo>
                  <a:pt x="678103" y="2324"/>
                </a:lnTo>
                <a:close/>
              </a:path>
              <a:path w="818514" h="172720">
                <a:moveTo>
                  <a:pt x="777074" y="2324"/>
                </a:moveTo>
                <a:lnTo>
                  <a:pt x="751852" y="2324"/>
                </a:lnTo>
                <a:lnTo>
                  <a:pt x="749228" y="18594"/>
                </a:lnTo>
                <a:lnTo>
                  <a:pt x="743567" y="33847"/>
                </a:lnTo>
                <a:lnTo>
                  <a:pt x="733527" y="45149"/>
                </a:lnTo>
                <a:lnTo>
                  <a:pt x="717765" y="49568"/>
                </a:lnTo>
                <a:lnTo>
                  <a:pt x="777074" y="49568"/>
                </a:lnTo>
                <a:lnTo>
                  <a:pt x="777074" y="2324"/>
                </a:lnTo>
                <a:close/>
              </a:path>
              <a:path w="818514" h="172720">
                <a:moveTo>
                  <a:pt x="550926" y="45758"/>
                </a:moveTo>
                <a:lnTo>
                  <a:pt x="524668" y="49930"/>
                </a:lnTo>
                <a:lnTo>
                  <a:pt x="503889" y="62160"/>
                </a:lnTo>
                <a:lnTo>
                  <a:pt x="490223" y="82019"/>
                </a:lnTo>
                <a:lnTo>
                  <a:pt x="485305" y="109080"/>
                </a:lnTo>
                <a:lnTo>
                  <a:pt x="490223" y="136144"/>
                </a:lnTo>
                <a:lnTo>
                  <a:pt x="503889" y="155998"/>
                </a:lnTo>
                <a:lnTo>
                  <a:pt x="524668" y="168221"/>
                </a:lnTo>
                <a:lnTo>
                  <a:pt x="550926" y="172389"/>
                </a:lnTo>
                <a:lnTo>
                  <a:pt x="577161" y="168221"/>
                </a:lnTo>
                <a:lnTo>
                  <a:pt x="597942" y="155998"/>
                </a:lnTo>
                <a:lnTo>
                  <a:pt x="600658" y="152057"/>
                </a:lnTo>
                <a:lnTo>
                  <a:pt x="550926" y="152057"/>
                </a:lnTo>
                <a:lnTo>
                  <a:pt x="541279" y="149558"/>
                </a:lnTo>
                <a:lnTo>
                  <a:pt x="534917" y="141812"/>
                </a:lnTo>
                <a:lnTo>
                  <a:pt x="531412" y="128445"/>
                </a:lnTo>
                <a:lnTo>
                  <a:pt x="530339" y="109080"/>
                </a:lnTo>
                <a:lnTo>
                  <a:pt x="531412" y="89704"/>
                </a:lnTo>
                <a:lnTo>
                  <a:pt x="534917" y="76338"/>
                </a:lnTo>
                <a:lnTo>
                  <a:pt x="541279" y="68598"/>
                </a:lnTo>
                <a:lnTo>
                  <a:pt x="550926" y="66103"/>
                </a:lnTo>
                <a:lnTo>
                  <a:pt x="600658" y="66103"/>
                </a:lnTo>
                <a:lnTo>
                  <a:pt x="597942" y="62160"/>
                </a:lnTo>
                <a:lnTo>
                  <a:pt x="577161" y="49930"/>
                </a:lnTo>
                <a:lnTo>
                  <a:pt x="550926" y="45758"/>
                </a:lnTo>
                <a:close/>
              </a:path>
              <a:path w="818514" h="172720">
                <a:moveTo>
                  <a:pt x="600658" y="66103"/>
                </a:moveTo>
                <a:lnTo>
                  <a:pt x="550926" y="66103"/>
                </a:lnTo>
                <a:lnTo>
                  <a:pt x="560570" y="68598"/>
                </a:lnTo>
                <a:lnTo>
                  <a:pt x="566928" y="76338"/>
                </a:lnTo>
                <a:lnTo>
                  <a:pt x="570428" y="89704"/>
                </a:lnTo>
                <a:lnTo>
                  <a:pt x="571500" y="109080"/>
                </a:lnTo>
                <a:lnTo>
                  <a:pt x="570428" y="128445"/>
                </a:lnTo>
                <a:lnTo>
                  <a:pt x="566928" y="141812"/>
                </a:lnTo>
                <a:lnTo>
                  <a:pt x="560570" y="149558"/>
                </a:lnTo>
                <a:lnTo>
                  <a:pt x="550926" y="152057"/>
                </a:lnTo>
                <a:lnTo>
                  <a:pt x="600658" y="152057"/>
                </a:lnTo>
                <a:lnTo>
                  <a:pt x="611621" y="136144"/>
                </a:lnTo>
                <a:lnTo>
                  <a:pt x="616546" y="109080"/>
                </a:lnTo>
                <a:lnTo>
                  <a:pt x="611621" y="82019"/>
                </a:lnTo>
                <a:lnTo>
                  <a:pt x="600658" y="66103"/>
                </a:lnTo>
                <a:close/>
              </a:path>
            </a:pathLst>
          </a:custGeom>
          <a:solidFill>
            <a:srgbClr val="231A16"/>
          </a:solidFill>
        </p:spPr>
        <p:txBody>
          <a:bodyPr wrap="square" lIns="0" tIns="0" rIns="0" bIns="0" rtlCol="0"/>
          <a:lstStyle/>
          <a:p>
            <a:endParaRPr/>
          </a:p>
        </p:txBody>
      </p:sp>
      <p:sp>
        <p:nvSpPr>
          <p:cNvPr id="9" name="object 9"/>
          <p:cNvSpPr/>
          <p:nvPr/>
        </p:nvSpPr>
        <p:spPr>
          <a:xfrm>
            <a:off x="5627432" y="8918883"/>
            <a:ext cx="1763412" cy="1653281"/>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800100" y="6947910"/>
            <a:ext cx="4218305" cy="213995"/>
          </a:xfrm>
          <a:prstGeom prst="rect">
            <a:avLst/>
          </a:prstGeom>
        </p:spPr>
        <p:txBody>
          <a:bodyPr vert="horz" wrap="square" lIns="0" tIns="17145" rIns="0" bIns="0" rtlCol="0">
            <a:spAutoFit/>
          </a:bodyPr>
          <a:lstStyle/>
          <a:p>
            <a:pPr>
              <a:lnSpc>
                <a:spcPct val="100000"/>
              </a:lnSpc>
              <a:spcBef>
                <a:spcPts val="135"/>
              </a:spcBef>
              <a:tabLst>
                <a:tab pos="2014855" algn="l"/>
              </a:tabLst>
            </a:pPr>
            <a:r>
              <a:rPr sz="1200" spc="-5" dirty="0">
                <a:solidFill>
                  <a:srgbClr val="2E96C7"/>
                </a:solidFill>
                <a:latin typeface="KozGoPr6N-Medium"/>
                <a:cs typeface="KozGoPr6N-Medium"/>
              </a:rPr>
              <a:t>FFRコース(A、Ｂコース）	対象：メディカル/コメディカル</a:t>
            </a:r>
            <a:endParaRPr sz="1200">
              <a:latin typeface="KozGoPr6N-Medium"/>
              <a:cs typeface="KozGoPr6N-Medium"/>
            </a:endParaRPr>
          </a:p>
        </p:txBody>
      </p:sp>
      <p:sp>
        <p:nvSpPr>
          <p:cNvPr id="11" name="object 11"/>
          <p:cNvSpPr txBox="1"/>
          <p:nvPr/>
        </p:nvSpPr>
        <p:spPr>
          <a:xfrm>
            <a:off x="800100" y="7151894"/>
            <a:ext cx="4446905" cy="182880"/>
          </a:xfrm>
          <a:prstGeom prst="rect">
            <a:avLst/>
          </a:prstGeom>
        </p:spPr>
        <p:txBody>
          <a:bodyPr vert="horz" wrap="square" lIns="0" tIns="16510" rIns="0" bIns="0" rtlCol="0">
            <a:spAutoFit/>
          </a:bodyPr>
          <a:lstStyle/>
          <a:p>
            <a:pPr>
              <a:lnSpc>
                <a:spcPct val="100000"/>
              </a:lnSpc>
              <a:spcBef>
                <a:spcPts val="130"/>
              </a:spcBef>
            </a:pPr>
            <a:r>
              <a:rPr sz="1000" dirty="0">
                <a:solidFill>
                  <a:srgbClr val="231F20"/>
                </a:solidFill>
                <a:latin typeface="KozGoPr6N-Medium"/>
                <a:cs typeface="KozGoPr6N-Medium"/>
              </a:rPr>
              <a:t>Aコース、Bコース共に、機能的な評価法であるFFRの基礎と実臨床における有</a:t>
            </a:r>
            <a:endParaRPr sz="1000">
              <a:latin typeface="KozGoPr6N-Medium"/>
              <a:cs typeface="KozGoPr6N-Medium"/>
            </a:endParaRPr>
          </a:p>
        </p:txBody>
      </p:sp>
      <p:sp>
        <p:nvSpPr>
          <p:cNvPr id="12" name="object 12"/>
          <p:cNvSpPr txBox="1"/>
          <p:nvPr/>
        </p:nvSpPr>
        <p:spPr>
          <a:xfrm>
            <a:off x="800100" y="7304293"/>
            <a:ext cx="4413885" cy="182880"/>
          </a:xfrm>
          <a:prstGeom prst="rect">
            <a:avLst/>
          </a:prstGeom>
        </p:spPr>
        <p:txBody>
          <a:bodyPr vert="horz" wrap="square" lIns="0" tIns="16510" rIns="0" bIns="0" rtlCol="0">
            <a:spAutoFit/>
          </a:bodyPr>
          <a:lstStyle/>
          <a:p>
            <a:pPr>
              <a:lnSpc>
                <a:spcPct val="100000"/>
              </a:lnSpc>
              <a:spcBef>
                <a:spcPts val="130"/>
              </a:spcBef>
            </a:pPr>
            <a:r>
              <a:rPr sz="1000" dirty="0">
                <a:solidFill>
                  <a:srgbClr val="231F20"/>
                </a:solidFill>
                <a:latin typeface="KozGoPr6N-Medium"/>
                <a:cs typeface="KozGoPr6N-Medium"/>
              </a:rPr>
              <a:t>用性を学ぶことが出来るコースです。FFRの概念から正しい測定方法のコツや</a:t>
            </a:r>
            <a:endParaRPr sz="1000">
              <a:latin typeface="KozGoPr6N-Medium"/>
              <a:cs typeface="KozGoPr6N-Medium"/>
            </a:endParaRPr>
          </a:p>
        </p:txBody>
      </p:sp>
      <p:sp>
        <p:nvSpPr>
          <p:cNvPr id="13" name="object 13"/>
          <p:cNvSpPr txBox="1"/>
          <p:nvPr/>
        </p:nvSpPr>
        <p:spPr>
          <a:xfrm>
            <a:off x="800100" y="7456692"/>
            <a:ext cx="4413885" cy="182880"/>
          </a:xfrm>
          <a:prstGeom prst="rect">
            <a:avLst/>
          </a:prstGeom>
        </p:spPr>
        <p:txBody>
          <a:bodyPr vert="horz" wrap="square" lIns="0" tIns="16510" rIns="0" bIns="0" rtlCol="0">
            <a:spAutoFit/>
          </a:bodyPr>
          <a:lstStyle/>
          <a:p>
            <a:pPr>
              <a:lnSpc>
                <a:spcPct val="100000"/>
              </a:lnSpc>
              <a:spcBef>
                <a:spcPts val="130"/>
              </a:spcBef>
            </a:pPr>
            <a:r>
              <a:rPr sz="1000" dirty="0">
                <a:solidFill>
                  <a:srgbClr val="231F20"/>
                </a:solidFill>
                <a:latin typeface="KozGoPr6N-Medium"/>
                <a:cs typeface="KozGoPr6N-Medium"/>
              </a:rPr>
              <a:t>ピットフォール、FFRによる虚血評価が有用だった症例などを経験豊富な講師</a:t>
            </a:r>
            <a:endParaRPr sz="1000">
              <a:latin typeface="KozGoPr6N-Medium"/>
              <a:cs typeface="KozGoPr6N-Medium"/>
            </a:endParaRPr>
          </a:p>
        </p:txBody>
      </p:sp>
      <p:sp>
        <p:nvSpPr>
          <p:cNvPr id="14" name="object 14"/>
          <p:cNvSpPr txBox="1"/>
          <p:nvPr/>
        </p:nvSpPr>
        <p:spPr>
          <a:xfrm>
            <a:off x="800100" y="7609091"/>
            <a:ext cx="1917700" cy="182880"/>
          </a:xfrm>
          <a:prstGeom prst="rect">
            <a:avLst/>
          </a:prstGeom>
        </p:spPr>
        <p:txBody>
          <a:bodyPr vert="horz" wrap="square" lIns="0" tIns="16510" rIns="0" bIns="0" rtlCol="0">
            <a:spAutoFit/>
          </a:bodyPr>
          <a:lstStyle/>
          <a:p>
            <a:pPr>
              <a:lnSpc>
                <a:spcPct val="100000"/>
              </a:lnSpc>
              <a:spcBef>
                <a:spcPts val="130"/>
              </a:spcBef>
            </a:pPr>
            <a:r>
              <a:rPr sz="1000" dirty="0">
                <a:solidFill>
                  <a:srgbClr val="231F20"/>
                </a:solidFill>
                <a:latin typeface="KozGoPr6N-Medium"/>
                <a:cs typeface="KozGoPr6N-Medium"/>
              </a:rPr>
              <a:t>に分かり易く解説して頂きます。</a:t>
            </a:r>
            <a:endParaRPr sz="1000">
              <a:latin typeface="KozGoPr6N-Medium"/>
              <a:cs typeface="KozGoPr6N-Medium"/>
            </a:endParaRPr>
          </a:p>
        </p:txBody>
      </p:sp>
      <p:sp>
        <p:nvSpPr>
          <p:cNvPr id="15" name="object 15"/>
          <p:cNvSpPr txBox="1"/>
          <p:nvPr/>
        </p:nvSpPr>
        <p:spPr>
          <a:xfrm>
            <a:off x="800100" y="7918183"/>
            <a:ext cx="4218305" cy="213995"/>
          </a:xfrm>
          <a:prstGeom prst="rect">
            <a:avLst/>
          </a:prstGeom>
        </p:spPr>
        <p:txBody>
          <a:bodyPr vert="horz" wrap="square" lIns="0" tIns="17145" rIns="0" bIns="0" rtlCol="0">
            <a:spAutoFit/>
          </a:bodyPr>
          <a:lstStyle/>
          <a:p>
            <a:pPr>
              <a:lnSpc>
                <a:spcPct val="100000"/>
              </a:lnSpc>
              <a:spcBef>
                <a:spcPts val="135"/>
              </a:spcBef>
              <a:tabLst>
                <a:tab pos="2014855" algn="l"/>
              </a:tabLst>
            </a:pPr>
            <a:r>
              <a:rPr sz="1200" dirty="0">
                <a:solidFill>
                  <a:srgbClr val="2E96C7"/>
                </a:solidFill>
                <a:latin typeface="KozGoPr6N-Medium"/>
                <a:cs typeface="KozGoPr6N-Medium"/>
              </a:rPr>
              <a:t>OCTコース(Cコース）	対象：メディカル/コメディカル</a:t>
            </a:r>
            <a:endParaRPr sz="1200">
              <a:latin typeface="KozGoPr6N-Medium"/>
              <a:cs typeface="KozGoPr6N-Medium"/>
            </a:endParaRPr>
          </a:p>
        </p:txBody>
      </p:sp>
      <p:sp>
        <p:nvSpPr>
          <p:cNvPr id="16" name="object 16"/>
          <p:cNvSpPr txBox="1"/>
          <p:nvPr/>
        </p:nvSpPr>
        <p:spPr>
          <a:xfrm>
            <a:off x="800100" y="8122168"/>
            <a:ext cx="4427220" cy="182880"/>
          </a:xfrm>
          <a:prstGeom prst="rect">
            <a:avLst/>
          </a:prstGeom>
        </p:spPr>
        <p:txBody>
          <a:bodyPr vert="horz" wrap="square" lIns="0" tIns="16510" rIns="0" bIns="0" rtlCol="0">
            <a:spAutoFit/>
          </a:bodyPr>
          <a:lstStyle/>
          <a:p>
            <a:pPr>
              <a:lnSpc>
                <a:spcPct val="100000"/>
              </a:lnSpc>
              <a:spcBef>
                <a:spcPts val="130"/>
              </a:spcBef>
            </a:pPr>
            <a:r>
              <a:rPr sz="1000" dirty="0">
                <a:solidFill>
                  <a:srgbClr val="231F20"/>
                </a:solidFill>
                <a:latin typeface="KozGoPr6N-Medium"/>
                <a:cs typeface="KozGoPr6N-Medium"/>
              </a:rPr>
              <a:t>OCTのエビデンスや実臨床における様々な症例におけるOCTの有用性を学ぶこ</a:t>
            </a:r>
            <a:endParaRPr sz="1000">
              <a:latin typeface="KozGoPr6N-Medium"/>
              <a:cs typeface="KozGoPr6N-Medium"/>
            </a:endParaRPr>
          </a:p>
        </p:txBody>
      </p:sp>
      <p:sp>
        <p:nvSpPr>
          <p:cNvPr id="17" name="object 17"/>
          <p:cNvSpPr txBox="1"/>
          <p:nvPr/>
        </p:nvSpPr>
        <p:spPr>
          <a:xfrm>
            <a:off x="800100" y="8274567"/>
            <a:ext cx="1409700" cy="182880"/>
          </a:xfrm>
          <a:prstGeom prst="rect">
            <a:avLst/>
          </a:prstGeom>
        </p:spPr>
        <p:txBody>
          <a:bodyPr vert="horz" wrap="square" lIns="0" tIns="16510" rIns="0" bIns="0" rtlCol="0">
            <a:spAutoFit/>
          </a:bodyPr>
          <a:lstStyle/>
          <a:p>
            <a:pPr>
              <a:lnSpc>
                <a:spcPct val="100000"/>
              </a:lnSpc>
              <a:spcBef>
                <a:spcPts val="130"/>
              </a:spcBef>
            </a:pPr>
            <a:r>
              <a:rPr sz="1000" dirty="0">
                <a:solidFill>
                  <a:srgbClr val="231F20"/>
                </a:solidFill>
                <a:latin typeface="KozGoPr6N-Medium"/>
                <a:cs typeface="KozGoPr6N-Medium"/>
              </a:rPr>
              <a:t>とが出来るコースです。</a:t>
            </a:r>
            <a:endParaRPr sz="1000">
              <a:latin typeface="KozGoPr6N-Medium"/>
              <a:cs typeface="KozGoPr6N-Medium"/>
            </a:endParaRPr>
          </a:p>
        </p:txBody>
      </p:sp>
      <p:sp>
        <p:nvSpPr>
          <p:cNvPr id="18" name="object 18"/>
          <p:cNvSpPr txBox="1"/>
          <p:nvPr/>
        </p:nvSpPr>
        <p:spPr>
          <a:xfrm>
            <a:off x="800100" y="8426966"/>
            <a:ext cx="4437380" cy="182880"/>
          </a:xfrm>
          <a:prstGeom prst="rect">
            <a:avLst/>
          </a:prstGeom>
        </p:spPr>
        <p:txBody>
          <a:bodyPr vert="horz" wrap="square" lIns="0" tIns="16510" rIns="0" bIns="0" rtlCol="0">
            <a:spAutoFit/>
          </a:bodyPr>
          <a:lstStyle/>
          <a:p>
            <a:pPr>
              <a:lnSpc>
                <a:spcPct val="100000"/>
              </a:lnSpc>
              <a:spcBef>
                <a:spcPts val="130"/>
              </a:spcBef>
            </a:pPr>
            <a:r>
              <a:rPr sz="1000" dirty="0">
                <a:solidFill>
                  <a:srgbClr val="231F20"/>
                </a:solidFill>
                <a:latin typeface="KozGoPr6N-Medium"/>
                <a:cs typeface="KozGoPr6N-Medium"/>
              </a:rPr>
              <a:t>アンジオ同期機能や3D-OCT機能の有用性と、PCI治療おいてOCTにより得られ</a:t>
            </a:r>
            <a:endParaRPr sz="1000">
              <a:latin typeface="KozGoPr6N-Medium"/>
              <a:cs typeface="KozGoPr6N-Medium"/>
            </a:endParaRPr>
          </a:p>
        </p:txBody>
      </p:sp>
      <p:sp>
        <p:nvSpPr>
          <p:cNvPr id="19" name="object 19"/>
          <p:cNvSpPr txBox="1"/>
          <p:nvPr/>
        </p:nvSpPr>
        <p:spPr>
          <a:xfrm>
            <a:off x="800100" y="8579364"/>
            <a:ext cx="4457700" cy="335280"/>
          </a:xfrm>
          <a:prstGeom prst="rect">
            <a:avLst/>
          </a:prstGeom>
        </p:spPr>
        <p:txBody>
          <a:bodyPr vert="horz" wrap="square" lIns="0" tIns="16510" rIns="0" bIns="0" rtlCol="0">
            <a:spAutoFit/>
          </a:bodyPr>
          <a:lstStyle/>
          <a:p>
            <a:pPr marR="5080">
              <a:lnSpc>
                <a:spcPct val="100000"/>
              </a:lnSpc>
              <a:spcBef>
                <a:spcPts val="130"/>
              </a:spcBef>
            </a:pPr>
            <a:r>
              <a:rPr sz="1000" dirty="0">
                <a:solidFill>
                  <a:srgbClr val="231F20"/>
                </a:solidFill>
                <a:latin typeface="KozGoPr6N-Medium"/>
                <a:cs typeface="KozGoPr6N-Medium"/>
              </a:rPr>
              <a:t>た情報をどの様に治療戦略に活かすかを症例提示や最新の論文紹介等を交えて 経験豊富な講師に解説して頂きます。</a:t>
            </a:r>
            <a:endParaRPr sz="1000">
              <a:latin typeface="KozGoPr6N-Medium"/>
              <a:cs typeface="KozGoPr6N-Medium"/>
            </a:endParaRPr>
          </a:p>
        </p:txBody>
      </p:sp>
      <p:sp>
        <p:nvSpPr>
          <p:cNvPr id="20" name="object 20"/>
          <p:cNvSpPr/>
          <p:nvPr/>
        </p:nvSpPr>
        <p:spPr>
          <a:xfrm>
            <a:off x="5748149" y="7350013"/>
            <a:ext cx="138430" cy="0"/>
          </a:xfrm>
          <a:custGeom>
            <a:avLst/>
            <a:gdLst/>
            <a:ahLst/>
            <a:cxnLst/>
            <a:rect l="l" t="t" r="r" b="b"/>
            <a:pathLst>
              <a:path w="138429">
                <a:moveTo>
                  <a:pt x="0" y="0"/>
                </a:moveTo>
                <a:lnTo>
                  <a:pt x="138404" y="0"/>
                </a:lnTo>
              </a:path>
            </a:pathLst>
          </a:custGeom>
          <a:ln w="19050">
            <a:solidFill>
              <a:srgbClr val="231F20"/>
            </a:solidFill>
          </a:ln>
        </p:spPr>
        <p:txBody>
          <a:bodyPr wrap="square" lIns="0" tIns="0" rIns="0" bIns="0" rtlCol="0"/>
          <a:lstStyle/>
          <a:p>
            <a:endParaRPr/>
          </a:p>
        </p:txBody>
      </p:sp>
      <p:sp>
        <p:nvSpPr>
          <p:cNvPr id="21" name="object 21"/>
          <p:cNvSpPr/>
          <p:nvPr/>
        </p:nvSpPr>
        <p:spPr>
          <a:xfrm>
            <a:off x="5758036" y="7241428"/>
            <a:ext cx="0" cy="99060"/>
          </a:xfrm>
          <a:custGeom>
            <a:avLst/>
            <a:gdLst/>
            <a:ahLst/>
            <a:cxnLst/>
            <a:rect l="l" t="t" r="r" b="b"/>
            <a:pathLst>
              <a:path h="99059">
                <a:moveTo>
                  <a:pt x="0" y="0"/>
                </a:moveTo>
                <a:lnTo>
                  <a:pt x="0" y="99059"/>
                </a:lnTo>
              </a:path>
            </a:pathLst>
          </a:custGeom>
          <a:ln w="19773">
            <a:solidFill>
              <a:srgbClr val="231F20"/>
            </a:solidFill>
          </a:ln>
        </p:spPr>
        <p:txBody>
          <a:bodyPr wrap="square" lIns="0" tIns="0" rIns="0" bIns="0" rtlCol="0"/>
          <a:lstStyle/>
          <a:p>
            <a:endParaRPr/>
          </a:p>
        </p:txBody>
      </p:sp>
      <p:sp>
        <p:nvSpPr>
          <p:cNvPr id="22" name="object 22"/>
          <p:cNvSpPr/>
          <p:nvPr/>
        </p:nvSpPr>
        <p:spPr>
          <a:xfrm>
            <a:off x="5748149" y="7231903"/>
            <a:ext cx="138430" cy="0"/>
          </a:xfrm>
          <a:custGeom>
            <a:avLst/>
            <a:gdLst/>
            <a:ahLst/>
            <a:cxnLst/>
            <a:rect l="l" t="t" r="r" b="b"/>
            <a:pathLst>
              <a:path w="138429">
                <a:moveTo>
                  <a:pt x="0" y="0"/>
                </a:moveTo>
                <a:lnTo>
                  <a:pt x="138404" y="0"/>
                </a:lnTo>
              </a:path>
            </a:pathLst>
          </a:custGeom>
          <a:ln w="19050">
            <a:solidFill>
              <a:srgbClr val="231F20"/>
            </a:solidFill>
          </a:ln>
        </p:spPr>
        <p:txBody>
          <a:bodyPr wrap="square" lIns="0" tIns="0" rIns="0" bIns="0" rtlCol="0"/>
          <a:lstStyle/>
          <a:p>
            <a:endParaRPr/>
          </a:p>
        </p:txBody>
      </p:sp>
      <p:sp>
        <p:nvSpPr>
          <p:cNvPr id="23" name="object 23"/>
          <p:cNvSpPr/>
          <p:nvPr/>
        </p:nvSpPr>
        <p:spPr>
          <a:xfrm>
            <a:off x="5876667" y="7241517"/>
            <a:ext cx="0" cy="99060"/>
          </a:xfrm>
          <a:custGeom>
            <a:avLst/>
            <a:gdLst/>
            <a:ahLst/>
            <a:cxnLst/>
            <a:rect l="l" t="t" r="r" b="b"/>
            <a:pathLst>
              <a:path h="99059">
                <a:moveTo>
                  <a:pt x="0" y="0"/>
                </a:moveTo>
                <a:lnTo>
                  <a:pt x="0" y="98869"/>
                </a:lnTo>
              </a:path>
            </a:pathLst>
          </a:custGeom>
          <a:ln w="19773">
            <a:solidFill>
              <a:srgbClr val="231F20"/>
            </a:solidFill>
          </a:ln>
        </p:spPr>
        <p:txBody>
          <a:bodyPr wrap="square" lIns="0" tIns="0" rIns="0" bIns="0" rtlCol="0"/>
          <a:lstStyle/>
          <a:p>
            <a:endParaRPr/>
          </a:p>
        </p:txBody>
      </p:sp>
      <p:sp>
        <p:nvSpPr>
          <p:cNvPr id="24" name="object 24"/>
          <p:cNvSpPr/>
          <p:nvPr/>
        </p:nvSpPr>
        <p:spPr>
          <a:xfrm>
            <a:off x="5748145" y="7222730"/>
            <a:ext cx="652780" cy="651510"/>
          </a:xfrm>
          <a:custGeom>
            <a:avLst/>
            <a:gdLst/>
            <a:ahLst/>
            <a:cxnLst/>
            <a:rect l="l" t="t" r="r" b="b"/>
            <a:pathLst>
              <a:path w="652779" h="651509">
                <a:moveTo>
                  <a:pt x="177952" y="553720"/>
                </a:moveTo>
                <a:lnTo>
                  <a:pt x="158191" y="553720"/>
                </a:lnTo>
                <a:lnTo>
                  <a:pt x="158191" y="651510"/>
                </a:lnTo>
                <a:lnTo>
                  <a:pt x="177952" y="651510"/>
                </a:lnTo>
                <a:lnTo>
                  <a:pt x="177952" y="612140"/>
                </a:lnTo>
                <a:lnTo>
                  <a:pt x="197726" y="612140"/>
                </a:lnTo>
                <a:lnTo>
                  <a:pt x="197726" y="593090"/>
                </a:lnTo>
                <a:lnTo>
                  <a:pt x="217487" y="593090"/>
                </a:lnTo>
                <a:lnTo>
                  <a:pt x="217487" y="572770"/>
                </a:lnTo>
                <a:lnTo>
                  <a:pt x="177952" y="572770"/>
                </a:lnTo>
                <a:lnTo>
                  <a:pt x="177952" y="553720"/>
                </a:lnTo>
                <a:close/>
              </a:path>
              <a:path w="652779" h="651509">
                <a:moveTo>
                  <a:pt x="217487" y="612140"/>
                </a:moveTo>
                <a:lnTo>
                  <a:pt x="197726" y="612140"/>
                </a:lnTo>
                <a:lnTo>
                  <a:pt x="197726" y="651510"/>
                </a:lnTo>
                <a:lnTo>
                  <a:pt x="217487" y="651510"/>
                </a:lnTo>
                <a:lnTo>
                  <a:pt x="217487" y="612140"/>
                </a:lnTo>
                <a:close/>
              </a:path>
              <a:path w="652779" h="651509">
                <a:moveTo>
                  <a:pt x="276809" y="612140"/>
                </a:moveTo>
                <a:lnTo>
                  <a:pt x="237261" y="612140"/>
                </a:lnTo>
                <a:lnTo>
                  <a:pt x="237261" y="651510"/>
                </a:lnTo>
                <a:lnTo>
                  <a:pt x="257048" y="651510"/>
                </a:lnTo>
                <a:lnTo>
                  <a:pt x="257048" y="632460"/>
                </a:lnTo>
                <a:lnTo>
                  <a:pt x="276809" y="632460"/>
                </a:lnTo>
                <a:lnTo>
                  <a:pt x="276809" y="612140"/>
                </a:lnTo>
                <a:close/>
              </a:path>
              <a:path w="652779" h="651509">
                <a:moveTo>
                  <a:pt x="296583" y="632460"/>
                </a:moveTo>
                <a:lnTo>
                  <a:pt x="276809" y="632460"/>
                </a:lnTo>
                <a:lnTo>
                  <a:pt x="276809" y="651510"/>
                </a:lnTo>
                <a:lnTo>
                  <a:pt x="296583" y="651510"/>
                </a:lnTo>
                <a:lnTo>
                  <a:pt x="296583" y="632460"/>
                </a:lnTo>
                <a:close/>
              </a:path>
              <a:path w="652779" h="651509">
                <a:moveTo>
                  <a:pt x="355904" y="632460"/>
                </a:moveTo>
                <a:lnTo>
                  <a:pt x="316357" y="632460"/>
                </a:lnTo>
                <a:lnTo>
                  <a:pt x="316357" y="651510"/>
                </a:lnTo>
                <a:lnTo>
                  <a:pt x="355904" y="651510"/>
                </a:lnTo>
                <a:lnTo>
                  <a:pt x="355904" y="632460"/>
                </a:lnTo>
                <a:close/>
              </a:path>
              <a:path w="652779" h="651509">
                <a:moveTo>
                  <a:pt x="514083" y="632460"/>
                </a:moveTo>
                <a:lnTo>
                  <a:pt x="434987" y="632460"/>
                </a:lnTo>
                <a:lnTo>
                  <a:pt x="434987" y="651510"/>
                </a:lnTo>
                <a:lnTo>
                  <a:pt x="514083" y="651510"/>
                </a:lnTo>
                <a:lnTo>
                  <a:pt x="514083" y="632460"/>
                </a:lnTo>
                <a:close/>
              </a:path>
              <a:path w="652779" h="651509">
                <a:moveTo>
                  <a:pt x="593178" y="632460"/>
                </a:moveTo>
                <a:lnTo>
                  <a:pt x="573405" y="632460"/>
                </a:lnTo>
                <a:lnTo>
                  <a:pt x="573405" y="651510"/>
                </a:lnTo>
                <a:lnTo>
                  <a:pt x="593178" y="651510"/>
                </a:lnTo>
                <a:lnTo>
                  <a:pt x="593178" y="632460"/>
                </a:lnTo>
                <a:close/>
              </a:path>
              <a:path w="652779" h="651509">
                <a:moveTo>
                  <a:pt x="632714" y="632460"/>
                </a:moveTo>
                <a:lnTo>
                  <a:pt x="612940" y="632460"/>
                </a:lnTo>
                <a:lnTo>
                  <a:pt x="612940" y="651510"/>
                </a:lnTo>
                <a:lnTo>
                  <a:pt x="632714" y="651510"/>
                </a:lnTo>
                <a:lnTo>
                  <a:pt x="632714" y="632460"/>
                </a:lnTo>
                <a:close/>
              </a:path>
              <a:path w="652779" h="651509">
                <a:moveTo>
                  <a:pt x="316357" y="593090"/>
                </a:moveTo>
                <a:lnTo>
                  <a:pt x="257048" y="593090"/>
                </a:lnTo>
                <a:lnTo>
                  <a:pt x="257048" y="612140"/>
                </a:lnTo>
                <a:lnTo>
                  <a:pt x="296583" y="612140"/>
                </a:lnTo>
                <a:lnTo>
                  <a:pt x="296583" y="632460"/>
                </a:lnTo>
                <a:lnTo>
                  <a:pt x="316357" y="632460"/>
                </a:lnTo>
                <a:lnTo>
                  <a:pt x="316357" y="593090"/>
                </a:lnTo>
                <a:close/>
              </a:path>
              <a:path w="652779" h="651509">
                <a:moveTo>
                  <a:pt x="395439" y="612140"/>
                </a:moveTo>
                <a:lnTo>
                  <a:pt x="375678" y="612140"/>
                </a:lnTo>
                <a:lnTo>
                  <a:pt x="375678" y="632460"/>
                </a:lnTo>
                <a:lnTo>
                  <a:pt x="395439" y="632460"/>
                </a:lnTo>
                <a:lnTo>
                  <a:pt x="395439" y="612140"/>
                </a:lnTo>
                <a:close/>
              </a:path>
              <a:path w="652779" h="651509">
                <a:moveTo>
                  <a:pt x="454761" y="612140"/>
                </a:moveTo>
                <a:lnTo>
                  <a:pt x="415226" y="612140"/>
                </a:lnTo>
                <a:lnTo>
                  <a:pt x="415226" y="632460"/>
                </a:lnTo>
                <a:lnTo>
                  <a:pt x="454761" y="632460"/>
                </a:lnTo>
                <a:lnTo>
                  <a:pt x="454761" y="612140"/>
                </a:lnTo>
                <a:close/>
              </a:path>
              <a:path w="652779" h="651509">
                <a:moveTo>
                  <a:pt x="612940" y="612140"/>
                </a:moveTo>
                <a:lnTo>
                  <a:pt x="553618" y="612140"/>
                </a:lnTo>
                <a:lnTo>
                  <a:pt x="553618" y="632460"/>
                </a:lnTo>
                <a:lnTo>
                  <a:pt x="612940" y="632460"/>
                </a:lnTo>
                <a:lnTo>
                  <a:pt x="612940" y="612140"/>
                </a:lnTo>
                <a:close/>
              </a:path>
              <a:path w="652779" h="651509">
                <a:moveTo>
                  <a:pt x="494309" y="494030"/>
                </a:moveTo>
                <a:lnTo>
                  <a:pt x="474535" y="494030"/>
                </a:lnTo>
                <a:lnTo>
                  <a:pt x="474535" y="514350"/>
                </a:lnTo>
                <a:lnTo>
                  <a:pt x="434987" y="514350"/>
                </a:lnTo>
                <a:lnTo>
                  <a:pt x="434987" y="533400"/>
                </a:lnTo>
                <a:lnTo>
                  <a:pt x="395439" y="533400"/>
                </a:lnTo>
                <a:lnTo>
                  <a:pt x="395439" y="572770"/>
                </a:lnTo>
                <a:lnTo>
                  <a:pt x="355904" y="572770"/>
                </a:lnTo>
                <a:lnTo>
                  <a:pt x="355904" y="593090"/>
                </a:lnTo>
                <a:lnTo>
                  <a:pt x="395439" y="593090"/>
                </a:lnTo>
                <a:lnTo>
                  <a:pt x="395439" y="612140"/>
                </a:lnTo>
                <a:lnTo>
                  <a:pt x="415226" y="612140"/>
                </a:lnTo>
                <a:lnTo>
                  <a:pt x="415226" y="553720"/>
                </a:lnTo>
                <a:lnTo>
                  <a:pt x="494309" y="553720"/>
                </a:lnTo>
                <a:lnTo>
                  <a:pt x="494309" y="494030"/>
                </a:lnTo>
                <a:close/>
              </a:path>
              <a:path w="652779" h="651509">
                <a:moveTo>
                  <a:pt x="474535" y="593090"/>
                </a:moveTo>
                <a:lnTo>
                  <a:pt x="434987" y="593090"/>
                </a:lnTo>
                <a:lnTo>
                  <a:pt x="434987" y="612140"/>
                </a:lnTo>
                <a:lnTo>
                  <a:pt x="474535" y="612140"/>
                </a:lnTo>
                <a:lnTo>
                  <a:pt x="474535" y="593090"/>
                </a:lnTo>
                <a:close/>
              </a:path>
              <a:path w="652779" h="651509">
                <a:moveTo>
                  <a:pt x="553618" y="593090"/>
                </a:moveTo>
                <a:lnTo>
                  <a:pt x="514083" y="593090"/>
                </a:lnTo>
                <a:lnTo>
                  <a:pt x="514083" y="612140"/>
                </a:lnTo>
                <a:lnTo>
                  <a:pt x="553618" y="612140"/>
                </a:lnTo>
                <a:lnTo>
                  <a:pt x="553618" y="593090"/>
                </a:lnTo>
                <a:close/>
              </a:path>
              <a:path w="652779" h="651509">
                <a:moveTo>
                  <a:pt x="593178" y="593090"/>
                </a:moveTo>
                <a:lnTo>
                  <a:pt x="573405" y="593090"/>
                </a:lnTo>
                <a:lnTo>
                  <a:pt x="573405" y="612140"/>
                </a:lnTo>
                <a:lnTo>
                  <a:pt x="593178" y="612140"/>
                </a:lnTo>
                <a:lnTo>
                  <a:pt x="593178" y="593090"/>
                </a:lnTo>
                <a:close/>
              </a:path>
              <a:path w="652779" h="651509">
                <a:moveTo>
                  <a:pt x="296583" y="572770"/>
                </a:moveTo>
                <a:lnTo>
                  <a:pt x="237261" y="572770"/>
                </a:lnTo>
                <a:lnTo>
                  <a:pt x="237261" y="593090"/>
                </a:lnTo>
                <a:lnTo>
                  <a:pt x="296583" y="593090"/>
                </a:lnTo>
                <a:lnTo>
                  <a:pt x="296583" y="572770"/>
                </a:lnTo>
                <a:close/>
              </a:path>
              <a:path w="652779" h="651509">
                <a:moveTo>
                  <a:pt x="593178" y="553720"/>
                </a:moveTo>
                <a:lnTo>
                  <a:pt x="474535" y="553720"/>
                </a:lnTo>
                <a:lnTo>
                  <a:pt x="474535" y="593090"/>
                </a:lnTo>
                <a:lnTo>
                  <a:pt x="514083" y="593090"/>
                </a:lnTo>
                <a:lnTo>
                  <a:pt x="514083" y="572770"/>
                </a:lnTo>
                <a:lnTo>
                  <a:pt x="593178" y="572770"/>
                </a:lnTo>
                <a:lnTo>
                  <a:pt x="593178" y="553720"/>
                </a:lnTo>
                <a:close/>
              </a:path>
              <a:path w="652779" h="651509">
                <a:moveTo>
                  <a:pt x="652487" y="553720"/>
                </a:moveTo>
                <a:lnTo>
                  <a:pt x="632714" y="553720"/>
                </a:lnTo>
                <a:lnTo>
                  <a:pt x="632714" y="572770"/>
                </a:lnTo>
                <a:lnTo>
                  <a:pt x="533857" y="572770"/>
                </a:lnTo>
                <a:lnTo>
                  <a:pt x="533857" y="593090"/>
                </a:lnTo>
                <a:lnTo>
                  <a:pt x="652487" y="593090"/>
                </a:lnTo>
                <a:lnTo>
                  <a:pt x="652487" y="553720"/>
                </a:lnTo>
                <a:close/>
              </a:path>
              <a:path w="652779" h="651509">
                <a:moveTo>
                  <a:pt x="237261" y="533400"/>
                </a:moveTo>
                <a:lnTo>
                  <a:pt x="177952" y="533400"/>
                </a:lnTo>
                <a:lnTo>
                  <a:pt x="177952" y="553720"/>
                </a:lnTo>
                <a:lnTo>
                  <a:pt x="217487" y="553720"/>
                </a:lnTo>
                <a:lnTo>
                  <a:pt x="217487" y="572770"/>
                </a:lnTo>
                <a:lnTo>
                  <a:pt x="237261" y="572770"/>
                </a:lnTo>
                <a:lnTo>
                  <a:pt x="237261" y="533400"/>
                </a:lnTo>
                <a:close/>
              </a:path>
              <a:path w="652779" h="651509">
                <a:moveTo>
                  <a:pt x="355904" y="553720"/>
                </a:moveTo>
                <a:lnTo>
                  <a:pt x="336130" y="553720"/>
                </a:lnTo>
                <a:lnTo>
                  <a:pt x="336130" y="572770"/>
                </a:lnTo>
                <a:lnTo>
                  <a:pt x="355904" y="572770"/>
                </a:lnTo>
                <a:lnTo>
                  <a:pt x="355904" y="553720"/>
                </a:lnTo>
                <a:close/>
              </a:path>
              <a:path w="652779" h="651509">
                <a:moveTo>
                  <a:pt x="454761" y="553720"/>
                </a:moveTo>
                <a:lnTo>
                  <a:pt x="434987" y="553720"/>
                </a:lnTo>
                <a:lnTo>
                  <a:pt x="434987" y="572770"/>
                </a:lnTo>
                <a:lnTo>
                  <a:pt x="454761" y="572770"/>
                </a:lnTo>
                <a:lnTo>
                  <a:pt x="454761" y="553720"/>
                </a:lnTo>
                <a:close/>
              </a:path>
              <a:path w="652779" h="651509">
                <a:moveTo>
                  <a:pt x="296583" y="533400"/>
                </a:moveTo>
                <a:lnTo>
                  <a:pt x="276809" y="533400"/>
                </a:lnTo>
                <a:lnTo>
                  <a:pt x="276809" y="553720"/>
                </a:lnTo>
                <a:lnTo>
                  <a:pt x="296583" y="553720"/>
                </a:lnTo>
                <a:lnTo>
                  <a:pt x="296583" y="533400"/>
                </a:lnTo>
                <a:close/>
              </a:path>
              <a:path w="652779" h="651509">
                <a:moveTo>
                  <a:pt x="336130" y="533400"/>
                </a:moveTo>
                <a:lnTo>
                  <a:pt x="316357" y="533400"/>
                </a:lnTo>
                <a:lnTo>
                  <a:pt x="316357" y="553720"/>
                </a:lnTo>
                <a:lnTo>
                  <a:pt x="336130" y="553720"/>
                </a:lnTo>
                <a:lnTo>
                  <a:pt x="336130" y="533400"/>
                </a:lnTo>
                <a:close/>
              </a:path>
              <a:path w="652779" h="651509">
                <a:moveTo>
                  <a:pt x="612940" y="494030"/>
                </a:moveTo>
                <a:lnTo>
                  <a:pt x="553618" y="494030"/>
                </a:lnTo>
                <a:lnTo>
                  <a:pt x="553618" y="553720"/>
                </a:lnTo>
                <a:lnTo>
                  <a:pt x="612940" y="553720"/>
                </a:lnTo>
                <a:lnTo>
                  <a:pt x="612940" y="533400"/>
                </a:lnTo>
                <a:lnTo>
                  <a:pt x="593178" y="533400"/>
                </a:lnTo>
                <a:lnTo>
                  <a:pt x="593178" y="514350"/>
                </a:lnTo>
                <a:lnTo>
                  <a:pt x="612940" y="514350"/>
                </a:lnTo>
                <a:lnTo>
                  <a:pt x="612940" y="494030"/>
                </a:lnTo>
                <a:close/>
              </a:path>
              <a:path w="652779" h="651509">
                <a:moveTo>
                  <a:pt x="217487" y="454660"/>
                </a:moveTo>
                <a:lnTo>
                  <a:pt x="177952" y="454660"/>
                </a:lnTo>
                <a:lnTo>
                  <a:pt x="177952" y="473710"/>
                </a:lnTo>
                <a:lnTo>
                  <a:pt x="197726" y="473710"/>
                </a:lnTo>
                <a:lnTo>
                  <a:pt x="197726" y="494030"/>
                </a:lnTo>
                <a:lnTo>
                  <a:pt x="158191" y="494030"/>
                </a:lnTo>
                <a:lnTo>
                  <a:pt x="158191" y="533400"/>
                </a:lnTo>
                <a:lnTo>
                  <a:pt x="257048" y="533400"/>
                </a:lnTo>
                <a:lnTo>
                  <a:pt x="257048" y="514350"/>
                </a:lnTo>
                <a:lnTo>
                  <a:pt x="217487" y="514350"/>
                </a:lnTo>
                <a:lnTo>
                  <a:pt x="217487" y="454660"/>
                </a:lnTo>
                <a:close/>
              </a:path>
              <a:path w="652779" h="651509">
                <a:moveTo>
                  <a:pt x="316357" y="514350"/>
                </a:moveTo>
                <a:lnTo>
                  <a:pt x="296583" y="514350"/>
                </a:lnTo>
                <a:lnTo>
                  <a:pt x="296583" y="533400"/>
                </a:lnTo>
                <a:lnTo>
                  <a:pt x="316357" y="533400"/>
                </a:lnTo>
                <a:lnTo>
                  <a:pt x="316357" y="514350"/>
                </a:lnTo>
                <a:close/>
              </a:path>
              <a:path w="652779" h="651509">
                <a:moveTo>
                  <a:pt x="632714" y="514350"/>
                </a:moveTo>
                <a:lnTo>
                  <a:pt x="612940" y="514350"/>
                </a:lnTo>
                <a:lnTo>
                  <a:pt x="612940" y="533400"/>
                </a:lnTo>
                <a:lnTo>
                  <a:pt x="632714" y="533400"/>
                </a:lnTo>
                <a:lnTo>
                  <a:pt x="632714" y="514350"/>
                </a:lnTo>
                <a:close/>
              </a:path>
              <a:path w="652779" h="651509">
                <a:moveTo>
                  <a:pt x="336130" y="494030"/>
                </a:moveTo>
                <a:lnTo>
                  <a:pt x="316357" y="494030"/>
                </a:lnTo>
                <a:lnTo>
                  <a:pt x="316357" y="514350"/>
                </a:lnTo>
                <a:lnTo>
                  <a:pt x="336130" y="514350"/>
                </a:lnTo>
                <a:lnTo>
                  <a:pt x="336130" y="494030"/>
                </a:lnTo>
                <a:close/>
              </a:path>
              <a:path w="652779" h="651509">
                <a:moveTo>
                  <a:pt x="415226" y="473710"/>
                </a:moveTo>
                <a:lnTo>
                  <a:pt x="375678" y="473710"/>
                </a:lnTo>
                <a:lnTo>
                  <a:pt x="375678" y="494030"/>
                </a:lnTo>
                <a:lnTo>
                  <a:pt x="395439" y="494030"/>
                </a:lnTo>
                <a:lnTo>
                  <a:pt x="395439" y="514350"/>
                </a:lnTo>
                <a:lnTo>
                  <a:pt x="415226" y="514350"/>
                </a:lnTo>
                <a:lnTo>
                  <a:pt x="415226" y="473710"/>
                </a:lnTo>
                <a:close/>
              </a:path>
              <a:path w="652779" h="651509">
                <a:moveTo>
                  <a:pt x="652487" y="473710"/>
                </a:moveTo>
                <a:lnTo>
                  <a:pt x="632714" y="473710"/>
                </a:lnTo>
                <a:lnTo>
                  <a:pt x="632714" y="514350"/>
                </a:lnTo>
                <a:lnTo>
                  <a:pt x="652487" y="514350"/>
                </a:lnTo>
                <a:lnTo>
                  <a:pt x="652487" y="473710"/>
                </a:lnTo>
                <a:close/>
              </a:path>
              <a:path w="652779" h="651509">
                <a:moveTo>
                  <a:pt x="39547" y="415290"/>
                </a:moveTo>
                <a:lnTo>
                  <a:pt x="19773" y="415290"/>
                </a:lnTo>
                <a:lnTo>
                  <a:pt x="19773" y="494030"/>
                </a:lnTo>
                <a:lnTo>
                  <a:pt x="39547" y="494030"/>
                </a:lnTo>
                <a:lnTo>
                  <a:pt x="39547" y="415290"/>
                </a:lnTo>
                <a:close/>
              </a:path>
              <a:path w="652779" h="651509">
                <a:moveTo>
                  <a:pt x="79095" y="454660"/>
                </a:moveTo>
                <a:lnTo>
                  <a:pt x="59309" y="454660"/>
                </a:lnTo>
                <a:lnTo>
                  <a:pt x="59309" y="494030"/>
                </a:lnTo>
                <a:lnTo>
                  <a:pt x="98869" y="494030"/>
                </a:lnTo>
                <a:lnTo>
                  <a:pt x="98869" y="473710"/>
                </a:lnTo>
                <a:lnTo>
                  <a:pt x="79095" y="473710"/>
                </a:lnTo>
                <a:lnTo>
                  <a:pt x="79095" y="454660"/>
                </a:lnTo>
                <a:close/>
              </a:path>
              <a:path w="652779" h="651509">
                <a:moveTo>
                  <a:pt x="177952" y="473710"/>
                </a:moveTo>
                <a:lnTo>
                  <a:pt x="118630" y="473710"/>
                </a:lnTo>
                <a:lnTo>
                  <a:pt x="118630" y="494030"/>
                </a:lnTo>
                <a:lnTo>
                  <a:pt x="177952" y="494030"/>
                </a:lnTo>
                <a:lnTo>
                  <a:pt x="177952" y="473710"/>
                </a:lnTo>
                <a:close/>
              </a:path>
              <a:path w="652779" h="651509">
                <a:moveTo>
                  <a:pt x="276809" y="454660"/>
                </a:moveTo>
                <a:lnTo>
                  <a:pt x="237261" y="454660"/>
                </a:lnTo>
                <a:lnTo>
                  <a:pt x="237261" y="494030"/>
                </a:lnTo>
                <a:lnTo>
                  <a:pt x="257048" y="494030"/>
                </a:lnTo>
                <a:lnTo>
                  <a:pt x="257048" y="473710"/>
                </a:lnTo>
                <a:lnTo>
                  <a:pt x="276809" y="473710"/>
                </a:lnTo>
                <a:lnTo>
                  <a:pt x="276809" y="454660"/>
                </a:lnTo>
                <a:close/>
              </a:path>
              <a:path w="652779" h="651509">
                <a:moveTo>
                  <a:pt x="355904" y="473710"/>
                </a:moveTo>
                <a:lnTo>
                  <a:pt x="276809" y="473710"/>
                </a:lnTo>
                <a:lnTo>
                  <a:pt x="276809" y="494030"/>
                </a:lnTo>
                <a:lnTo>
                  <a:pt x="355904" y="494030"/>
                </a:lnTo>
                <a:lnTo>
                  <a:pt x="355904" y="473710"/>
                </a:lnTo>
                <a:close/>
              </a:path>
              <a:path w="652779" h="651509">
                <a:moveTo>
                  <a:pt x="593178" y="473710"/>
                </a:moveTo>
                <a:lnTo>
                  <a:pt x="454761" y="473710"/>
                </a:lnTo>
                <a:lnTo>
                  <a:pt x="454761" y="494030"/>
                </a:lnTo>
                <a:lnTo>
                  <a:pt x="593178" y="494030"/>
                </a:lnTo>
                <a:lnTo>
                  <a:pt x="593178" y="473710"/>
                </a:lnTo>
                <a:close/>
              </a:path>
              <a:path w="652779" h="651509">
                <a:moveTo>
                  <a:pt x="118630" y="454660"/>
                </a:moveTo>
                <a:lnTo>
                  <a:pt x="98869" y="454660"/>
                </a:lnTo>
                <a:lnTo>
                  <a:pt x="98869" y="473710"/>
                </a:lnTo>
                <a:lnTo>
                  <a:pt x="118630" y="473710"/>
                </a:lnTo>
                <a:lnTo>
                  <a:pt x="118630" y="454660"/>
                </a:lnTo>
                <a:close/>
              </a:path>
              <a:path w="652779" h="651509">
                <a:moveTo>
                  <a:pt x="316357" y="434340"/>
                </a:moveTo>
                <a:lnTo>
                  <a:pt x="257048" y="434340"/>
                </a:lnTo>
                <a:lnTo>
                  <a:pt x="257048" y="454660"/>
                </a:lnTo>
                <a:lnTo>
                  <a:pt x="296583" y="454660"/>
                </a:lnTo>
                <a:lnTo>
                  <a:pt x="296583" y="473710"/>
                </a:lnTo>
                <a:lnTo>
                  <a:pt x="316357" y="473710"/>
                </a:lnTo>
                <a:lnTo>
                  <a:pt x="316357" y="434340"/>
                </a:lnTo>
                <a:close/>
              </a:path>
              <a:path w="652779" h="651509">
                <a:moveTo>
                  <a:pt x="434987" y="434340"/>
                </a:moveTo>
                <a:lnTo>
                  <a:pt x="395439" y="434340"/>
                </a:lnTo>
                <a:lnTo>
                  <a:pt x="395439" y="454660"/>
                </a:lnTo>
                <a:lnTo>
                  <a:pt x="355904" y="454660"/>
                </a:lnTo>
                <a:lnTo>
                  <a:pt x="355904" y="473710"/>
                </a:lnTo>
                <a:lnTo>
                  <a:pt x="434987" y="473710"/>
                </a:lnTo>
                <a:lnTo>
                  <a:pt x="434987" y="434340"/>
                </a:lnTo>
                <a:close/>
              </a:path>
              <a:path w="652779" h="651509">
                <a:moveTo>
                  <a:pt x="494309" y="454660"/>
                </a:moveTo>
                <a:lnTo>
                  <a:pt x="474535" y="454660"/>
                </a:lnTo>
                <a:lnTo>
                  <a:pt x="474535" y="473710"/>
                </a:lnTo>
                <a:lnTo>
                  <a:pt x="494309" y="473710"/>
                </a:lnTo>
                <a:lnTo>
                  <a:pt x="494309" y="454660"/>
                </a:lnTo>
                <a:close/>
              </a:path>
              <a:path w="652779" h="651509">
                <a:moveTo>
                  <a:pt x="533857" y="454660"/>
                </a:moveTo>
                <a:lnTo>
                  <a:pt x="514083" y="454660"/>
                </a:lnTo>
                <a:lnTo>
                  <a:pt x="514083" y="473710"/>
                </a:lnTo>
                <a:lnTo>
                  <a:pt x="533857" y="473710"/>
                </a:lnTo>
                <a:lnTo>
                  <a:pt x="533857" y="454660"/>
                </a:lnTo>
                <a:close/>
              </a:path>
              <a:path w="652779" h="651509">
                <a:moveTo>
                  <a:pt x="612940" y="454660"/>
                </a:moveTo>
                <a:lnTo>
                  <a:pt x="553618" y="454660"/>
                </a:lnTo>
                <a:lnTo>
                  <a:pt x="553618" y="473710"/>
                </a:lnTo>
                <a:lnTo>
                  <a:pt x="612940" y="473710"/>
                </a:lnTo>
                <a:lnTo>
                  <a:pt x="612940" y="454660"/>
                </a:lnTo>
                <a:close/>
              </a:path>
              <a:path w="652779" h="651509">
                <a:moveTo>
                  <a:pt x="98869" y="415290"/>
                </a:moveTo>
                <a:lnTo>
                  <a:pt x="79095" y="415290"/>
                </a:lnTo>
                <a:lnTo>
                  <a:pt x="79095" y="454660"/>
                </a:lnTo>
                <a:lnTo>
                  <a:pt x="98869" y="454660"/>
                </a:lnTo>
                <a:lnTo>
                  <a:pt x="98869" y="415290"/>
                </a:lnTo>
                <a:close/>
              </a:path>
              <a:path w="652779" h="651509">
                <a:moveTo>
                  <a:pt x="138404" y="434340"/>
                </a:moveTo>
                <a:lnTo>
                  <a:pt x="118630" y="434340"/>
                </a:lnTo>
                <a:lnTo>
                  <a:pt x="118630" y="454660"/>
                </a:lnTo>
                <a:lnTo>
                  <a:pt x="138404" y="454660"/>
                </a:lnTo>
                <a:lnTo>
                  <a:pt x="138404" y="434340"/>
                </a:lnTo>
                <a:close/>
              </a:path>
              <a:path w="652779" h="651509">
                <a:moveTo>
                  <a:pt x="197726" y="434340"/>
                </a:moveTo>
                <a:lnTo>
                  <a:pt x="158191" y="434340"/>
                </a:lnTo>
                <a:lnTo>
                  <a:pt x="158191" y="454660"/>
                </a:lnTo>
                <a:lnTo>
                  <a:pt x="197726" y="454660"/>
                </a:lnTo>
                <a:lnTo>
                  <a:pt x="197726" y="434340"/>
                </a:lnTo>
                <a:close/>
              </a:path>
              <a:path w="652779" h="651509">
                <a:moveTo>
                  <a:pt x="355904" y="434340"/>
                </a:moveTo>
                <a:lnTo>
                  <a:pt x="336130" y="434340"/>
                </a:lnTo>
                <a:lnTo>
                  <a:pt x="336130" y="454660"/>
                </a:lnTo>
                <a:lnTo>
                  <a:pt x="355904" y="454660"/>
                </a:lnTo>
                <a:lnTo>
                  <a:pt x="355904" y="434340"/>
                </a:lnTo>
                <a:close/>
              </a:path>
              <a:path w="652779" h="651509">
                <a:moveTo>
                  <a:pt x="593178" y="415290"/>
                </a:moveTo>
                <a:lnTo>
                  <a:pt x="573405" y="415290"/>
                </a:lnTo>
                <a:lnTo>
                  <a:pt x="573405" y="434340"/>
                </a:lnTo>
                <a:lnTo>
                  <a:pt x="533857" y="434340"/>
                </a:lnTo>
                <a:lnTo>
                  <a:pt x="533857" y="454660"/>
                </a:lnTo>
                <a:lnTo>
                  <a:pt x="593178" y="454660"/>
                </a:lnTo>
                <a:lnTo>
                  <a:pt x="593178" y="415290"/>
                </a:lnTo>
                <a:close/>
              </a:path>
              <a:path w="652779" h="651509">
                <a:moveTo>
                  <a:pt x="632714" y="394970"/>
                </a:moveTo>
                <a:lnTo>
                  <a:pt x="612940" y="394970"/>
                </a:lnTo>
                <a:lnTo>
                  <a:pt x="612940" y="454660"/>
                </a:lnTo>
                <a:lnTo>
                  <a:pt x="632714" y="454660"/>
                </a:lnTo>
                <a:lnTo>
                  <a:pt x="632714" y="434340"/>
                </a:lnTo>
                <a:lnTo>
                  <a:pt x="652487" y="434340"/>
                </a:lnTo>
                <a:lnTo>
                  <a:pt x="652487" y="415290"/>
                </a:lnTo>
                <a:lnTo>
                  <a:pt x="632714" y="415290"/>
                </a:lnTo>
                <a:lnTo>
                  <a:pt x="632714" y="394970"/>
                </a:lnTo>
                <a:close/>
              </a:path>
              <a:path w="652779" h="651509">
                <a:moveTo>
                  <a:pt x="296583" y="415290"/>
                </a:moveTo>
                <a:lnTo>
                  <a:pt x="237261" y="415290"/>
                </a:lnTo>
                <a:lnTo>
                  <a:pt x="237261" y="434340"/>
                </a:lnTo>
                <a:lnTo>
                  <a:pt x="296583" y="434340"/>
                </a:lnTo>
                <a:lnTo>
                  <a:pt x="296583" y="415290"/>
                </a:lnTo>
                <a:close/>
              </a:path>
              <a:path w="652779" h="651509">
                <a:moveTo>
                  <a:pt x="434987" y="375920"/>
                </a:moveTo>
                <a:lnTo>
                  <a:pt x="395439" y="375920"/>
                </a:lnTo>
                <a:lnTo>
                  <a:pt x="395439" y="415290"/>
                </a:lnTo>
                <a:lnTo>
                  <a:pt x="316357" y="415290"/>
                </a:lnTo>
                <a:lnTo>
                  <a:pt x="316357" y="434340"/>
                </a:lnTo>
                <a:lnTo>
                  <a:pt x="415226" y="434340"/>
                </a:lnTo>
                <a:lnTo>
                  <a:pt x="415226" y="394970"/>
                </a:lnTo>
                <a:lnTo>
                  <a:pt x="434987" y="394970"/>
                </a:lnTo>
                <a:lnTo>
                  <a:pt x="434987" y="375920"/>
                </a:lnTo>
                <a:close/>
              </a:path>
              <a:path w="652779" h="651509">
                <a:moveTo>
                  <a:pt x="514083" y="355600"/>
                </a:moveTo>
                <a:lnTo>
                  <a:pt x="474535" y="355600"/>
                </a:lnTo>
                <a:lnTo>
                  <a:pt x="474535" y="375920"/>
                </a:lnTo>
                <a:lnTo>
                  <a:pt x="494309" y="375920"/>
                </a:lnTo>
                <a:lnTo>
                  <a:pt x="494309" y="434340"/>
                </a:lnTo>
                <a:lnTo>
                  <a:pt x="533857" y="434340"/>
                </a:lnTo>
                <a:lnTo>
                  <a:pt x="533857" y="415290"/>
                </a:lnTo>
                <a:lnTo>
                  <a:pt x="514083" y="415290"/>
                </a:lnTo>
                <a:lnTo>
                  <a:pt x="514083" y="355600"/>
                </a:lnTo>
                <a:close/>
              </a:path>
              <a:path w="652779" h="651509">
                <a:moveTo>
                  <a:pt x="177952" y="394970"/>
                </a:moveTo>
                <a:lnTo>
                  <a:pt x="0" y="394970"/>
                </a:lnTo>
                <a:lnTo>
                  <a:pt x="0" y="415290"/>
                </a:lnTo>
                <a:lnTo>
                  <a:pt x="177952" y="415290"/>
                </a:lnTo>
                <a:lnTo>
                  <a:pt x="177952" y="394970"/>
                </a:lnTo>
                <a:close/>
              </a:path>
              <a:path w="652779" h="651509">
                <a:moveTo>
                  <a:pt x="237261" y="375920"/>
                </a:moveTo>
                <a:lnTo>
                  <a:pt x="177952" y="375920"/>
                </a:lnTo>
                <a:lnTo>
                  <a:pt x="177952" y="394970"/>
                </a:lnTo>
                <a:lnTo>
                  <a:pt x="217487" y="394970"/>
                </a:lnTo>
                <a:lnTo>
                  <a:pt x="217487" y="415290"/>
                </a:lnTo>
                <a:lnTo>
                  <a:pt x="237261" y="415290"/>
                </a:lnTo>
                <a:lnTo>
                  <a:pt x="237261" y="375920"/>
                </a:lnTo>
                <a:close/>
              </a:path>
              <a:path w="652779" h="651509">
                <a:moveTo>
                  <a:pt x="355904" y="394970"/>
                </a:moveTo>
                <a:lnTo>
                  <a:pt x="336130" y="394970"/>
                </a:lnTo>
                <a:lnTo>
                  <a:pt x="336130" y="415290"/>
                </a:lnTo>
                <a:lnTo>
                  <a:pt x="355904" y="415290"/>
                </a:lnTo>
                <a:lnTo>
                  <a:pt x="355904" y="394970"/>
                </a:lnTo>
                <a:close/>
              </a:path>
              <a:path w="652779" h="651509">
                <a:moveTo>
                  <a:pt x="573405" y="375920"/>
                </a:moveTo>
                <a:lnTo>
                  <a:pt x="533857" y="375920"/>
                </a:lnTo>
                <a:lnTo>
                  <a:pt x="533857" y="415290"/>
                </a:lnTo>
                <a:lnTo>
                  <a:pt x="573405" y="415290"/>
                </a:lnTo>
                <a:lnTo>
                  <a:pt x="573405" y="375920"/>
                </a:lnTo>
                <a:close/>
              </a:path>
              <a:path w="652779" h="651509">
                <a:moveTo>
                  <a:pt x="79095" y="375920"/>
                </a:moveTo>
                <a:lnTo>
                  <a:pt x="59309" y="375920"/>
                </a:lnTo>
                <a:lnTo>
                  <a:pt x="59309" y="394970"/>
                </a:lnTo>
                <a:lnTo>
                  <a:pt x="79095" y="394970"/>
                </a:lnTo>
                <a:lnTo>
                  <a:pt x="79095" y="375920"/>
                </a:lnTo>
                <a:close/>
              </a:path>
              <a:path w="652779" h="651509">
                <a:moveTo>
                  <a:pt x="118630" y="375920"/>
                </a:moveTo>
                <a:lnTo>
                  <a:pt x="98869" y="375920"/>
                </a:lnTo>
                <a:lnTo>
                  <a:pt x="98869" y="394970"/>
                </a:lnTo>
                <a:lnTo>
                  <a:pt x="118630" y="394970"/>
                </a:lnTo>
                <a:lnTo>
                  <a:pt x="118630" y="375920"/>
                </a:lnTo>
                <a:close/>
              </a:path>
              <a:path w="652779" h="651509">
                <a:moveTo>
                  <a:pt x="158191" y="375920"/>
                </a:moveTo>
                <a:lnTo>
                  <a:pt x="138404" y="375920"/>
                </a:lnTo>
                <a:lnTo>
                  <a:pt x="138404" y="394970"/>
                </a:lnTo>
                <a:lnTo>
                  <a:pt x="158191" y="394970"/>
                </a:lnTo>
                <a:lnTo>
                  <a:pt x="158191" y="375920"/>
                </a:lnTo>
                <a:close/>
              </a:path>
              <a:path w="652779" h="651509">
                <a:moveTo>
                  <a:pt x="612940" y="375920"/>
                </a:moveTo>
                <a:lnTo>
                  <a:pt x="593178" y="375920"/>
                </a:lnTo>
                <a:lnTo>
                  <a:pt x="593178" y="394970"/>
                </a:lnTo>
                <a:lnTo>
                  <a:pt x="612940" y="394970"/>
                </a:lnTo>
                <a:lnTo>
                  <a:pt x="612940" y="375920"/>
                </a:lnTo>
                <a:close/>
              </a:path>
              <a:path w="652779" h="651509">
                <a:moveTo>
                  <a:pt x="197726" y="355600"/>
                </a:moveTo>
                <a:lnTo>
                  <a:pt x="39547" y="355600"/>
                </a:lnTo>
                <a:lnTo>
                  <a:pt x="39547" y="375920"/>
                </a:lnTo>
                <a:lnTo>
                  <a:pt x="197726" y="375920"/>
                </a:lnTo>
                <a:lnTo>
                  <a:pt x="197726" y="355600"/>
                </a:lnTo>
                <a:close/>
              </a:path>
              <a:path w="652779" h="651509">
                <a:moveTo>
                  <a:pt x="257048" y="355600"/>
                </a:moveTo>
                <a:lnTo>
                  <a:pt x="217487" y="355600"/>
                </a:lnTo>
                <a:lnTo>
                  <a:pt x="217487" y="375920"/>
                </a:lnTo>
                <a:lnTo>
                  <a:pt x="257048" y="375920"/>
                </a:lnTo>
                <a:lnTo>
                  <a:pt x="257048" y="355600"/>
                </a:lnTo>
                <a:close/>
              </a:path>
              <a:path w="652779" h="651509">
                <a:moveTo>
                  <a:pt x="375678" y="355600"/>
                </a:moveTo>
                <a:lnTo>
                  <a:pt x="355904" y="355600"/>
                </a:lnTo>
                <a:lnTo>
                  <a:pt x="355904" y="375920"/>
                </a:lnTo>
                <a:lnTo>
                  <a:pt x="375678" y="375920"/>
                </a:lnTo>
                <a:lnTo>
                  <a:pt x="375678" y="355600"/>
                </a:lnTo>
                <a:close/>
              </a:path>
              <a:path w="652779" h="651509">
                <a:moveTo>
                  <a:pt x="454761" y="355600"/>
                </a:moveTo>
                <a:lnTo>
                  <a:pt x="415226" y="355600"/>
                </a:lnTo>
                <a:lnTo>
                  <a:pt x="415226" y="375920"/>
                </a:lnTo>
                <a:lnTo>
                  <a:pt x="454761" y="375920"/>
                </a:lnTo>
                <a:lnTo>
                  <a:pt x="454761" y="355600"/>
                </a:lnTo>
                <a:close/>
              </a:path>
              <a:path w="652779" h="651509">
                <a:moveTo>
                  <a:pt x="593178" y="335280"/>
                </a:moveTo>
                <a:lnTo>
                  <a:pt x="573405" y="335280"/>
                </a:lnTo>
                <a:lnTo>
                  <a:pt x="573405" y="355600"/>
                </a:lnTo>
                <a:lnTo>
                  <a:pt x="553618" y="355600"/>
                </a:lnTo>
                <a:lnTo>
                  <a:pt x="553618" y="375920"/>
                </a:lnTo>
                <a:lnTo>
                  <a:pt x="593178" y="375920"/>
                </a:lnTo>
                <a:lnTo>
                  <a:pt x="593178" y="335280"/>
                </a:lnTo>
                <a:close/>
              </a:path>
              <a:path w="652779" h="651509">
                <a:moveTo>
                  <a:pt x="632714" y="316230"/>
                </a:moveTo>
                <a:lnTo>
                  <a:pt x="612940" y="316230"/>
                </a:lnTo>
                <a:lnTo>
                  <a:pt x="612940" y="375920"/>
                </a:lnTo>
                <a:lnTo>
                  <a:pt x="632714" y="375920"/>
                </a:lnTo>
                <a:lnTo>
                  <a:pt x="632714" y="355600"/>
                </a:lnTo>
                <a:lnTo>
                  <a:pt x="652487" y="355600"/>
                </a:lnTo>
                <a:lnTo>
                  <a:pt x="652487" y="335280"/>
                </a:lnTo>
                <a:lnTo>
                  <a:pt x="632714" y="335280"/>
                </a:lnTo>
                <a:lnTo>
                  <a:pt x="632714" y="316230"/>
                </a:lnTo>
                <a:close/>
              </a:path>
              <a:path w="652779" h="651509">
                <a:moveTo>
                  <a:pt x="118630" y="335280"/>
                </a:moveTo>
                <a:lnTo>
                  <a:pt x="19773" y="335280"/>
                </a:lnTo>
                <a:lnTo>
                  <a:pt x="19773" y="355600"/>
                </a:lnTo>
                <a:lnTo>
                  <a:pt x="118630" y="355600"/>
                </a:lnTo>
                <a:lnTo>
                  <a:pt x="118630" y="335280"/>
                </a:lnTo>
                <a:close/>
              </a:path>
              <a:path w="652779" h="651509">
                <a:moveTo>
                  <a:pt x="177952" y="316230"/>
                </a:moveTo>
                <a:lnTo>
                  <a:pt x="158191" y="316230"/>
                </a:lnTo>
                <a:lnTo>
                  <a:pt x="158191" y="335280"/>
                </a:lnTo>
                <a:lnTo>
                  <a:pt x="138404" y="335280"/>
                </a:lnTo>
                <a:lnTo>
                  <a:pt x="138404" y="355600"/>
                </a:lnTo>
                <a:lnTo>
                  <a:pt x="177952" y="355600"/>
                </a:lnTo>
                <a:lnTo>
                  <a:pt x="177952" y="316230"/>
                </a:lnTo>
                <a:close/>
              </a:path>
              <a:path w="652779" h="651509">
                <a:moveTo>
                  <a:pt x="474535" y="335280"/>
                </a:moveTo>
                <a:lnTo>
                  <a:pt x="316357" y="335280"/>
                </a:lnTo>
                <a:lnTo>
                  <a:pt x="316357" y="355600"/>
                </a:lnTo>
                <a:lnTo>
                  <a:pt x="474535" y="355600"/>
                </a:lnTo>
                <a:lnTo>
                  <a:pt x="474535" y="335280"/>
                </a:lnTo>
                <a:close/>
              </a:path>
              <a:path w="652779" h="651509">
                <a:moveTo>
                  <a:pt x="533857" y="335280"/>
                </a:moveTo>
                <a:lnTo>
                  <a:pt x="494309" y="335280"/>
                </a:lnTo>
                <a:lnTo>
                  <a:pt x="494309" y="355600"/>
                </a:lnTo>
                <a:lnTo>
                  <a:pt x="533857" y="355600"/>
                </a:lnTo>
                <a:lnTo>
                  <a:pt x="533857" y="335280"/>
                </a:lnTo>
                <a:close/>
              </a:path>
              <a:path w="652779" h="651509">
                <a:moveTo>
                  <a:pt x="59309" y="295910"/>
                </a:moveTo>
                <a:lnTo>
                  <a:pt x="39547" y="295910"/>
                </a:lnTo>
                <a:lnTo>
                  <a:pt x="39547" y="335280"/>
                </a:lnTo>
                <a:lnTo>
                  <a:pt x="59309" y="335280"/>
                </a:lnTo>
                <a:lnTo>
                  <a:pt x="59309" y="295910"/>
                </a:lnTo>
                <a:close/>
              </a:path>
              <a:path w="652779" h="651509">
                <a:moveTo>
                  <a:pt x="118630" y="295910"/>
                </a:moveTo>
                <a:lnTo>
                  <a:pt x="79095" y="295910"/>
                </a:lnTo>
                <a:lnTo>
                  <a:pt x="79095" y="335280"/>
                </a:lnTo>
                <a:lnTo>
                  <a:pt x="98869" y="335280"/>
                </a:lnTo>
                <a:lnTo>
                  <a:pt x="98869" y="316230"/>
                </a:lnTo>
                <a:lnTo>
                  <a:pt x="118630" y="316230"/>
                </a:lnTo>
                <a:lnTo>
                  <a:pt x="118630" y="295910"/>
                </a:lnTo>
                <a:close/>
              </a:path>
              <a:path w="652779" h="651509">
                <a:moveTo>
                  <a:pt x="276809" y="295910"/>
                </a:moveTo>
                <a:lnTo>
                  <a:pt x="237261" y="295910"/>
                </a:lnTo>
                <a:lnTo>
                  <a:pt x="237261" y="335280"/>
                </a:lnTo>
                <a:lnTo>
                  <a:pt x="257048" y="335280"/>
                </a:lnTo>
                <a:lnTo>
                  <a:pt x="257048" y="316230"/>
                </a:lnTo>
                <a:lnTo>
                  <a:pt x="276809" y="316230"/>
                </a:lnTo>
                <a:lnTo>
                  <a:pt x="276809" y="295910"/>
                </a:lnTo>
                <a:close/>
              </a:path>
              <a:path w="652779" h="651509">
                <a:moveTo>
                  <a:pt x="355904" y="316230"/>
                </a:moveTo>
                <a:lnTo>
                  <a:pt x="276809" y="316230"/>
                </a:lnTo>
                <a:lnTo>
                  <a:pt x="276809" y="335280"/>
                </a:lnTo>
                <a:lnTo>
                  <a:pt x="355904" y="335280"/>
                </a:lnTo>
                <a:lnTo>
                  <a:pt x="355904" y="316230"/>
                </a:lnTo>
                <a:close/>
              </a:path>
              <a:path w="652779" h="651509">
                <a:moveTo>
                  <a:pt x="415226" y="316230"/>
                </a:moveTo>
                <a:lnTo>
                  <a:pt x="395439" y="316230"/>
                </a:lnTo>
                <a:lnTo>
                  <a:pt x="395439" y="335280"/>
                </a:lnTo>
                <a:lnTo>
                  <a:pt x="415226" y="335280"/>
                </a:lnTo>
                <a:lnTo>
                  <a:pt x="415226" y="316230"/>
                </a:lnTo>
                <a:close/>
              </a:path>
              <a:path w="652779" h="651509">
                <a:moveTo>
                  <a:pt x="454761" y="316230"/>
                </a:moveTo>
                <a:lnTo>
                  <a:pt x="434987" y="316230"/>
                </a:lnTo>
                <a:lnTo>
                  <a:pt x="434987" y="335280"/>
                </a:lnTo>
                <a:lnTo>
                  <a:pt x="454761" y="335280"/>
                </a:lnTo>
                <a:lnTo>
                  <a:pt x="454761" y="316230"/>
                </a:lnTo>
                <a:close/>
              </a:path>
              <a:path w="652779" h="651509">
                <a:moveTo>
                  <a:pt x="514083" y="316230"/>
                </a:moveTo>
                <a:lnTo>
                  <a:pt x="474535" y="316230"/>
                </a:lnTo>
                <a:lnTo>
                  <a:pt x="474535" y="335280"/>
                </a:lnTo>
                <a:lnTo>
                  <a:pt x="514083" y="335280"/>
                </a:lnTo>
                <a:lnTo>
                  <a:pt x="514083" y="316230"/>
                </a:lnTo>
                <a:close/>
              </a:path>
              <a:path w="652779" h="651509">
                <a:moveTo>
                  <a:pt x="573405" y="316230"/>
                </a:moveTo>
                <a:lnTo>
                  <a:pt x="533857" y="316230"/>
                </a:lnTo>
                <a:lnTo>
                  <a:pt x="533857" y="335280"/>
                </a:lnTo>
                <a:lnTo>
                  <a:pt x="573405" y="335280"/>
                </a:lnTo>
                <a:lnTo>
                  <a:pt x="573405" y="316230"/>
                </a:lnTo>
                <a:close/>
              </a:path>
              <a:path w="652779" h="651509">
                <a:moveTo>
                  <a:pt x="316357" y="256540"/>
                </a:moveTo>
                <a:lnTo>
                  <a:pt x="237261" y="256540"/>
                </a:lnTo>
                <a:lnTo>
                  <a:pt x="237261" y="276860"/>
                </a:lnTo>
                <a:lnTo>
                  <a:pt x="257048" y="276860"/>
                </a:lnTo>
                <a:lnTo>
                  <a:pt x="257048" y="295910"/>
                </a:lnTo>
                <a:lnTo>
                  <a:pt x="296583" y="295910"/>
                </a:lnTo>
                <a:lnTo>
                  <a:pt x="296583" y="316230"/>
                </a:lnTo>
                <a:lnTo>
                  <a:pt x="316357" y="316230"/>
                </a:lnTo>
                <a:lnTo>
                  <a:pt x="316357" y="256540"/>
                </a:lnTo>
                <a:close/>
              </a:path>
              <a:path w="652779" h="651509">
                <a:moveTo>
                  <a:pt x="395439" y="295910"/>
                </a:moveTo>
                <a:lnTo>
                  <a:pt x="375678" y="295910"/>
                </a:lnTo>
                <a:lnTo>
                  <a:pt x="375678" y="316230"/>
                </a:lnTo>
                <a:lnTo>
                  <a:pt x="395439" y="316230"/>
                </a:lnTo>
                <a:lnTo>
                  <a:pt x="395439" y="295910"/>
                </a:lnTo>
                <a:close/>
              </a:path>
              <a:path w="652779" h="651509">
                <a:moveTo>
                  <a:pt x="454761" y="276860"/>
                </a:moveTo>
                <a:lnTo>
                  <a:pt x="415226" y="276860"/>
                </a:lnTo>
                <a:lnTo>
                  <a:pt x="415226" y="316230"/>
                </a:lnTo>
                <a:lnTo>
                  <a:pt x="434987" y="316230"/>
                </a:lnTo>
                <a:lnTo>
                  <a:pt x="434987" y="295910"/>
                </a:lnTo>
                <a:lnTo>
                  <a:pt x="454761" y="295910"/>
                </a:lnTo>
                <a:lnTo>
                  <a:pt x="454761" y="276860"/>
                </a:lnTo>
                <a:close/>
              </a:path>
              <a:path w="652779" h="651509">
                <a:moveTo>
                  <a:pt x="553618" y="295910"/>
                </a:moveTo>
                <a:lnTo>
                  <a:pt x="494309" y="295910"/>
                </a:lnTo>
                <a:lnTo>
                  <a:pt x="494309" y="316230"/>
                </a:lnTo>
                <a:lnTo>
                  <a:pt x="553618" y="316230"/>
                </a:lnTo>
                <a:lnTo>
                  <a:pt x="553618" y="295910"/>
                </a:lnTo>
                <a:close/>
              </a:path>
              <a:path w="652779" h="651509">
                <a:moveTo>
                  <a:pt x="612940" y="295910"/>
                </a:moveTo>
                <a:lnTo>
                  <a:pt x="593178" y="295910"/>
                </a:lnTo>
                <a:lnTo>
                  <a:pt x="593178" y="316230"/>
                </a:lnTo>
                <a:lnTo>
                  <a:pt x="612940" y="316230"/>
                </a:lnTo>
                <a:lnTo>
                  <a:pt x="612940" y="295910"/>
                </a:lnTo>
                <a:close/>
              </a:path>
              <a:path w="652779" h="651509">
                <a:moveTo>
                  <a:pt x="98869" y="276860"/>
                </a:moveTo>
                <a:lnTo>
                  <a:pt x="59309" y="276860"/>
                </a:lnTo>
                <a:lnTo>
                  <a:pt x="59309" y="295910"/>
                </a:lnTo>
                <a:lnTo>
                  <a:pt x="98869" y="295910"/>
                </a:lnTo>
                <a:lnTo>
                  <a:pt x="98869" y="276860"/>
                </a:lnTo>
                <a:close/>
              </a:path>
              <a:path w="652779" h="651509">
                <a:moveTo>
                  <a:pt x="375678" y="237490"/>
                </a:moveTo>
                <a:lnTo>
                  <a:pt x="336130" y="237490"/>
                </a:lnTo>
                <a:lnTo>
                  <a:pt x="336130" y="295910"/>
                </a:lnTo>
                <a:lnTo>
                  <a:pt x="355904" y="295910"/>
                </a:lnTo>
                <a:lnTo>
                  <a:pt x="355904" y="276860"/>
                </a:lnTo>
                <a:lnTo>
                  <a:pt x="494309" y="276860"/>
                </a:lnTo>
                <a:lnTo>
                  <a:pt x="494309" y="256540"/>
                </a:lnTo>
                <a:lnTo>
                  <a:pt x="375678" y="256540"/>
                </a:lnTo>
                <a:lnTo>
                  <a:pt x="375678" y="237490"/>
                </a:lnTo>
                <a:close/>
              </a:path>
              <a:path w="652779" h="651509">
                <a:moveTo>
                  <a:pt x="533857" y="256540"/>
                </a:moveTo>
                <a:lnTo>
                  <a:pt x="514083" y="256540"/>
                </a:lnTo>
                <a:lnTo>
                  <a:pt x="514083" y="295910"/>
                </a:lnTo>
                <a:lnTo>
                  <a:pt x="533857" y="295910"/>
                </a:lnTo>
                <a:lnTo>
                  <a:pt x="533857" y="256540"/>
                </a:lnTo>
                <a:close/>
              </a:path>
              <a:path w="652779" h="651509">
                <a:moveTo>
                  <a:pt x="652487" y="256540"/>
                </a:moveTo>
                <a:lnTo>
                  <a:pt x="612940" y="256540"/>
                </a:lnTo>
                <a:lnTo>
                  <a:pt x="612940" y="295910"/>
                </a:lnTo>
                <a:lnTo>
                  <a:pt x="632714" y="295910"/>
                </a:lnTo>
                <a:lnTo>
                  <a:pt x="632714" y="276860"/>
                </a:lnTo>
                <a:lnTo>
                  <a:pt x="652487" y="276860"/>
                </a:lnTo>
                <a:lnTo>
                  <a:pt x="652487" y="256540"/>
                </a:lnTo>
                <a:close/>
              </a:path>
              <a:path w="652779" h="651509">
                <a:moveTo>
                  <a:pt x="98869" y="157480"/>
                </a:moveTo>
                <a:lnTo>
                  <a:pt x="0" y="157480"/>
                </a:lnTo>
                <a:lnTo>
                  <a:pt x="0" y="256540"/>
                </a:lnTo>
                <a:lnTo>
                  <a:pt x="19773" y="256540"/>
                </a:lnTo>
                <a:lnTo>
                  <a:pt x="19773" y="276860"/>
                </a:lnTo>
                <a:lnTo>
                  <a:pt x="39547" y="276860"/>
                </a:lnTo>
                <a:lnTo>
                  <a:pt x="39547" y="237490"/>
                </a:lnTo>
                <a:lnTo>
                  <a:pt x="19773" y="237490"/>
                </a:lnTo>
                <a:lnTo>
                  <a:pt x="19773" y="177800"/>
                </a:lnTo>
                <a:lnTo>
                  <a:pt x="98869" y="177800"/>
                </a:lnTo>
                <a:lnTo>
                  <a:pt x="98869" y="157480"/>
                </a:lnTo>
                <a:close/>
              </a:path>
              <a:path w="652779" h="651509">
                <a:moveTo>
                  <a:pt x="118630" y="256540"/>
                </a:moveTo>
                <a:lnTo>
                  <a:pt x="98869" y="256540"/>
                </a:lnTo>
                <a:lnTo>
                  <a:pt x="98869" y="276860"/>
                </a:lnTo>
                <a:lnTo>
                  <a:pt x="118630" y="276860"/>
                </a:lnTo>
                <a:lnTo>
                  <a:pt x="118630" y="256540"/>
                </a:lnTo>
                <a:close/>
              </a:path>
              <a:path w="652779" h="651509">
                <a:moveTo>
                  <a:pt x="98869" y="217170"/>
                </a:moveTo>
                <a:lnTo>
                  <a:pt x="79095" y="217170"/>
                </a:lnTo>
                <a:lnTo>
                  <a:pt x="79095" y="237490"/>
                </a:lnTo>
                <a:lnTo>
                  <a:pt x="59309" y="237490"/>
                </a:lnTo>
                <a:lnTo>
                  <a:pt x="59309" y="256540"/>
                </a:lnTo>
                <a:lnTo>
                  <a:pt x="98869" y="256540"/>
                </a:lnTo>
                <a:lnTo>
                  <a:pt x="98869" y="217170"/>
                </a:lnTo>
                <a:close/>
              </a:path>
              <a:path w="652779" h="651509">
                <a:moveTo>
                  <a:pt x="138404" y="237490"/>
                </a:moveTo>
                <a:lnTo>
                  <a:pt x="118630" y="237490"/>
                </a:lnTo>
                <a:lnTo>
                  <a:pt x="118630" y="256540"/>
                </a:lnTo>
                <a:lnTo>
                  <a:pt x="138404" y="256540"/>
                </a:lnTo>
                <a:lnTo>
                  <a:pt x="138404" y="237490"/>
                </a:lnTo>
                <a:close/>
              </a:path>
              <a:path w="652779" h="651509">
                <a:moveTo>
                  <a:pt x="197726" y="237490"/>
                </a:moveTo>
                <a:lnTo>
                  <a:pt x="158191" y="237490"/>
                </a:lnTo>
                <a:lnTo>
                  <a:pt x="158191" y="256540"/>
                </a:lnTo>
                <a:lnTo>
                  <a:pt x="197726" y="256540"/>
                </a:lnTo>
                <a:lnTo>
                  <a:pt x="197726" y="237490"/>
                </a:lnTo>
                <a:close/>
              </a:path>
              <a:path w="652779" h="651509">
                <a:moveTo>
                  <a:pt x="197726" y="177800"/>
                </a:moveTo>
                <a:lnTo>
                  <a:pt x="158191" y="177800"/>
                </a:lnTo>
                <a:lnTo>
                  <a:pt x="158191" y="196850"/>
                </a:lnTo>
                <a:lnTo>
                  <a:pt x="177952" y="196850"/>
                </a:lnTo>
                <a:lnTo>
                  <a:pt x="177952" y="237490"/>
                </a:lnTo>
                <a:lnTo>
                  <a:pt x="217487" y="237490"/>
                </a:lnTo>
                <a:lnTo>
                  <a:pt x="217487" y="256540"/>
                </a:lnTo>
                <a:lnTo>
                  <a:pt x="237261" y="256540"/>
                </a:lnTo>
                <a:lnTo>
                  <a:pt x="237261" y="217170"/>
                </a:lnTo>
                <a:lnTo>
                  <a:pt x="197726" y="217170"/>
                </a:lnTo>
                <a:lnTo>
                  <a:pt x="197726" y="177800"/>
                </a:lnTo>
                <a:close/>
              </a:path>
              <a:path w="652779" h="651509">
                <a:moveTo>
                  <a:pt x="474535" y="217170"/>
                </a:moveTo>
                <a:lnTo>
                  <a:pt x="454761" y="217170"/>
                </a:lnTo>
                <a:lnTo>
                  <a:pt x="454761" y="256540"/>
                </a:lnTo>
                <a:lnTo>
                  <a:pt x="514083" y="256540"/>
                </a:lnTo>
                <a:lnTo>
                  <a:pt x="514083" y="237490"/>
                </a:lnTo>
                <a:lnTo>
                  <a:pt x="474535" y="237490"/>
                </a:lnTo>
                <a:lnTo>
                  <a:pt x="474535" y="217170"/>
                </a:lnTo>
                <a:close/>
              </a:path>
              <a:path w="652779" h="651509">
                <a:moveTo>
                  <a:pt x="593178" y="237490"/>
                </a:moveTo>
                <a:lnTo>
                  <a:pt x="533857" y="237490"/>
                </a:lnTo>
                <a:lnTo>
                  <a:pt x="533857" y="256540"/>
                </a:lnTo>
                <a:lnTo>
                  <a:pt x="593178" y="256540"/>
                </a:lnTo>
                <a:lnTo>
                  <a:pt x="593178" y="237490"/>
                </a:lnTo>
                <a:close/>
              </a:path>
              <a:path w="652779" h="651509">
                <a:moveTo>
                  <a:pt x="158191" y="217170"/>
                </a:moveTo>
                <a:lnTo>
                  <a:pt x="138404" y="217170"/>
                </a:lnTo>
                <a:lnTo>
                  <a:pt x="138404" y="237490"/>
                </a:lnTo>
                <a:lnTo>
                  <a:pt x="158191" y="237490"/>
                </a:lnTo>
                <a:lnTo>
                  <a:pt x="158191" y="217170"/>
                </a:lnTo>
                <a:close/>
              </a:path>
              <a:path w="652779" h="651509">
                <a:moveTo>
                  <a:pt x="336130" y="217170"/>
                </a:moveTo>
                <a:lnTo>
                  <a:pt x="316357" y="217170"/>
                </a:lnTo>
                <a:lnTo>
                  <a:pt x="316357" y="237490"/>
                </a:lnTo>
                <a:lnTo>
                  <a:pt x="336130" y="237490"/>
                </a:lnTo>
                <a:lnTo>
                  <a:pt x="336130" y="217170"/>
                </a:lnTo>
                <a:close/>
              </a:path>
              <a:path w="652779" h="651509">
                <a:moveTo>
                  <a:pt x="514083" y="217170"/>
                </a:moveTo>
                <a:lnTo>
                  <a:pt x="494309" y="217170"/>
                </a:lnTo>
                <a:lnTo>
                  <a:pt x="494309" y="237490"/>
                </a:lnTo>
                <a:lnTo>
                  <a:pt x="514083" y="237490"/>
                </a:lnTo>
                <a:lnTo>
                  <a:pt x="514083" y="217170"/>
                </a:lnTo>
                <a:close/>
              </a:path>
              <a:path w="652779" h="651509">
                <a:moveTo>
                  <a:pt x="573405" y="217170"/>
                </a:moveTo>
                <a:lnTo>
                  <a:pt x="553618" y="217170"/>
                </a:lnTo>
                <a:lnTo>
                  <a:pt x="553618" y="237490"/>
                </a:lnTo>
                <a:lnTo>
                  <a:pt x="573405" y="237490"/>
                </a:lnTo>
                <a:lnTo>
                  <a:pt x="573405" y="217170"/>
                </a:lnTo>
                <a:close/>
              </a:path>
              <a:path w="652779" h="651509">
                <a:moveTo>
                  <a:pt x="612940" y="217170"/>
                </a:moveTo>
                <a:lnTo>
                  <a:pt x="593178" y="217170"/>
                </a:lnTo>
                <a:lnTo>
                  <a:pt x="593178" y="237490"/>
                </a:lnTo>
                <a:lnTo>
                  <a:pt x="612940" y="237490"/>
                </a:lnTo>
                <a:lnTo>
                  <a:pt x="612940" y="217170"/>
                </a:lnTo>
                <a:close/>
              </a:path>
              <a:path w="652779" h="651509">
                <a:moveTo>
                  <a:pt x="79095" y="177800"/>
                </a:moveTo>
                <a:lnTo>
                  <a:pt x="39547" y="177800"/>
                </a:lnTo>
                <a:lnTo>
                  <a:pt x="39547" y="217170"/>
                </a:lnTo>
                <a:lnTo>
                  <a:pt x="59309" y="217170"/>
                </a:lnTo>
                <a:lnTo>
                  <a:pt x="59309" y="196850"/>
                </a:lnTo>
                <a:lnTo>
                  <a:pt x="79095" y="196850"/>
                </a:lnTo>
                <a:lnTo>
                  <a:pt x="79095" y="177800"/>
                </a:lnTo>
                <a:close/>
              </a:path>
              <a:path w="652779" h="651509">
                <a:moveTo>
                  <a:pt x="138404" y="196850"/>
                </a:moveTo>
                <a:lnTo>
                  <a:pt x="118630" y="196850"/>
                </a:lnTo>
                <a:lnTo>
                  <a:pt x="118630" y="217170"/>
                </a:lnTo>
                <a:lnTo>
                  <a:pt x="138404" y="217170"/>
                </a:lnTo>
                <a:lnTo>
                  <a:pt x="138404" y="196850"/>
                </a:lnTo>
                <a:close/>
              </a:path>
              <a:path w="652779" h="651509">
                <a:moveTo>
                  <a:pt x="257048" y="196850"/>
                </a:moveTo>
                <a:lnTo>
                  <a:pt x="217487" y="196850"/>
                </a:lnTo>
                <a:lnTo>
                  <a:pt x="217487" y="217170"/>
                </a:lnTo>
                <a:lnTo>
                  <a:pt x="257048" y="217170"/>
                </a:lnTo>
                <a:lnTo>
                  <a:pt x="257048" y="196850"/>
                </a:lnTo>
                <a:close/>
              </a:path>
              <a:path w="652779" h="651509">
                <a:moveTo>
                  <a:pt x="355904" y="196850"/>
                </a:moveTo>
                <a:lnTo>
                  <a:pt x="336130" y="196850"/>
                </a:lnTo>
                <a:lnTo>
                  <a:pt x="336130" y="217170"/>
                </a:lnTo>
                <a:lnTo>
                  <a:pt x="355904" y="217170"/>
                </a:lnTo>
                <a:lnTo>
                  <a:pt x="355904" y="196850"/>
                </a:lnTo>
                <a:close/>
              </a:path>
              <a:path w="652779" h="651509">
                <a:moveTo>
                  <a:pt x="415226" y="196850"/>
                </a:moveTo>
                <a:lnTo>
                  <a:pt x="395439" y="196850"/>
                </a:lnTo>
                <a:lnTo>
                  <a:pt x="395439" y="217170"/>
                </a:lnTo>
                <a:lnTo>
                  <a:pt x="415226" y="217170"/>
                </a:lnTo>
                <a:lnTo>
                  <a:pt x="415226" y="196850"/>
                </a:lnTo>
                <a:close/>
              </a:path>
              <a:path w="652779" h="651509">
                <a:moveTo>
                  <a:pt x="494309" y="196850"/>
                </a:moveTo>
                <a:lnTo>
                  <a:pt x="474535" y="196850"/>
                </a:lnTo>
                <a:lnTo>
                  <a:pt x="474535" y="217170"/>
                </a:lnTo>
                <a:lnTo>
                  <a:pt x="494309" y="217170"/>
                </a:lnTo>
                <a:lnTo>
                  <a:pt x="494309" y="196850"/>
                </a:lnTo>
                <a:close/>
              </a:path>
              <a:path w="652779" h="651509">
                <a:moveTo>
                  <a:pt x="593178" y="196850"/>
                </a:moveTo>
                <a:lnTo>
                  <a:pt x="573405" y="196850"/>
                </a:lnTo>
                <a:lnTo>
                  <a:pt x="573405" y="217170"/>
                </a:lnTo>
                <a:lnTo>
                  <a:pt x="593178" y="217170"/>
                </a:lnTo>
                <a:lnTo>
                  <a:pt x="593178" y="196850"/>
                </a:lnTo>
                <a:close/>
              </a:path>
              <a:path w="652779" h="651509">
                <a:moveTo>
                  <a:pt x="632714" y="196850"/>
                </a:moveTo>
                <a:lnTo>
                  <a:pt x="612940" y="196850"/>
                </a:lnTo>
                <a:lnTo>
                  <a:pt x="612940" y="217170"/>
                </a:lnTo>
                <a:lnTo>
                  <a:pt x="632714" y="217170"/>
                </a:lnTo>
                <a:lnTo>
                  <a:pt x="632714" y="196850"/>
                </a:lnTo>
                <a:close/>
              </a:path>
              <a:path w="652779" h="651509">
                <a:moveTo>
                  <a:pt x="118630" y="177800"/>
                </a:moveTo>
                <a:lnTo>
                  <a:pt x="98869" y="177800"/>
                </a:lnTo>
                <a:lnTo>
                  <a:pt x="98869" y="196850"/>
                </a:lnTo>
                <a:lnTo>
                  <a:pt x="118630" y="196850"/>
                </a:lnTo>
                <a:lnTo>
                  <a:pt x="118630" y="177800"/>
                </a:lnTo>
                <a:close/>
              </a:path>
              <a:path w="652779" h="651509">
                <a:moveTo>
                  <a:pt x="336130" y="177800"/>
                </a:moveTo>
                <a:lnTo>
                  <a:pt x="296583" y="177800"/>
                </a:lnTo>
                <a:lnTo>
                  <a:pt x="296583" y="196850"/>
                </a:lnTo>
                <a:lnTo>
                  <a:pt x="336130" y="196850"/>
                </a:lnTo>
                <a:lnTo>
                  <a:pt x="336130" y="177800"/>
                </a:lnTo>
                <a:close/>
              </a:path>
              <a:path w="652779" h="651509">
                <a:moveTo>
                  <a:pt x="474535" y="177800"/>
                </a:moveTo>
                <a:lnTo>
                  <a:pt x="355904" y="177800"/>
                </a:lnTo>
                <a:lnTo>
                  <a:pt x="355904" y="196850"/>
                </a:lnTo>
                <a:lnTo>
                  <a:pt x="474535" y="196850"/>
                </a:lnTo>
                <a:lnTo>
                  <a:pt x="474535" y="177800"/>
                </a:lnTo>
                <a:close/>
              </a:path>
              <a:path w="652779" h="651509">
                <a:moveTo>
                  <a:pt x="533857" y="177800"/>
                </a:moveTo>
                <a:lnTo>
                  <a:pt x="514083" y="177800"/>
                </a:lnTo>
                <a:lnTo>
                  <a:pt x="514083" y="196850"/>
                </a:lnTo>
                <a:lnTo>
                  <a:pt x="533857" y="196850"/>
                </a:lnTo>
                <a:lnTo>
                  <a:pt x="533857" y="177800"/>
                </a:lnTo>
                <a:close/>
              </a:path>
              <a:path w="652779" h="651509">
                <a:moveTo>
                  <a:pt x="652487" y="177800"/>
                </a:moveTo>
                <a:lnTo>
                  <a:pt x="593178" y="177800"/>
                </a:lnTo>
                <a:lnTo>
                  <a:pt x="593178" y="196850"/>
                </a:lnTo>
                <a:lnTo>
                  <a:pt x="652487" y="196850"/>
                </a:lnTo>
                <a:lnTo>
                  <a:pt x="652487" y="177800"/>
                </a:lnTo>
                <a:close/>
              </a:path>
              <a:path w="652779" h="651509">
                <a:moveTo>
                  <a:pt x="217487" y="157480"/>
                </a:moveTo>
                <a:lnTo>
                  <a:pt x="118630" y="157480"/>
                </a:lnTo>
                <a:lnTo>
                  <a:pt x="118630" y="177800"/>
                </a:lnTo>
                <a:lnTo>
                  <a:pt x="217487" y="177800"/>
                </a:lnTo>
                <a:lnTo>
                  <a:pt x="217487" y="157480"/>
                </a:lnTo>
                <a:close/>
              </a:path>
              <a:path w="652779" h="651509">
                <a:moveTo>
                  <a:pt x="257048" y="118110"/>
                </a:moveTo>
                <a:lnTo>
                  <a:pt x="237261" y="118110"/>
                </a:lnTo>
                <a:lnTo>
                  <a:pt x="237261" y="177800"/>
                </a:lnTo>
                <a:lnTo>
                  <a:pt x="257048" y="177800"/>
                </a:lnTo>
                <a:lnTo>
                  <a:pt x="257048" y="157480"/>
                </a:lnTo>
                <a:lnTo>
                  <a:pt x="276809" y="157480"/>
                </a:lnTo>
                <a:lnTo>
                  <a:pt x="276809" y="138430"/>
                </a:lnTo>
                <a:lnTo>
                  <a:pt x="257048" y="138430"/>
                </a:lnTo>
                <a:lnTo>
                  <a:pt x="257048" y="118110"/>
                </a:lnTo>
                <a:close/>
              </a:path>
              <a:path w="652779" h="651509">
                <a:moveTo>
                  <a:pt x="316357" y="138430"/>
                </a:moveTo>
                <a:lnTo>
                  <a:pt x="296583" y="138430"/>
                </a:lnTo>
                <a:lnTo>
                  <a:pt x="296583" y="157480"/>
                </a:lnTo>
                <a:lnTo>
                  <a:pt x="276809" y="157480"/>
                </a:lnTo>
                <a:lnTo>
                  <a:pt x="276809" y="177800"/>
                </a:lnTo>
                <a:lnTo>
                  <a:pt x="316357" y="177800"/>
                </a:lnTo>
                <a:lnTo>
                  <a:pt x="316357" y="138430"/>
                </a:lnTo>
                <a:close/>
              </a:path>
              <a:path w="652779" h="651509">
                <a:moveTo>
                  <a:pt x="395439" y="157480"/>
                </a:moveTo>
                <a:lnTo>
                  <a:pt x="375678" y="157480"/>
                </a:lnTo>
                <a:lnTo>
                  <a:pt x="375678" y="177800"/>
                </a:lnTo>
                <a:lnTo>
                  <a:pt x="395439" y="177800"/>
                </a:lnTo>
                <a:lnTo>
                  <a:pt x="395439" y="157480"/>
                </a:lnTo>
                <a:close/>
              </a:path>
              <a:path w="652779" h="651509">
                <a:moveTo>
                  <a:pt x="514083" y="157480"/>
                </a:moveTo>
                <a:lnTo>
                  <a:pt x="454761" y="157480"/>
                </a:lnTo>
                <a:lnTo>
                  <a:pt x="454761" y="177800"/>
                </a:lnTo>
                <a:lnTo>
                  <a:pt x="514083" y="177800"/>
                </a:lnTo>
                <a:lnTo>
                  <a:pt x="514083" y="157480"/>
                </a:lnTo>
                <a:close/>
              </a:path>
              <a:path w="652779" h="651509">
                <a:moveTo>
                  <a:pt x="553618" y="157480"/>
                </a:moveTo>
                <a:lnTo>
                  <a:pt x="533857" y="157480"/>
                </a:lnTo>
                <a:lnTo>
                  <a:pt x="533857" y="177800"/>
                </a:lnTo>
                <a:lnTo>
                  <a:pt x="553618" y="177800"/>
                </a:lnTo>
                <a:lnTo>
                  <a:pt x="553618" y="157480"/>
                </a:lnTo>
                <a:close/>
              </a:path>
              <a:path w="652779" h="651509">
                <a:moveTo>
                  <a:pt x="593178" y="157480"/>
                </a:moveTo>
                <a:lnTo>
                  <a:pt x="573405" y="157480"/>
                </a:lnTo>
                <a:lnTo>
                  <a:pt x="573405" y="177800"/>
                </a:lnTo>
                <a:lnTo>
                  <a:pt x="593178" y="177800"/>
                </a:lnTo>
                <a:lnTo>
                  <a:pt x="593178" y="157480"/>
                </a:lnTo>
                <a:close/>
              </a:path>
              <a:path w="652779" h="651509">
                <a:moveTo>
                  <a:pt x="632714" y="157480"/>
                </a:moveTo>
                <a:lnTo>
                  <a:pt x="612940" y="157480"/>
                </a:lnTo>
                <a:lnTo>
                  <a:pt x="612940" y="177800"/>
                </a:lnTo>
                <a:lnTo>
                  <a:pt x="632714" y="177800"/>
                </a:lnTo>
                <a:lnTo>
                  <a:pt x="632714" y="157480"/>
                </a:lnTo>
                <a:close/>
              </a:path>
              <a:path w="652779" h="651509">
                <a:moveTo>
                  <a:pt x="474535" y="138430"/>
                </a:moveTo>
                <a:lnTo>
                  <a:pt x="415226" y="138430"/>
                </a:lnTo>
                <a:lnTo>
                  <a:pt x="415226" y="157480"/>
                </a:lnTo>
                <a:lnTo>
                  <a:pt x="474535" y="157480"/>
                </a:lnTo>
                <a:lnTo>
                  <a:pt x="474535" y="138430"/>
                </a:lnTo>
                <a:close/>
              </a:path>
              <a:path w="652779" h="651509">
                <a:moveTo>
                  <a:pt x="217487" y="78740"/>
                </a:moveTo>
                <a:lnTo>
                  <a:pt x="197726" y="78740"/>
                </a:lnTo>
                <a:lnTo>
                  <a:pt x="197726" y="138430"/>
                </a:lnTo>
                <a:lnTo>
                  <a:pt x="217487" y="138430"/>
                </a:lnTo>
                <a:lnTo>
                  <a:pt x="217487" y="78740"/>
                </a:lnTo>
                <a:close/>
              </a:path>
              <a:path w="652779" h="651509">
                <a:moveTo>
                  <a:pt x="296583" y="118110"/>
                </a:moveTo>
                <a:lnTo>
                  <a:pt x="276809" y="118110"/>
                </a:lnTo>
                <a:lnTo>
                  <a:pt x="276809" y="138430"/>
                </a:lnTo>
                <a:lnTo>
                  <a:pt x="296583" y="138430"/>
                </a:lnTo>
                <a:lnTo>
                  <a:pt x="296583" y="118110"/>
                </a:lnTo>
                <a:close/>
              </a:path>
              <a:path w="652779" h="651509">
                <a:moveTo>
                  <a:pt x="336130" y="118110"/>
                </a:moveTo>
                <a:lnTo>
                  <a:pt x="316357" y="118110"/>
                </a:lnTo>
                <a:lnTo>
                  <a:pt x="316357" y="138430"/>
                </a:lnTo>
                <a:lnTo>
                  <a:pt x="336130" y="138430"/>
                </a:lnTo>
                <a:lnTo>
                  <a:pt x="336130" y="118110"/>
                </a:lnTo>
                <a:close/>
              </a:path>
              <a:path w="652779" h="651509">
                <a:moveTo>
                  <a:pt x="415226" y="78740"/>
                </a:moveTo>
                <a:lnTo>
                  <a:pt x="336130" y="78740"/>
                </a:lnTo>
                <a:lnTo>
                  <a:pt x="336130" y="99060"/>
                </a:lnTo>
                <a:lnTo>
                  <a:pt x="395439" y="99060"/>
                </a:lnTo>
                <a:lnTo>
                  <a:pt x="395439" y="138430"/>
                </a:lnTo>
                <a:lnTo>
                  <a:pt x="415226" y="138430"/>
                </a:lnTo>
                <a:lnTo>
                  <a:pt x="415226" y="78740"/>
                </a:lnTo>
                <a:close/>
              </a:path>
              <a:path w="652779" h="651509">
                <a:moveTo>
                  <a:pt x="454761" y="99060"/>
                </a:moveTo>
                <a:lnTo>
                  <a:pt x="434987" y="99060"/>
                </a:lnTo>
                <a:lnTo>
                  <a:pt x="434987" y="138430"/>
                </a:lnTo>
                <a:lnTo>
                  <a:pt x="454761" y="138430"/>
                </a:lnTo>
                <a:lnTo>
                  <a:pt x="454761" y="99060"/>
                </a:lnTo>
                <a:close/>
              </a:path>
              <a:path w="652779" h="651509">
                <a:moveTo>
                  <a:pt x="494309" y="99060"/>
                </a:moveTo>
                <a:lnTo>
                  <a:pt x="474535" y="99060"/>
                </a:lnTo>
                <a:lnTo>
                  <a:pt x="474535" y="138430"/>
                </a:lnTo>
                <a:lnTo>
                  <a:pt x="494309" y="138430"/>
                </a:lnTo>
                <a:lnTo>
                  <a:pt x="494309" y="99060"/>
                </a:lnTo>
                <a:close/>
              </a:path>
              <a:path w="652779" h="651509">
                <a:moveTo>
                  <a:pt x="355904" y="99060"/>
                </a:moveTo>
                <a:lnTo>
                  <a:pt x="257048" y="99060"/>
                </a:lnTo>
                <a:lnTo>
                  <a:pt x="257048" y="118110"/>
                </a:lnTo>
                <a:lnTo>
                  <a:pt x="355904" y="118110"/>
                </a:lnTo>
                <a:lnTo>
                  <a:pt x="355904" y="99060"/>
                </a:lnTo>
                <a:close/>
              </a:path>
              <a:path w="652779" h="651509">
                <a:moveTo>
                  <a:pt x="316357" y="78740"/>
                </a:moveTo>
                <a:lnTo>
                  <a:pt x="237261" y="78740"/>
                </a:lnTo>
                <a:lnTo>
                  <a:pt x="237261" y="99060"/>
                </a:lnTo>
                <a:lnTo>
                  <a:pt x="316357" y="99060"/>
                </a:lnTo>
                <a:lnTo>
                  <a:pt x="316357" y="78740"/>
                </a:lnTo>
                <a:close/>
              </a:path>
              <a:path w="652779" h="651509">
                <a:moveTo>
                  <a:pt x="474535" y="78740"/>
                </a:moveTo>
                <a:lnTo>
                  <a:pt x="454761" y="78740"/>
                </a:lnTo>
                <a:lnTo>
                  <a:pt x="454761" y="99060"/>
                </a:lnTo>
                <a:lnTo>
                  <a:pt x="474535" y="99060"/>
                </a:lnTo>
                <a:lnTo>
                  <a:pt x="474535" y="78740"/>
                </a:lnTo>
                <a:close/>
              </a:path>
              <a:path w="652779" h="651509">
                <a:moveTo>
                  <a:pt x="197726" y="58420"/>
                </a:moveTo>
                <a:lnTo>
                  <a:pt x="158191" y="58420"/>
                </a:lnTo>
                <a:lnTo>
                  <a:pt x="158191" y="78740"/>
                </a:lnTo>
                <a:lnTo>
                  <a:pt x="197726" y="78740"/>
                </a:lnTo>
                <a:lnTo>
                  <a:pt x="197726" y="58420"/>
                </a:lnTo>
                <a:close/>
              </a:path>
              <a:path w="652779" h="651509">
                <a:moveTo>
                  <a:pt x="237261" y="39370"/>
                </a:moveTo>
                <a:lnTo>
                  <a:pt x="177952" y="39370"/>
                </a:lnTo>
                <a:lnTo>
                  <a:pt x="177952" y="58420"/>
                </a:lnTo>
                <a:lnTo>
                  <a:pt x="217487" y="58420"/>
                </a:lnTo>
                <a:lnTo>
                  <a:pt x="217487" y="78740"/>
                </a:lnTo>
                <a:lnTo>
                  <a:pt x="237261" y="78740"/>
                </a:lnTo>
                <a:lnTo>
                  <a:pt x="237261" y="39370"/>
                </a:lnTo>
                <a:close/>
              </a:path>
              <a:path w="652779" h="651509">
                <a:moveTo>
                  <a:pt x="336130" y="39370"/>
                </a:moveTo>
                <a:lnTo>
                  <a:pt x="316357" y="39370"/>
                </a:lnTo>
                <a:lnTo>
                  <a:pt x="316357" y="78740"/>
                </a:lnTo>
                <a:lnTo>
                  <a:pt x="355904" y="78740"/>
                </a:lnTo>
                <a:lnTo>
                  <a:pt x="355904" y="58420"/>
                </a:lnTo>
                <a:lnTo>
                  <a:pt x="336130" y="58420"/>
                </a:lnTo>
                <a:lnTo>
                  <a:pt x="336130" y="39370"/>
                </a:lnTo>
                <a:close/>
              </a:path>
              <a:path w="652779" h="651509">
                <a:moveTo>
                  <a:pt x="434987" y="39370"/>
                </a:moveTo>
                <a:lnTo>
                  <a:pt x="375678" y="39370"/>
                </a:lnTo>
                <a:lnTo>
                  <a:pt x="375678" y="78740"/>
                </a:lnTo>
                <a:lnTo>
                  <a:pt x="395439" y="78740"/>
                </a:lnTo>
                <a:lnTo>
                  <a:pt x="395439" y="58420"/>
                </a:lnTo>
                <a:lnTo>
                  <a:pt x="434987" y="58420"/>
                </a:lnTo>
                <a:lnTo>
                  <a:pt x="434987" y="39370"/>
                </a:lnTo>
                <a:close/>
              </a:path>
              <a:path w="652779" h="651509">
                <a:moveTo>
                  <a:pt x="494309" y="58420"/>
                </a:moveTo>
                <a:lnTo>
                  <a:pt x="474535" y="58420"/>
                </a:lnTo>
                <a:lnTo>
                  <a:pt x="474535" y="78740"/>
                </a:lnTo>
                <a:lnTo>
                  <a:pt x="494309" y="78740"/>
                </a:lnTo>
                <a:lnTo>
                  <a:pt x="494309" y="58420"/>
                </a:lnTo>
                <a:close/>
              </a:path>
              <a:path w="652779" h="651509">
                <a:moveTo>
                  <a:pt x="197726" y="0"/>
                </a:moveTo>
                <a:lnTo>
                  <a:pt x="177952" y="0"/>
                </a:lnTo>
                <a:lnTo>
                  <a:pt x="177952" y="19050"/>
                </a:lnTo>
                <a:lnTo>
                  <a:pt x="158191" y="19050"/>
                </a:lnTo>
                <a:lnTo>
                  <a:pt x="158191" y="39370"/>
                </a:lnTo>
                <a:lnTo>
                  <a:pt x="197726" y="39370"/>
                </a:lnTo>
                <a:lnTo>
                  <a:pt x="197726" y="0"/>
                </a:lnTo>
                <a:close/>
              </a:path>
              <a:path w="652779" h="651509">
                <a:moveTo>
                  <a:pt x="257048" y="19050"/>
                </a:moveTo>
                <a:lnTo>
                  <a:pt x="217487" y="19050"/>
                </a:lnTo>
                <a:lnTo>
                  <a:pt x="217487" y="39370"/>
                </a:lnTo>
                <a:lnTo>
                  <a:pt x="257048" y="39370"/>
                </a:lnTo>
                <a:lnTo>
                  <a:pt x="257048" y="19050"/>
                </a:lnTo>
                <a:close/>
              </a:path>
              <a:path w="652779" h="651509">
                <a:moveTo>
                  <a:pt x="375678" y="19050"/>
                </a:moveTo>
                <a:lnTo>
                  <a:pt x="355904" y="19050"/>
                </a:lnTo>
                <a:lnTo>
                  <a:pt x="355904" y="39370"/>
                </a:lnTo>
                <a:lnTo>
                  <a:pt x="375678" y="39370"/>
                </a:lnTo>
                <a:lnTo>
                  <a:pt x="375678" y="19050"/>
                </a:lnTo>
                <a:close/>
              </a:path>
              <a:path w="652779" h="651509">
                <a:moveTo>
                  <a:pt x="454761" y="19050"/>
                </a:moveTo>
                <a:lnTo>
                  <a:pt x="415226" y="19050"/>
                </a:lnTo>
                <a:lnTo>
                  <a:pt x="415226" y="39370"/>
                </a:lnTo>
                <a:lnTo>
                  <a:pt x="454761" y="39370"/>
                </a:lnTo>
                <a:lnTo>
                  <a:pt x="454761" y="19050"/>
                </a:lnTo>
                <a:close/>
              </a:path>
              <a:path w="652779" h="651509">
                <a:moveTo>
                  <a:pt x="474535" y="0"/>
                </a:moveTo>
                <a:lnTo>
                  <a:pt x="296583" y="0"/>
                </a:lnTo>
                <a:lnTo>
                  <a:pt x="296583" y="19050"/>
                </a:lnTo>
                <a:lnTo>
                  <a:pt x="474535" y="19050"/>
                </a:lnTo>
                <a:lnTo>
                  <a:pt x="474535" y="0"/>
                </a:lnTo>
                <a:close/>
              </a:path>
            </a:pathLst>
          </a:custGeom>
          <a:solidFill>
            <a:srgbClr val="231F20"/>
          </a:solidFill>
        </p:spPr>
        <p:txBody>
          <a:bodyPr wrap="square" lIns="0" tIns="0" rIns="0" bIns="0" rtlCol="0"/>
          <a:lstStyle/>
          <a:p>
            <a:endParaRPr/>
          </a:p>
        </p:txBody>
      </p:sp>
      <p:sp>
        <p:nvSpPr>
          <p:cNvPr id="25" name="object 25"/>
          <p:cNvSpPr/>
          <p:nvPr/>
        </p:nvSpPr>
        <p:spPr>
          <a:xfrm>
            <a:off x="6262226" y="7350013"/>
            <a:ext cx="138430" cy="0"/>
          </a:xfrm>
          <a:custGeom>
            <a:avLst/>
            <a:gdLst/>
            <a:ahLst/>
            <a:cxnLst/>
            <a:rect l="l" t="t" r="r" b="b"/>
            <a:pathLst>
              <a:path w="138429">
                <a:moveTo>
                  <a:pt x="0" y="0"/>
                </a:moveTo>
                <a:lnTo>
                  <a:pt x="138417" y="0"/>
                </a:lnTo>
              </a:path>
            </a:pathLst>
          </a:custGeom>
          <a:ln w="19050">
            <a:solidFill>
              <a:srgbClr val="231F20"/>
            </a:solidFill>
          </a:ln>
        </p:spPr>
        <p:txBody>
          <a:bodyPr wrap="square" lIns="0" tIns="0" rIns="0" bIns="0" rtlCol="0"/>
          <a:lstStyle/>
          <a:p>
            <a:endParaRPr/>
          </a:p>
        </p:txBody>
      </p:sp>
      <p:sp>
        <p:nvSpPr>
          <p:cNvPr id="26" name="object 26"/>
          <p:cNvSpPr/>
          <p:nvPr/>
        </p:nvSpPr>
        <p:spPr>
          <a:xfrm>
            <a:off x="6272113" y="7241428"/>
            <a:ext cx="0" cy="99060"/>
          </a:xfrm>
          <a:custGeom>
            <a:avLst/>
            <a:gdLst/>
            <a:ahLst/>
            <a:cxnLst/>
            <a:rect l="l" t="t" r="r" b="b"/>
            <a:pathLst>
              <a:path h="99059">
                <a:moveTo>
                  <a:pt x="0" y="0"/>
                </a:moveTo>
                <a:lnTo>
                  <a:pt x="0" y="99059"/>
                </a:lnTo>
              </a:path>
            </a:pathLst>
          </a:custGeom>
          <a:ln w="19773">
            <a:solidFill>
              <a:srgbClr val="231F20"/>
            </a:solidFill>
          </a:ln>
        </p:spPr>
        <p:txBody>
          <a:bodyPr wrap="square" lIns="0" tIns="0" rIns="0" bIns="0" rtlCol="0"/>
          <a:lstStyle/>
          <a:p>
            <a:endParaRPr/>
          </a:p>
        </p:txBody>
      </p:sp>
      <p:sp>
        <p:nvSpPr>
          <p:cNvPr id="27" name="object 27"/>
          <p:cNvSpPr/>
          <p:nvPr/>
        </p:nvSpPr>
        <p:spPr>
          <a:xfrm>
            <a:off x="6262226" y="7231903"/>
            <a:ext cx="138430" cy="0"/>
          </a:xfrm>
          <a:custGeom>
            <a:avLst/>
            <a:gdLst/>
            <a:ahLst/>
            <a:cxnLst/>
            <a:rect l="l" t="t" r="r" b="b"/>
            <a:pathLst>
              <a:path w="138429">
                <a:moveTo>
                  <a:pt x="0" y="0"/>
                </a:moveTo>
                <a:lnTo>
                  <a:pt x="138417" y="0"/>
                </a:lnTo>
              </a:path>
            </a:pathLst>
          </a:custGeom>
          <a:ln w="19050">
            <a:solidFill>
              <a:srgbClr val="231F20"/>
            </a:solidFill>
          </a:ln>
        </p:spPr>
        <p:txBody>
          <a:bodyPr wrap="square" lIns="0" tIns="0" rIns="0" bIns="0" rtlCol="0"/>
          <a:lstStyle/>
          <a:p>
            <a:endParaRPr/>
          </a:p>
        </p:txBody>
      </p:sp>
      <p:sp>
        <p:nvSpPr>
          <p:cNvPr id="28" name="object 28"/>
          <p:cNvSpPr/>
          <p:nvPr/>
        </p:nvSpPr>
        <p:spPr>
          <a:xfrm>
            <a:off x="6390750" y="7241517"/>
            <a:ext cx="0" cy="99060"/>
          </a:xfrm>
          <a:custGeom>
            <a:avLst/>
            <a:gdLst/>
            <a:ahLst/>
            <a:cxnLst/>
            <a:rect l="l" t="t" r="r" b="b"/>
            <a:pathLst>
              <a:path h="99059">
                <a:moveTo>
                  <a:pt x="0" y="0"/>
                </a:moveTo>
                <a:lnTo>
                  <a:pt x="0" y="98869"/>
                </a:lnTo>
              </a:path>
            </a:pathLst>
          </a:custGeom>
          <a:ln w="19786">
            <a:solidFill>
              <a:srgbClr val="231F20"/>
            </a:solidFill>
          </a:ln>
        </p:spPr>
        <p:txBody>
          <a:bodyPr wrap="square" lIns="0" tIns="0" rIns="0" bIns="0" rtlCol="0"/>
          <a:lstStyle/>
          <a:p>
            <a:endParaRPr/>
          </a:p>
        </p:txBody>
      </p:sp>
      <p:sp>
        <p:nvSpPr>
          <p:cNvPr id="29" name="object 29"/>
          <p:cNvSpPr/>
          <p:nvPr/>
        </p:nvSpPr>
        <p:spPr>
          <a:xfrm>
            <a:off x="6024958" y="7271187"/>
            <a:ext cx="20320" cy="0"/>
          </a:xfrm>
          <a:custGeom>
            <a:avLst/>
            <a:gdLst/>
            <a:ahLst/>
            <a:cxnLst/>
            <a:rect l="l" t="t" r="r" b="b"/>
            <a:pathLst>
              <a:path w="20320">
                <a:moveTo>
                  <a:pt x="0" y="0"/>
                </a:moveTo>
                <a:lnTo>
                  <a:pt x="19773" y="0"/>
                </a:lnTo>
              </a:path>
            </a:pathLst>
          </a:custGeom>
          <a:ln w="19761">
            <a:solidFill>
              <a:srgbClr val="231F20"/>
            </a:solidFill>
          </a:ln>
        </p:spPr>
        <p:txBody>
          <a:bodyPr wrap="square" lIns="0" tIns="0" rIns="0" bIns="0" rtlCol="0"/>
          <a:lstStyle/>
          <a:p>
            <a:endParaRPr/>
          </a:p>
        </p:txBody>
      </p:sp>
      <p:sp>
        <p:nvSpPr>
          <p:cNvPr id="30" name="object 30"/>
          <p:cNvSpPr/>
          <p:nvPr/>
        </p:nvSpPr>
        <p:spPr>
          <a:xfrm>
            <a:off x="5906330" y="7340388"/>
            <a:ext cx="20320" cy="0"/>
          </a:xfrm>
          <a:custGeom>
            <a:avLst/>
            <a:gdLst/>
            <a:ahLst/>
            <a:cxnLst/>
            <a:rect l="l" t="t" r="r" b="b"/>
            <a:pathLst>
              <a:path w="20320">
                <a:moveTo>
                  <a:pt x="0" y="0"/>
                </a:moveTo>
                <a:lnTo>
                  <a:pt x="19773" y="0"/>
                </a:lnTo>
              </a:path>
            </a:pathLst>
          </a:custGeom>
          <a:ln w="39560">
            <a:solidFill>
              <a:srgbClr val="231F20"/>
            </a:solidFill>
          </a:ln>
        </p:spPr>
        <p:txBody>
          <a:bodyPr wrap="square" lIns="0" tIns="0" rIns="0" bIns="0" rtlCol="0"/>
          <a:lstStyle/>
          <a:p>
            <a:endParaRPr/>
          </a:p>
        </p:txBody>
      </p:sp>
      <p:sp>
        <p:nvSpPr>
          <p:cNvPr id="31" name="object 31"/>
          <p:cNvSpPr/>
          <p:nvPr/>
        </p:nvSpPr>
        <p:spPr>
          <a:xfrm>
            <a:off x="6024958" y="7449138"/>
            <a:ext cx="20320" cy="0"/>
          </a:xfrm>
          <a:custGeom>
            <a:avLst/>
            <a:gdLst/>
            <a:ahLst/>
            <a:cxnLst/>
            <a:rect l="l" t="t" r="r" b="b"/>
            <a:pathLst>
              <a:path w="20320">
                <a:moveTo>
                  <a:pt x="0" y="0"/>
                </a:moveTo>
                <a:lnTo>
                  <a:pt x="19773" y="0"/>
                </a:lnTo>
              </a:path>
            </a:pathLst>
          </a:custGeom>
          <a:ln w="19761">
            <a:solidFill>
              <a:srgbClr val="231F20"/>
            </a:solidFill>
          </a:ln>
        </p:spPr>
        <p:txBody>
          <a:bodyPr wrap="square" lIns="0" tIns="0" rIns="0" bIns="0" rtlCol="0"/>
          <a:lstStyle/>
          <a:p>
            <a:endParaRPr/>
          </a:p>
        </p:txBody>
      </p:sp>
      <p:sp>
        <p:nvSpPr>
          <p:cNvPr id="32" name="object 32"/>
          <p:cNvSpPr/>
          <p:nvPr/>
        </p:nvSpPr>
        <p:spPr>
          <a:xfrm>
            <a:off x="5748149" y="7864090"/>
            <a:ext cx="138430" cy="0"/>
          </a:xfrm>
          <a:custGeom>
            <a:avLst/>
            <a:gdLst/>
            <a:ahLst/>
            <a:cxnLst/>
            <a:rect l="l" t="t" r="r" b="b"/>
            <a:pathLst>
              <a:path w="138429">
                <a:moveTo>
                  <a:pt x="0" y="0"/>
                </a:moveTo>
                <a:lnTo>
                  <a:pt x="138404" y="0"/>
                </a:lnTo>
              </a:path>
            </a:pathLst>
          </a:custGeom>
          <a:ln w="19050">
            <a:solidFill>
              <a:srgbClr val="231F20"/>
            </a:solidFill>
          </a:ln>
        </p:spPr>
        <p:txBody>
          <a:bodyPr wrap="square" lIns="0" tIns="0" rIns="0" bIns="0" rtlCol="0"/>
          <a:lstStyle/>
          <a:p>
            <a:endParaRPr/>
          </a:p>
        </p:txBody>
      </p:sp>
      <p:sp>
        <p:nvSpPr>
          <p:cNvPr id="33" name="object 33"/>
          <p:cNvSpPr/>
          <p:nvPr/>
        </p:nvSpPr>
        <p:spPr>
          <a:xfrm>
            <a:off x="5758036" y="7755505"/>
            <a:ext cx="0" cy="99060"/>
          </a:xfrm>
          <a:custGeom>
            <a:avLst/>
            <a:gdLst/>
            <a:ahLst/>
            <a:cxnLst/>
            <a:rect l="l" t="t" r="r" b="b"/>
            <a:pathLst>
              <a:path h="99059">
                <a:moveTo>
                  <a:pt x="0" y="0"/>
                </a:moveTo>
                <a:lnTo>
                  <a:pt x="0" y="99059"/>
                </a:lnTo>
              </a:path>
            </a:pathLst>
          </a:custGeom>
          <a:ln w="19773">
            <a:solidFill>
              <a:srgbClr val="231F20"/>
            </a:solidFill>
          </a:ln>
        </p:spPr>
        <p:txBody>
          <a:bodyPr wrap="square" lIns="0" tIns="0" rIns="0" bIns="0" rtlCol="0"/>
          <a:lstStyle/>
          <a:p>
            <a:endParaRPr/>
          </a:p>
        </p:txBody>
      </p:sp>
      <p:sp>
        <p:nvSpPr>
          <p:cNvPr id="34" name="object 34"/>
          <p:cNvSpPr/>
          <p:nvPr/>
        </p:nvSpPr>
        <p:spPr>
          <a:xfrm>
            <a:off x="5748149" y="7745980"/>
            <a:ext cx="138430" cy="0"/>
          </a:xfrm>
          <a:custGeom>
            <a:avLst/>
            <a:gdLst/>
            <a:ahLst/>
            <a:cxnLst/>
            <a:rect l="l" t="t" r="r" b="b"/>
            <a:pathLst>
              <a:path w="138429">
                <a:moveTo>
                  <a:pt x="0" y="0"/>
                </a:moveTo>
                <a:lnTo>
                  <a:pt x="138404" y="0"/>
                </a:lnTo>
              </a:path>
            </a:pathLst>
          </a:custGeom>
          <a:ln w="19050">
            <a:solidFill>
              <a:srgbClr val="231F20"/>
            </a:solidFill>
          </a:ln>
        </p:spPr>
        <p:txBody>
          <a:bodyPr wrap="square" lIns="0" tIns="0" rIns="0" bIns="0" rtlCol="0"/>
          <a:lstStyle/>
          <a:p>
            <a:endParaRPr/>
          </a:p>
        </p:txBody>
      </p:sp>
      <p:sp>
        <p:nvSpPr>
          <p:cNvPr id="35" name="object 35"/>
          <p:cNvSpPr/>
          <p:nvPr/>
        </p:nvSpPr>
        <p:spPr>
          <a:xfrm>
            <a:off x="5876667" y="7755607"/>
            <a:ext cx="0" cy="99060"/>
          </a:xfrm>
          <a:custGeom>
            <a:avLst/>
            <a:gdLst/>
            <a:ahLst/>
            <a:cxnLst/>
            <a:rect l="l" t="t" r="r" b="b"/>
            <a:pathLst>
              <a:path h="99059">
                <a:moveTo>
                  <a:pt x="0" y="0"/>
                </a:moveTo>
                <a:lnTo>
                  <a:pt x="0" y="98869"/>
                </a:lnTo>
              </a:path>
            </a:pathLst>
          </a:custGeom>
          <a:ln w="19773">
            <a:solidFill>
              <a:srgbClr val="231F20"/>
            </a:solidFill>
          </a:ln>
        </p:spPr>
        <p:txBody>
          <a:bodyPr wrap="square" lIns="0" tIns="0" rIns="0" bIns="0" rtlCol="0"/>
          <a:lstStyle/>
          <a:p>
            <a:endParaRPr/>
          </a:p>
        </p:txBody>
      </p:sp>
      <p:sp>
        <p:nvSpPr>
          <p:cNvPr id="36" name="object 36"/>
          <p:cNvSpPr/>
          <p:nvPr/>
        </p:nvSpPr>
        <p:spPr>
          <a:xfrm>
            <a:off x="5817350" y="7261304"/>
            <a:ext cx="0" cy="59690"/>
          </a:xfrm>
          <a:custGeom>
            <a:avLst/>
            <a:gdLst/>
            <a:ahLst/>
            <a:cxnLst/>
            <a:rect l="l" t="t" r="r" b="b"/>
            <a:pathLst>
              <a:path h="59690">
                <a:moveTo>
                  <a:pt x="0" y="0"/>
                </a:moveTo>
                <a:lnTo>
                  <a:pt x="0" y="59309"/>
                </a:lnTo>
              </a:path>
            </a:pathLst>
          </a:custGeom>
          <a:ln w="59321">
            <a:solidFill>
              <a:srgbClr val="231F20"/>
            </a:solidFill>
          </a:ln>
        </p:spPr>
        <p:txBody>
          <a:bodyPr wrap="square" lIns="0" tIns="0" rIns="0" bIns="0" rtlCol="0"/>
          <a:lstStyle/>
          <a:p>
            <a:endParaRPr/>
          </a:p>
        </p:txBody>
      </p:sp>
      <p:sp>
        <p:nvSpPr>
          <p:cNvPr id="37" name="object 37"/>
          <p:cNvSpPr/>
          <p:nvPr/>
        </p:nvSpPr>
        <p:spPr>
          <a:xfrm>
            <a:off x="6084275" y="7340376"/>
            <a:ext cx="40005" cy="59690"/>
          </a:xfrm>
          <a:custGeom>
            <a:avLst/>
            <a:gdLst/>
            <a:ahLst/>
            <a:cxnLst/>
            <a:rect l="l" t="t" r="r" b="b"/>
            <a:pathLst>
              <a:path w="40004" h="59690">
                <a:moveTo>
                  <a:pt x="19773" y="39560"/>
                </a:moveTo>
                <a:lnTo>
                  <a:pt x="0" y="39560"/>
                </a:lnTo>
                <a:lnTo>
                  <a:pt x="0" y="59321"/>
                </a:lnTo>
                <a:lnTo>
                  <a:pt x="19773" y="59321"/>
                </a:lnTo>
                <a:lnTo>
                  <a:pt x="19773" y="39560"/>
                </a:lnTo>
                <a:close/>
              </a:path>
              <a:path w="40004" h="59690">
                <a:moveTo>
                  <a:pt x="39547" y="0"/>
                </a:moveTo>
                <a:lnTo>
                  <a:pt x="19773" y="0"/>
                </a:lnTo>
                <a:lnTo>
                  <a:pt x="19773" y="39560"/>
                </a:lnTo>
                <a:lnTo>
                  <a:pt x="39547" y="39560"/>
                </a:lnTo>
                <a:lnTo>
                  <a:pt x="39547" y="0"/>
                </a:lnTo>
                <a:close/>
              </a:path>
            </a:pathLst>
          </a:custGeom>
          <a:solidFill>
            <a:srgbClr val="231F20"/>
          </a:solidFill>
        </p:spPr>
        <p:txBody>
          <a:bodyPr wrap="square" lIns="0" tIns="0" rIns="0" bIns="0" rtlCol="0"/>
          <a:lstStyle/>
          <a:p>
            <a:endParaRPr/>
          </a:p>
        </p:txBody>
      </p:sp>
      <p:sp>
        <p:nvSpPr>
          <p:cNvPr id="38" name="object 38"/>
          <p:cNvSpPr/>
          <p:nvPr/>
        </p:nvSpPr>
        <p:spPr>
          <a:xfrm>
            <a:off x="6163369" y="7449138"/>
            <a:ext cx="20320" cy="0"/>
          </a:xfrm>
          <a:custGeom>
            <a:avLst/>
            <a:gdLst/>
            <a:ahLst/>
            <a:cxnLst/>
            <a:rect l="l" t="t" r="r" b="b"/>
            <a:pathLst>
              <a:path w="20320">
                <a:moveTo>
                  <a:pt x="0" y="0"/>
                </a:moveTo>
                <a:lnTo>
                  <a:pt x="19773" y="0"/>
                </a:lnTo>
              </a:path>
            </a:pathLst>
          </a:custGeom>
          <a:ln w="19761">
            <a:solidFill>
              <a:srgbClr val="231F20"/>
            </a:solidFill>
          </a:ln>
        </p:spPr>
        <p:txBody>
          <a:bodyPr wrap="square" lIns="0" tIns="0" rIns="0" bIns="0" rtlCol="0"/>
          <a:lstStyle/>
          <a:p>
            <a:endParaRPr/>
          </a:p>
        </p:txBody>
      </p:sp>
      <p:sp>
        <p:nvSpPr>
          <p:cNvPr id="39" name="object 39"/>
          <p:cNvSpPr/>
          <p:nvPr/>
        </p:nvSpPr>
        <p:spPr>
          <a:xfrm>
            <a:off x="5945870" y="7557890"/>
            <a:ext cx="20320" cy="0"/>
          </a:xfrm>
          <a:custGeom>
            <a:avLst/>
            <a:gdLst/>
            <a:ahLst/>
            <a:cxnLst/>
            <a:rect l="l" t="t" r="r" b="b"/>
            <a:pathLst>
              <a:path w="20320">
                <a:moveTo>
                  <a:pt x="0" y="0"/>
                </a:moveTo>
                <a:lnTo>
                  <a:pt x="19773" y="0"/>
                </a:lnTo>
              </a:path>
            </a:pathLst>
          </a:custGeom>
          <a:ln w="39369">
            <a:solidFill>
              <a:srgbClr val="231F20"/>
            </a:solidFill>
          </a:ln>
        </p:spPr>
        <p:txBody>
          <a:bodyPr wrap="square" lIns="0" tIns="0" rIns="0" bIns="0" rtlCol="0"/>
          <a:lstStyle/>
          <a:p>
            <a:endParaRPr/>
          </a:p>
        </p:txBody>
      </p:sp>
      <p:sp>
        <p:nvSpPr>
          <p:cNvPr id="40" name="object 40"/>
          <p:cNvSpPr/>
          <p:nvPr/>
        </p:nvSpPr>
        <p:spPr>
          <a:xfrm>
            <a:off x="5926096" y="7528045"/>
            <a:ext cx="40005" cy="0"/>
          </a:xfrm>
          <a:custGeom>
            <a:avLst/>
            <a:gdLst/>
            <a:ahLst/>
            <a:cxnLst/>
            <a:rect l="l" t="t" r="r" b="b"/>
            <a:pathLst>
              <a:path w="40004">
                <a:moveTo>
                  <a:pt x="0" y="0"/>
                </a:moveTo>
                <a:lnTo>
                  <a:pt x="39547" y="0"/>
                </a:lnTo>
              </a:path>
            </a:pathLst>
          </a:custGeom>
          <a:ln w="20319">
            <a:solidFill>
              <a:srgbClr val="231F20"/>
            </a:solidFill>
          </a:ln>
        </p:spPr>
        <p:txBody>
          <a:bodyPr wrap="square" lIns="0" tIns="0" rIns="0" bIns="0" rtlCol="0"/>
          <a:lstStyle/>
          <a:p>
            <a:endParaRPr/>
          </a:p>
        </p:txBody>
      </p:sp>
      <p:sp>
        <p:nvSpPr>
          <p:cNvPr id="41" name="object 41"/>
          <p:cNvSpPr/>
          <p:nvPr/>
        </p:nvSpPr>
        <p:spPr>
          <a:xfrm>
            <a:off x="5866775" y="7508361"/>
            <a:ext cx="99060" cy="0"/>
          </a:xfrm>
          <a:custGeom>
            <a:avLst/>
            <a:gdLst/>
            <a:ahLst/>
            <a:cxnLst/>
            <a:rect l="l" t="t" r="r" b="b"/>
            <a:pathLst>
              <a:path w="99060">
                <a:moveTo>
                  <a:pt x="0" y="0"/>
                </a:moveTo>
                <a:lnTo>
                  <a:pt x="98869" y="0"/>
                </a:lnTo>
              </a:path>
            </a:pathLst>
          </a:custGeom>
          <a:ln w="19050">
            <a:solidFill>
              <a:srgbClr val="231F20"/>
            </a:solidFill>
          </a:ln>
        </p:spPr>
        <p:txBody>
          <a:bodyPr wrap="square" lIns="0" tIns="0" rIns="0" bIns="0" rtlCol="0"/>
          <a:lstStyle/>
          <a:p>
            <a:endParaRPr/>
          </a:p>
        </p:txBody>
      </p:sp>
      <p:sp>
        <p:nvSpPr>
          <p:cNvPr id="42" name="object 42"/>
          <p:cNvSpPr/>
          <p:nvPr/>
        </p:nvSpPr>
        <p:spPr>
          <a:xfrm>
            <a:off x="5945870" y="7488675"/>
            <a:ext cx="20320" cy="0"/>
          </a:xfrm>
          <a:custGeom>
            <a:avLst/>
            <a:gdLst/>
            <a:ahLst/>
            <a:cxnLst/>
            <a:rect l="l" t="t" r="r" b="b"/>
            <a:pathLst>
              <a:path w="20320">
                <a:moveTo>
                  <a:pt x="0" y="0"/>
                </a:moveTo>
                <a:lnTo>
                  <a:pt x="19773" y="0"/>
                </a:lnTo>
              </a:path>
            </a:pathLst>
          </a:custGeom>
          <a:ln w="20320">
            <a:solidFill>
              <a:srgbClr val="231F20"/>
            </a:solidFill>
          </a:ln>
        </p:spPr>
        <p:txBody>
          <a:bodyPr wrap="square" lIns="0" tIns="0" rIns="0" bIns="0" rtlCol="0"/>
          <a:lstStyle/>
          <a:p>
            <a:endParaRPr/>
          </a:p>
        </p:txBody>
      </p:sp>
      <p:sp>
        <p:nvSpPr>
          <p:cNvPr id="43" name="object 43"/>
          <p:cNvSpPr/>
          <p:nvPr/>
        </p:nvSpPr>
        <p:spPr>
          <a:xfrm>
            <a:off x="5886549" y="7488675"/>
            <a:ext cx="20320" cy="0"/>
          </a:xfrm>
          <a:custGeom>
            <a:avLst/>
            <a:gdLst/>
            <a:ahLst/>
            <a:cxnLst/>
            <a:rect l="l" t="t" r="r" b="b"/>
            <a:pathLst>
              <a:path w="20320">
                <a:moveTo>
                  <a:pt x="0" y="0"/>
                </a:moveTo>
                <a:lnTo>
                  <a:pt x="19786" y="0"/>
                </a:lnTo>
              </a:path>
            </a:pathLst>
          </a:custGeom>
          <a:ln w="19761">
            <a:solidFill>
              <a:srgbClr val="231F20"/>
            </a:solidFill>
          </a:ln>
        </p:spPr>
        <p:txBody>
          <a:bodyPr wrap="square" lIns="0" tIns="0" rIns="0" bIns="0" rtlCol="0"/>
          <a:lstStyle/>
          <a:p>
            <a:endParaRPr/>
          </a:p>
        </p:txBody>
      </p:sp>
      <p:sp>
        <p:nvSpPr>
          <p:cNvPr id="44" name="object 44"/>
          <p:cNvSpPr/>
          <p:nvPr/>
        </p:nvSpPr>
        <p:spPr>
          <a:xfrm>
            <a:off x="5866780" y="7547996"/>
            <a:ext cx="20320" cy="0"/>
          </a:xfrm>
          <a:custGeom>
            <a:avLst/>
            <a:gdLst/>
            <a:ahLst/>
            <a:cxnLst/>
            <a:rect l="l" t="t" r="r" b="b"/>
            <a:pathLst>
              <a:path w="20320">
                <a:moveTo>
                  <a:pt x="0" y="0"/>
                </a:moveTo>
                <a:lnTo>
                  <a:pt x="19773" y="0"/>
                </a:lnTo>
              </a:path>
            </a:pathLst>
          </a:custGeom>
          <a:ln w="19761">
            <a:solidFill>
              <a:srgbClr val="231F20"/>
            </a:solidFill>
          </a:ln>
        </p:spPr>
        <p:txBody>
          <a:bodyPr wrap="square" lIns="0" tIns="0" rIns="0" bIns="0" rtlCol="0"/>
          <a:lstStyle/>
          <a:p>
            <a:endParaRPr/>
          </a:p>
        </p:txBody>
      </p:sp>
      <p:sp>
        <p:nvSpPr>
          <p:cNvPr id="45" name="object 45"/>
          <p:cNvSpPr/>
          <p:nvPr/>
        </p:nvSpPr>
        <p:spPr>
          <a:xfrm>
            <a:off x="6024955" y="7577654"/>
            <a:ext cx="40005" cy="40005"/>
          </a:xfrm>
          <a:custGeom>
            <a:avLst/>
            <a:gdLst/>
            <a:ahLst/>
            <a:cxnLst/>
            <a:rect l="l" t="t" r="r" b="b"/>
            <a:pathLst>
              <a:path w="40004" h="40004">
                <a:moveTo>
                  <a:pt x="39547" y="0"/>
                </a:moveTo>
                <a:lnTo>
                  <a:pt x="19773" y="0"/>
                </a:lnTo>
                <a:lnTo>
                  <a:pt x="19773" y="19773"/>
                </a:lnTo>
                <a:lnTo>
                  <a:pt x="0" y="19773"/>
                </a:lnTo>
                <a:lnTo>
                  <a:pt x="0" y="39547"/>
                </a:lnTo>
                <a:lnTo>
                  <a:pt x="39547" y="39547"/>
                </a:lnTo>
                <a:lnTo>
                  <a:pt x="39547" y="0"/>
                </a:lnTo>
                <a:close/>
              </a:path>
            </a:pathLst>
          </a:custGeom>
          <a:solidFill>
            <a:srgbClr val="231F20"/>
          </a:solidFill>
        </p:spPr>
        <p:txBody>
          <a:bodyPr wrap="square" lIns="0" tIns="0" rIns="0" bIns="0" rtlCol="0"/>
          <a:lstStyle/>
          <a:p>
            <a:endParaRPr/>
          </a:p>
        </p:txBody>
      </p:sp>
      <p:sp>
        <p:nvSpPr>
          <p:cNvPr id="46" name="object 46"/>
          <p:cNvSpPr/>
          <p:nvPr/>
        </p:nvSpPr>
        <p:spPr>
          <a:xfrm>
            <a:off x="6183134" y="7597436"/>
            <a:ext cx="40005" cy="59690"/>
          </a:xfrm>
          <a:custGeom>
            <a:avLst/>
            <a:gdLst/>
            <a:ahLst/>
            <a:cxnLst/>
            <a:rect l="l" t="t" r="r" b="b"/>
            <a:pathLst>
              <a:path w="40004" h="59690">
                <a:moveTo>
                  <a:pt x="39547" y="39535"/>
                </a:moveTo>
                <a:lnTo>
                  <a:pt x="19773" y="39535"/>
                </a:lnTo>
                <a:lnTo>
                  <a:pt x="19773" y="59308"/>
                </a:lnTo>
                <a:lnTo>
                  <a:pt x="39547" y="59308"/>
                </a:lnTo>
                <a:lnTo>
                  <a:pt x="39547" y="39535"/>
                </a:lnTo>
                <a:close/>
              </a:path>
              <a:path w="40004" h="59690">
                <a:moveTo>
                  <a:pt x="19773" y="19761"/>
                </a:moveTo>
                <a:lnTo>
                  <a:pt x="0" y="19761"/>
                </a:lnTo>
                <a:lnTo>
                  <a:pt x="0" y="39535"/>
                </a:lnTo>
                <a:lnTo>
                  <a:pt x="19773" y="39535"/>
                </a:lnTo>
                <a:lnTo>
                  <a:pt x="19773" y="19761"/>
                </a:lnTo>
                <a:close/>
              </a:path>
              <a:path w="40004" h="59690">
                <a:moveTo>
                  <a:pt x="39547" y="0"/>
                </a:moveTo>
                <a:lnTo>
                  <a:pt x="19773" y="0"/>
                </a:lnTo>
                <a:lnTo>
                  <a:pt x="19773" y="19761"/>
                </a:lnTo>
                <a:lnTo>
                  <a:pt x="39547" y="19761"/>
                </a:lnTo>
                <a:lnTo>
                  <a:pt x="39547" y="0"/>
                </a:lnTo>
                <a:close/>
              </a:path>
            </a:pathLst>
          </a:custGeom>
          <a:solidFill>
            <a:srgbClr val="231F20"/>
          </a:solidFill>
        </p:spPr>
        <p:txBody>
          <a:bodyPr wrap="square" lIns="0" tIns="0" rIns="0" bIns="0" rtlCol="0"/>
          <a:lstStyle/>
          <a:p>
            <a:endParaRPr/>
          </a:p>
        </p:txBody>
      </p:sp>
      <p:sp>
        <p:nvSpPr>
          <p:cNvPr id="47" name="object 47"/>
          <p:cNvSpPr/>
          <p:nvPr/>
        </p:nvSpPr>
        <p:spPr>
          <a:xfrm>
            <a:off x="6104049" y="7725944"/>
            <a:ext cx="20320" cy="0"/>
          </a:xfrm>
          <a:custGeom>
            <a:avLst/>
            <a:gdLst/>
            <a:ahLst/>
            <a:cxnLst/>
            <a:rect l="l" t="t" r="r" b="b"/>
            <a:pathLst>
              <a:path w="20320">
                <a:moveTo>
                  <a:pt x="0" y="0"/>
                </a:moveTo>
                <a:lnTo>
                  <a:pt x="19773" y="0"/>
                </a:lnTo>
              </a:path>
            </a:pathLst>
          </a:custGeom>
          <a:ln w="19761">
            <a:solidFill>
              <a:srgbClr val="231F20"/>
            </a:solidFill>
          </a:ln>
        </p:spPr>
        <p:txBody>
          <a:bodyPr wrap="square" lIns="0" tIns="0" rIns="0" bIns="0" rtlCol="0"/>
          <a:lstStyle/>
          <a:p>
            <a:endParaRPr/>
          </a:p>
        </p:txBody>
      </p:sp>
      <p:sp>
        <p:nvSpPr>
          <p:cNvPr id="48" name="object 48"/>
          <p:cNvSpPr/>
          <p:nvPr/>
        </p:nvSpPr>
        <p:spPr>
          <a:xfrm>
            <a:off x="6104049" y="7765496"/>
            <a:ext cx="20320" cy="0"/>
          </a:xfrm>
          <a:custGeom>
            <a:avLst/>
            <a:gdLst/>
            <a:ahLst/>
            <a:cxnLst/>
            <a:rect l="l" t="t" r="r" b="b"/>
            <a:pathLst>
              <a:path w="20320">
                <a:moveTo>
                  <a:pt x="0" y="0"/>
                </a:moveTo>
                <a:lnTo>
                  <a:pt x="19773" y="0"/>
                </a:lnTo>
              </a:path>
            </a:pathLst>
          </a:custGeom>
          <a:ln w="19761">
            <a:solidFill>
              <a:srgbClr val="231F20"/>
            </a:solidFill>
          </a:ln>
        </p:spPr>
        <p:txBody>
          <a:bodyPr wrap="square" lIns="0" tIns="0" rIns="0" bIns="0" rtlCol="0"/>
          <a:lstStyle/>
          <a:p>
            <a:endParaRPr/>
          </a:p>
        </p:txBody>
      </p:sp>
      <p:sp>
        <p:nvSpPr>
          <p:cNvPr id="49" name="object 49"/>
          <p:cNvSpPr/>
          <p:nvPr/>
        </p:nvSpPr>
        <p:spPr>
          <a:xfrm>
            <a:off x="6262229" y="7745721"/>
            <a:ext cx="20320" cy="0"/>
          </a:xfrm>
          <a:custGeom>
            <a:avLst/>
            <a:gdLst/>
            <a:ahLst/>
            <a:cxnLst/>
            <a:rect l="l" t="t" r="r" b="b"/>
            <a:pathLst>
              <a:path w="20320">
                <a:moveTo>
                  <a:pt x="0" y="0"/>
                </a:moveTo>
                <a:lnTo>
                  <a:pt x="19773" y="0"/>
                </a:lnTo>
              </a:path>
            </a:pathLst>
          </a:custGeom>
          <a:ln w="19773">
            <a:solidFill>
              <a:srgbClr val="231F20"/>
            </a:solidFill>
          </a:ln>
        </p:spPr>
        <p:txBody>
          <a:bodyPr wrap="square" lIns="0" tIns="0" rIns="0" bIns="0" rtlCol="0"/>
          <a:lstStyle/>
          <a:p>
            <a:endParaRPr/>
          </a:p>
        </p:txBody>
      </p:sp>
      <p:sp>
        <p:nvSpPr>
          <p:cNvPr id="50" name="object 50"/>
          <p:cNvSpPr/>
          <p:nvPr/>
        </p:nvSpPr>
        <p:spPr>
          <a:xfrm>
            <a:off x="6331427" y="7261304"/>
            <a:ext cx="0" cy="59690"/>
          </a:xfrm>
          <a:custGeom>
            <a:avLst/>
            <a:gdLst/>
            <a:ahLst/>
            <a:cxnLst/>
            <a:rect l="l" t="t" r="r" b="b"/>
            <a:pathLst>
              <a:path h="59690">
                <a:moveTo>
                  <a:pt x="0" y="0"/>
                </a:moveTo>
                <a:lnTo>
                  <a:pt x="0" y="59309"/>
                </a:lnTo>
              </a:path>
            </a:pathLst>
          </a:custGeom>
          <a:ln w="59321">
            <a:solidFill>
              <a:srgbClr val="231F20"/>
            </a:solidFill>
          </a:ln>
        </p:spPr>
        <p:txBody>
          <a:bodyPr wrap="square" lIns="0" tIns="0" rIns="0" bIns="0" rtlCol="0"/>
          <a:lstStyle/>
          <a:p>
            <a:endParaRPr/>
          </a:p>
        </p:txBody>
      </p:sp>
      <p:sp>
        <p:nvSpPr>
          <p:cNvPr id="51" name="object 51"/>
          <p:cNvSpPr/>
          <p:nvPr/>
        </p:nvSpPr>
        <p:spPr>
          <a:xfrm>
            <a:off x="5817350" y="7775381"/>
            <a:ext cx="0" cy="59690"/>
          </a:xfrm>
          <a:custGeom>
            <a:avLst/>
            <a:gdLst/>
            <a:ahLst/>
            <a:cxnLst/>
            <a:rect l="l" t="t" r="r" b="b"/>
            <a:pathLst>
              <a:path h="59690">
                <a:moveTo>
                  <a:pt x="0" y="0"/>
                </a:moveTo>
                <a:lnTo>
                  <a:pt x="0" y="59309"/>
                </a:lnTo>
              </a:path>
            </a:pathLst>
          </a:custGeom>
          <a:ln w="59321">
            <a:solidFill>
              <a:srgbClr val="231F20"/>
            </a:solidFill>
          </a:ln>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4913" y="692343"/>
            <a:ext cx="5276215" cy="716915"/>
          </a:xfrm>
          <a:prstGeom prst="rect">
            <a:avLst/>
          </a:prstGeom>
        </p:spPr>
        <p:txBody>
          <a:bodyPr vert="horz" wrap="square" lIns="0" tIns="17145" rIns="0" bIns="0" rtlCol="0">
            <a:spAutoFit/>
          </a:bodyPr>
          <a:lstStyle/>
          <a:p>
            <a:pPr marL="12700">
              <a:lnSpc>
                <a:spcPct val="100000"/>
              </a:lnSpc>
              <a:spcBef>
                <a:spcPts val="135"/>
              </a:spcBef>
            </a:pPr>
            <a:r>
              <a:rPr spc="10" dirty="0"/>
              <a:t>Luncheon</a:t>
            </a:r>
            <a:r>
              <a:rPr spc="-80" dirty="0"/>
              <a:t> </a:t>
            </a:r>
            <a:r>
              <a:rPr spc="15" dirty="0"/>
              <a:t>Seminar</a:t>
            </a:r>
          </a:p>
        </p:txBody>
      </p:sp>
      <p:sp>
        <p:nvSpPr>
          <p:cNvPr id="3" name="object 3"/>
          <p:cNvSpPr txBox="1"/>
          <p:nvPr/>
        </p:nvSpPr>
        <p:spPr>
          <a:xfrm>
            <a:off x="1667098" y="359026"/>
            <a:ext cx="4262120" cy="272415"/>
          </a:xfrm>
          <a:prstGeom prst="rect">
            <a:avLst/>
          </a:prstGeom>
        </p:spPr>
        <p:txBody>
          <a:bodyPr vert="horz" wrap="square" lIns="0" tIns="15240" rIns="0" bIns="0" rtlCol="0">
            <a:spAutoFit/>
          </a:bodyPr>
          <a:lstStyle/>
          <a:p>
            <a:pPr marL="12700">
              <a:lnSpc>
                <a:spcPct val="100000"/>
              </a:lnSpc>
              <a:spcBef>
                <a:spcPts val="120"/>
              </a:spcBef>
            </a:pPr>
            <a:r>
              <a:rPr sz="1150" spc="-15" dirty="0">
                <a:solidFill>
                  <a:srgbClr val="C70067"/>
                </a:solidFill>
                <a:latin typeface="Arial Rounded MT Bold"/>
                <a:cs typeface="Arial Rounded MT Bold"/>
              </a:rPr>
              <a:t>The </a:t>
            </a:r>
            <a:r>
              <a:rPr sz="1150" spc="0" dirty="0">
                <a:solidFill>
                  <a:srgbClr val="C70067"/>
                </a:solidFill>
                <a:latin typeface="Arial Rounded MT Bold"/>
                <a:cs typeface="Arial Rounded MT Bold"/>
              </a:rPr>
              <a:t>24th </a:t>
            </a:r>
            <a:r>
              <a:rPr sz="1600" spc="15" dirty="0">
                <a:solidFill>
                  <a:srgbClr val="C70067"/>
                </a:solidFill>
                <a:latin typeface="Arial Rounded MT Bold"/>
                <a:cs typeface="Arial Rounded MT Bold"/>
              </a:rPr>
              <a:t>Kamakura </a:t>
            </a:r>
            <a:r>
              <a:rPr sz="1600" spc="30" dirty="0">
                <a:solidFill>
                  <a:srgbClr val="C70067"/>
                </a:solidFill>
                <a:latin typeface="Arial Rounded MT Bold"/>
                <a:cs typeface="Arial Rounded MT Bold"/>
              </a:rPr>
              <a:t>Live </a:t>
            </a:r>
            <a:r>
              <a:rPr sz="1150" spc="5" dirty="0">
                <a:solidFill>
                  <a:srgbClr val="C70067"/>
                </a:solidFill>
                <a:latin typeface="Arial Rounded MT Bold"/>
                <a:cs typeface="Arial Rounded MT Bold"/>
              </a:rPr>
              <a:t>Demonstration </a:t>
            </a:r>
            <a:r>
              <a:rPr sz="1150" spc="-5" dirty="0">
                <a:solidFill>
                  <a:srgbClr val="C70067"/>
                </a:solidFill>
                <a:latin typeface="Arial Rounded MT Bold"/>
                <a:cs typeface="Arial Rounded MT Bold"/>
              </a:rPr>
              <a:t>Course</a:t>
            </a:r>
            <a:r>
              <a:rPr sz="1150" spc="-55" dirty="0">
                <a:solidFill>
                  <a:srgbClr val="C70067"/>
                </a:solidFill>
                <a:latin typeface="Arial Rounded MT Bold"/>
                <a:cs typeface="Arial Rounded MT Bold"/>
              </a:rPr>
              <a:t> </a:t>
            </a:r>
            <a:r>
              <a:rPr sz="1150" spc="-35" dirty="0">
                <a:solidFill>
                  <a:srgbClr val="C70067"/>
                </a:solidFill>
                <a:latin typeface="Arial Rounded MT Bold"/>
                <a:cs typeface="Arial Rounded MT Bold"/>
              </a:rPr>
              <a:t>2017</a:t>
            </a:r>
            <a:endParaRPr sz="1150">
              <a:latin typeface="Arial Rounded MT Bold"/>
              <a:cs typeface="Arial Rounded MT Bold"/>
            </a:endParaRPr>
          </a:p>
        </p:txBody>
      </p:sp>
      <p:sp>
        <p:nvSpPr>
          <p:cNvPr id="4" name="object 4"/>
          <p:cNvSpPr/>
          <p:nvPr/>
        </p:nvSpPr>
        <p:spPr>
          <a:xfrm>
            <a:off x="524154" y="1601051"/>
            <a:ext cx="6519824" cy="39805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2446318" y="1544316"/>
            <a:ext cx="2908300" cy="495934"/>
          </a:xfrm>
          <a:prstGeom prst="rect">
            <a:avLst/>
          </a:prstGeom>
        </p:spPr>
        <p:txBody>
          <a:bodyPr vert="horz" wrap="square" lIns="0" tIns="17145" rIns="0" bIns="0" rtlCol="0">
            <a:spAutoFit/>
          </a:bodyPr>
          <a:lstStyle/>
          <a:p>
            <a:pPr marL="12700">
              <a:lnSpc>
                <a:spcPct val="100000"/>
              </a:lnSpc>
              <a:spcBef>
                <a:spcPts val="135"/>
              </a:spcBef>
            </a:pPr>
            <a:r>
              <a:rPr sz="1550" spc="85" dirty="0">
                <a:solidFill>
                  <a:srgbClr val="FFFFFF"/>
                </a:solidFill>
                <a:latin typeface="KozGoPr6N-Medium"/>
                <a:cs typeface="KozGoPr6N-Medium"/>
              </a:rPr>
              <a:t>Dec.</a:t>
            </a:r>
            <a:r>
              <a:rPr sz="3050" spc="85" dirty="0">
                <a:solidFill>
                  <a:srgbClr val="FFFFFF"/>
                </a:solidFill>
                <a:latin typeface="KozGoPr6N-Medium"/>
                <a:cs typeface="KozGoPr6N-Medium"/>
              </a:rPr>
              <a:t>9</a:t>
            </a:r>
            <a:r>
              <a:rPr sz="1550" spc="85" dirty="0">
                <a:solidFill>
                  <a:srgbClr val="FFFFFF"/>
                </a:solidFill>
                <a:latin typeface="KozGoPr6N-Medium"/>
                <a:cs typeface="KozGoPr6N-Medium"/>
              </a:rPr>
              <a:t>. </a:t>
            </a:r>
            <a:r>
              <a:rPr sz="1550" spc="50" dirty="0">
                <a:solidFill>
                  <a:srgbClr val="FFFFFF"/>
                </a:solidFill>
                <a:latin typeface="KozGoPr6N-Medium"/>
                <a:cs typeface="KozGoPr6N-Medium"/>
              </a:rPr>
              <a:t>Sat.</a:t>
            </a:r>
            <a:r>
              <a:rPr sz="1550" spc="-35" dirty="0">
                <a:solidFill>
                  <a:srgbClr val="FFFFFF"/>
                </a:solidFill>
                <a:latin typeface="KozGoPr6N-Medium"/>
                <a:cs typeface="KozGoPr6N-Medium"/>
              </a:rPr>
              <a:t> </a:t>
            </a:r>
            <a:r>
              <a:rPr sz="2150" spc="75" dirty="0">
                <a:solidFill>
                  <a:srgbClr val="FFFFFF"/>
                </a:solidFill>
                <a:latin typeface="KozGoPr6N-Medium"/>
                <a:cs typeface="KozGoPr6N-Medium"/>
              </a:rPr>
              <a:t>12:30~13:30</a:t>
            </a:r>
            <a:endParaRPr sz="2150">
              <a:latin typeface="KozGoPr6N-Medium"/>
              <a:cs typeface="KozGoPr6N-Medium"/>
            </a:endParaRPr>
          </a:p>
        </p:txBody>
      </p:sp>
      <p:sp>
        <p:nvSpPr>
          <p:cNvPr id="6" name="object 6"/>
          <p:cNvSpPr/>
          <p:nvPr/>
        </p:nvSpPr>
        <p:spPr>
          <a:xfrm>
            <a:off x="1523429" y="2812999"/>
            <a:ext cx="5513070" cy="975360"/>
          </a:xfrm>
          <a:custGeom>
            <a:avLst/>
            <a:gdLst/>
            <a:ahLst/>
            <a:cxnLst/>
            <a:rect l="l" t="t" r="r" b="b"/>
            <a:pathLst>
              <a:path w="5513070" h="975360">
                <a:moveTo>
                  <a:pt x="0" y="975309"/>
                </a:moveTo>
                <a:lnTo>
                  <a:pt x="5512865" y="975309"/>
                </a:lnTo>
                <a:lnTo>
                  <a:pt x="5512865" y="0"/>
                </a:lnTo>
                <a:lnTo>
                  <a:pt x="0" y="0"/>
                </a:lnTo>
                <a:lnTo>
                  <a:pt x="0" y="975309"/>
                </a:lnTo>
                <a:close/>
              </a:path>
            </a:pathLst>
          </a:custGeom>
          <a:solidFill>
            <a:srgbClr val="2FB6A6"/>
          </a:solidFill>
        </p:spPr>
        <p:txBody>
          <a:bodyPr wrap="square" lIns="0" tIns="0" rIns="0" bIns="0" rtlCol="0"/>
          <a:lstStyle/>
          <a:p>
            <a:endParaRPr/>
          </a:p>
        </p:txBody>
      </p:sp>
      <p:sp>
        <p:nvSpPr>
          <p:cNvPr id="7" name="object 7"/>
          <p:cNvSpPr/>
          <p:nvPr/>
        </p:nvSpPr>
        <p:spPr>
          <a:xfrm>
            <a:off x="1523429" y="2167725"/>
            <a:ext cx="5513070" cy="645795"/>
          </a:xfrm>
          <a:custGeom>
            <a:avLst/>
            <a:gdLst/>
            <a:ahLst/>
            <a:cxnLst/>
            <a:rect l="l" t="t" r="r" b="b"/>
            <a:pathLst>
              <a:path w="5513070" h="645794">
                <a:moveTo>
                  <a:pt x="0" y="645274"/>
                </a:moveTo>
                <a:lnTo>
                  <a:pt x="5512865" y="645274"/>
                </a:lnTo>
                <a:lnTo>
                  <a:pt x="5512865" y="0"/>
                </a:lnTo>
                <a:lnTo>
                  <a:pt x="0" y="0"/>
                </a:lnTo>
                <a:lnTo>
                  <a:pt x="0" y="645274"/>
                </a:lnTo>
                <a:close/>
              </a:path>
            </a:pathLst>
          </a:custGeom>
          <a:solidFill>
            <a:srgbClr val="FFFFFF"/>
          </a:solidFill>
        </p:spPr>
        <p:txBody>
          <a:bodyPr wrap="square" lIns="0" tIns="0" rIns="0" bIns="0" rtlCol="0"/>
          <a:lstStyle/>
          <a:p>
            <a:endParaRPr/>
          </a:p>
        </p:txBody>
      </p:sp>
      <p:sp>
        <p:nvSpPr>
          <p:cNvPr id="8" name="object 8"/>
          <p:cNvSpPr txBox="1"/>
          <p:nvPr/>
        </p:nvSpPr>
        <p:spPr>
          <a:xfrm>
            <a:off x="2379569" y="2919040"/>
            <a:ext cx="4197350" cy="218440"/>
          </a:xfrm>
          <a:prstGeom prst="rect">
            <a:avLst/>
          </a:prstGeom>
        </p:spPr>
        <p:txBody>
          <a:bodyPr vert="horz" wrap="square" lIns="0" tIns="14604" rIns="0" bIns="0" rtlCol="0">
            <a:spAutoFit/>
          </a:bodyPr>
          <a:lstStyle/>
          <a:p>
            <a:pPr marL="12700">
              <a:lnSpc>
                <a:spcPct val="100000"/>
              </a:lnSpc>
              <a:spcBef>
                <a:spcPts val="114"/>
              </a:spcBef>
              <a:tabLst>
                <a:tab pos="1399540" algn="l"/>
                <a:tab pos="2950210" algn="l"/>
              </a:tabLst>
            </a:pPr>
            <a:r>
              <a:rPr sz="1250" spc="0" dirty="0">
                <a:solidFill>
                  <a:srgbClr val="FFFFFF"/>
                </a:solidFill>
                <a:latin typeface="KozGoPr6N-Medium"/>
                <a:cs typeface="KozGoPr6N-Medium"/>
              </a:rPr>
              <a:t>Ken Kongoji	Hideo Nishikawa	Jeong </a:t>
            </a:r>
            <a:r>
              <a:rPr sz="1250" spc="5" dirty="0">
                <a:solidFill>
                  <a:srgbClr val="FFFFFF"/>
                </a:solidFill>
                <a:latin typeface="KozGoPr6N-Medium"/>
                <a:cs typeface="KozGoPr6N-Medium"/>
              </a:rPr>
              <a:t>Myung</a:t>
            </a:r>
            <a:r>
              <a:rPr sz="1250" spc="-90" dirty="0">
                <a:solidFill>
                  <a:srgbClr val="FFFFFF"/>
                </a:solidFill>
                <a:latin typeface="KozGoPr6N-Medium"/>
                <a:cs typeface="KozGoPr6N-Medium"/>
              </a:rPr>
              <a:t> </a:t>
            </a:r>
            <a:r>
              <a:rPr sz="1250" spc="5" dirty="0">
                <a:solidFill>
                  <a:srgbClr val="FFFFFF"/>
                </a:solidFill>
                <a:latin typeface="KozGoPr6N-Medium"/>
                <a:cs typeface="KozGoPr6N-Medium"/>
              </a:rPr>
              <a:t>Ho</a:t>
            </a:r>
            <a:endParaRPr sz="1250">
              <a:latin typeface="KozGoPr6N-Medium"/>
              <a:cs typeface="KozGoPr6N-Medium"/>
            </a:endParaRPr>
          </a:p>
        </p:txBody>
      </p:sp>
      <p:sp>
        <p:nvSpPr>
          <p:cNvPr id="9" name="object 9"/>
          <p:cNvSpPr txBox="1"/>
          <p:nvPr/>
        </p:nvSpPr>
        <p:spPr>
          <a:xfrm>
            <a:off x="2379569" y="3115074"/>
            <a:ext cx="1082675" cy="462915"/>
          </a:xfrm>
          <a:prstGeom prst="rect">
            <a:avLst/>
          </a:prstGeom>
        </p:spPr>
        <p:txBody>
          <a:bodyPr vert="horz" wrap="square" lIns="0" tIns="13335" rIns="0" bIns="0" rtlCol="0">
            <a:spAutoFit/>
          </a:bodyPr>
          <a:lstStyle/>
          <a:p>
            <a:pPr marL="12700">
              <a:lnSpc>
                <a:spcPct val="100000"/>
              </a:lnSpc>
              <a:spcBef>
                <a:spcPts val="105"/>
              </a:spcBef>
            </a:pPr>
            <a:r>
              <a:rPr sz="700" dirty="0">
                <a:solidFill>
                  <a:srgbClr val="FFFFFF"/>
                </a:solidFill>
                <a:latin typeface="KozGoPr6N-Medium"/>
                <a:cs typeface="KozGoPr6N-Medium"/>
              </a:rPr>
              <a:t>Kyorin University</a:t>
            </a:r>
            <a:r>
              <a:rPr sz="700" spc="-5" dirty="0">
                <a:solidFill>
                  <a:srgbClr val="FFFFFF"/>
                </a:solidFill>
                <a:latin typeface="KozGoPr6N-Medium"/>
                <a:cs typeface="KozGoPr6N-Medium"/>
              </a:rPr>
              <a:t> </a:t>
            </a:r>
            <a:r>
              <a:rPr sz="700" dirty="0">
                <a:solidFill>
                  <a:srgbClr val="FFFFFF"/>
                </a:solidFill>
                <a:latin typeface="KozGoPr6N-Medium"/>
                <a:cs typeface="KozGoPr6N-Medium"/>
              </a:rPr>
              <a:t>Hospital</a:t>
            </a:r>
            <a:endParaRPr sz="700">
              <a:latin typeface="KozGoPr6N-Medium"/>
              <a:cs typeface="KozGoPr6N-Medium"/>
            </a:endParaRPr>
          </a:p>
          <a:p>
            <a:pPr>
              <a:lnSpc>
                <a:spcPct val="100000"/>
              </a:lnSpc>
              <a:spcBef>
                <a:spcPts val="50"/>
              </a:spcBef>
            </a:pPr>
            <a:endParaRPr sz="900">
              <a:latin typeface="Times New Roman"/>
              <a:cs typeface="Times New Roman"/>
            </a:endParaRPr>
          </a:p>
          <a:p>
            <a:pPr marL="12700">
              <a:lnSpc>
                <a:spcPct val="100000"/>
              </a:lnSpc>
            </a:pPr>
            <a:r>
              <a:rPr sz="1250" spc="0" dirty="0">
                <a:solidFill>
                  <a:srgbClr val="FFFFFF"/>
                </a:solidFill>
                <a:latin typeface="KozGoPr6N-Medium"/>
                <a:cs typeface="KozGoPr6N-Medium"/>
              </a:rPr>
              <a:t>Yutaka</a:t>
            </a:r>
            <a:r>
              <a:rPr sz="1250" spc="-70" dirty="0">
                <a:solidFill>
                  <a:srgbClr val="FFFFFF"/>
                </a:solidFill>
                <a:latin typeface="KozGoPr6N-Medium"/>
                <a:cs typeface="KozGoPr6N-Medium"/>
              </a:rPr>
              <a:t> </a:t>
            </a:r>
            <a:r>
              <a:rPr sz="1250" spc="0" dirty="0">
                <a:solidFill>
                  <a:srgbClr val="FFFFFF"/>
                </a:solidFill>
                <a:latin typeface="KozGoPr6N-Medium"/>
                <a:cs typeface="KozGoPr6N-Medium"/>
              </a:rPr>
              <a:t>Hikichi</a:t>
            </a:r>
            <a:endParaRPr sz="1250">
              <a:latin typeface="KozGoPr6N-Medium"/>
              <a:cs typeface="KozGoPr6N-Medium"/>
            </a:endParaRPr>
          </a:p>
        </p:txBody>
      </p:sp>
      <p:sp>
        <p:nvSpPr>
          <p:cNvPr id="10" name="object 10"/>
          <p:cNvSpPr txBox="1"/>
          <p:nvPr/>
        </p:nvSpPr>
        <p:spPr>
          <a:xfrm>
            <a:off x="2379569" y="3555159"/>
            <a:ext cx="1219200" cy="133985"/>
          </a:xfrm>
          <a:prstGeom prst="rect">
            <a:avLst/>
          </a:prstGeom>
        </p:spPr>
        <p:txBody>
          <a:bodyPr vert="horz" wrap="square" lIns="0" tIns="13335" rIns="0" bIns="0" rtlCol="0">
            <a:spAutoFit/>
          </a:bodyPr>
          <a:lstStyle/>
          <a:p>
            <a:pPr marL="12700">
              <a:lnSpc>
                <a:spcPct val="100000"/>
              </a:lnSpc>
              <a:spcBef>
                <a:spcPts val="105"/>
              </a:spcBef>
            </a:pPr>
            <a:r>
              <a:rPr sz="700" dirty="0">
                <a:solidFill>
                  <a:srgbClr val="FFFFFF"/>
                </a:solidFill>
                <a:latin typeface="KozGoPr6N-Medium"/>
                <a:cs typeface="KozGoPr6N-Medium"/>
              </a:rPr>
              <a:t>Saga Medical School</a:t>
            </a:r>
            <a:r>
              <a:rPr sz="700" spc="0" dirty="0">
                <a:solidFill>
                  <a:srgbClr val="FFFFFF"/>
                </a:solidFill>
                <a:latin typeface="KozGoPr6N-Medium"/>
                <a:cs typeface="KozGoPr6N-Medium"/>
              </a:rPr>
              <a:t> </a:t>
            </a:r>
            <a:r>
              <a:rPr sz="700" dirty="0">
                <a:solidFill>
                  <a:srgbClr val="FFFFFF"/>
                </a:solidFill>
                <a:latin typeface="KozGoPr6N-Medium"/>
                <a:cs typeface="KozGoPr6N-Medium"/>
              </a:rPr>
              <a:t>Hospital</a:t>
            </a:r>
            <a:endParaRPr sz="700">
              <a:latin typeface="KozGoPr6N-Medium"/>
              <a:cs typeface="KozGoPr6N-Medium"/>
            </a:endParaRPr>
          </a:p>
        </p:txBody>
      </p:sp>
      <p:sp>
        <p:nvSpPr>
          <p:cNvPr id="11" name="object 11"/>
          <p:cNvSpPr txBox="1"/>
          <p:nvPr/>
        </p:nvSpPr>
        <p:spPr>
          <a:xfrm>
            <a:off x="3766752" y="3115074"/>
            <a:ext cx="3135630" cy="462915"/>
          </a:xfrm>
          <a:prstGeom prst="rect">
            <a:avLst/>
          </a:prstGeom>
        </p:spPr>
        <p:txBody>
          <a:bodyPr vert="horz" wrap="square" lIns="0" tIns="13335" rIns="0" bIns="0" rtlCol="0">
            <a:spAutoFit/>
          </a:bodyPr>
          <a:lstStyle/>
          <a:p>
            <a:pPr marL="12700">
              <a:lnSpc>
                <a:spcPct val="100000"/>
              </a:lnSpc>
              <a:spcBef>
                <a:spcPts val="105"/>
              </a:spcBef>
              <a:tabLst>
                <a:tab pos="1563370" algn="l"/>
              </a:tabLst>
            </a:pPr>
            <a:r>
              <a:rPr sz="700" dirty="0">
                <a:solidFill>
                  <a:srgbClr val="FFFFFF"/>
                </a:solidFill>
                <a:latin typeface="KozGoPr6N-Medium"/>
                <a:cs typeface="KozGoPr6N-Medium"/>
              </a:rPr>
              <a:t>Mie</a:t>
            </a:r>
            <a:r>
              <a:rPr sz="700" spc="0" dirty="0">
                <a:solidFill>
                  <a:srgbClr val="FFFFFF"/>
                </a:solidFill>
                <a:latin typeface="KozGoPr6N-Medium"/>
                <a:cs typeface="KozGoPr6N-Medium"/>
              </a:rPr>
              <a:t> </a:t>
            </a:r>
            <a:r>
              <a:rPr sz="700" dirty="0">
                <a:solidFill>
                  <a:srgbClr val="FFFFFF"/>
                </a:solidFill>
                <a:latin typeface="KozGoPr6N-Medium"/>
                <a:cs typeface="KozGoPr6N-Medium"/>
              </a:rPr>
              <a:t>Heart</a:t>
            </a:r>
            <a:r>
              <a:rPr sz="700" spc="0" dirty="0">
                <a:solidFill>
                  <a:srgbClr val="FFFFFF"/>
                </a:solidFill>
                <a:latin typeface="KozGoPr6N-Medium"/>
                <a:cs typeface="KozGoPr6N-Medium"/>
              </a:rPr>
              <a:t> </a:t>
            </a:r>
            <a:r>
              <a:rPr sz="700" dirty="0">
                <a:solidFill>
                  <a:srgbClr val="FFFFFF"/>
                </a:solidFill>
                <a:latin typeface="KozGoPr6N-Medium"/>
                <a:cs typeface="KozGoPr6N-Medium"/>
              </a:rPr>
              <a:t>Center	</a:t>
            </a:r>
            <a:r>
              <a:rPr sz="700" spc="0" dirty="0">
                <a:solidFill>
                  <a:srgbClr val="FFFFFF"/>
                </a:solidFill>
                <a:latin typeface="KozGoPr6N-Medium"/>
                <a:cs typeface="KozGoPr6N-Medium"/>
              </a:rPr>
              <a:t>Chonnam </a:t>
            </a:r>
            <a:r>
              <a:rPr sz="700" dirty="0">
                <a:solidFill>
                  <a:srgbClr val="FFFFFF"/>
                </a:solidFill>
                <a:latin typeface="KozGoPr6N-Medium"/>
                <a:cs typeface="KozGoPr6N-Medium"/>
              </a:rPr>
              <a:t>National University Hospital</a:t>
            </a:r>
            <a:endParaRPr sz="700">
              <a:latin typeface="KozGoPr6N-Medium"/>
              <a:cs typeface="KozGoPr6N-Medium"/>
            </a:endParaRPr>
          </a:p>
          <a:p>
            <a:pPr>
              <a:lnSpc>
                <a:spcPct val="100000"/>
              </a:lnSpc>
              <a:spcBef>
                <a:spcPts val="50"/>
              </a:spcBef>
            </a:pPr>
            <a:endParaRPr sz="900">
              <a:latin typeface="Times New Roman"/>
              <a:cs typeface="Times New Roman"/>
            </a:endParaRPr>
          </a:p>
          <a:p>
            <a:pPr marL="12700">
              <a:lnSpc>
                <a:spcPct val="100000"/>
              </a:lnSpc>
            </a:pPr>
            <a:r>
              <a:rPr sz="1250" spc="0" dirty="0">
                <a:solidFill>
                  <a:srgbClr val="FFFFFF"/>
                </a:solidFill>
                <a:latin typeface="KozGoPr6N-Medium"/>
                <a:cs typeface="KozGoPr6N-Medium"/>
              </a:rPr>
              <a:t>Yoshiaki</a:t>
            </a:r>
            <a:r>
              <a:rPr sz="1250" spc="-80" dirty="0">
                <a:solidFill>
                  <a:srgbClr val="FFFFFF"/>
                </a:solidFill>
                <a:latin typeface="KozGoPr6N-Medium"/>
                <a:cs typeface="KozGoPr6N-Medium"/>
              </a:rPr>
              <a:t> </a:t>
            </a:r>
            <a:r>
              <a:rPr sz="1250" spc="0" dirty="0">
                <a:solidFill>
                  <a:srgbClr val="FFFFFF"/>
                </a:solidFill>
                <a:latin typeface="KozGoPr6N-Medium"/>
                <a:cs typeface="KozGoPr6N-Medium"/>
              </a:rPr>
              <a:t>Ito</a:t>
            </a:r>
            <a:endParaRPr sz="1250">
              <a:latin typeface="KozGoPr6N-Medium"/>
              <a:cs typeface="KozGoPr6N-Medium"/>
            </a:endParaRPr>
          </a:p>
        </p:txBody>
      </p:sp>
      <p:sp>
        <p:nvSpPr>
          <p:cNvPr id="12" name="object 12"/>
          <p:cNvSpPr txBox="1"/>
          <p:nvPr/>
        </p:nvSpPr>
        <p:spPr>
          <a:xfrm>
            <a:off x="3766752" y="3555159"/>
            <a:ext cx="1541145" cy="133985"/>
          </a:xfrm>
          <a:prstGeom prst="rect">
            <a:avLst/>
          </a:prstGeom>
        </p:spPr>
        <p:txBody>
          <a:bodyPr vert="horz" wrap="square" lIns="0" tIns="13335" rIns="0" bIns="0" rtlCol="0">
            <a:spAutoFit/>
          </a:bodyPr>
          <a:lstStyle/>
          <a:p>
            <a:pPr marL="12700">
              <a:lnSpc>
                <a:spcPct val="100000"/>
              </a:lnSpc>
              <a:spcBef>
                <a:spcPts val="105"/>
              </a:spcBef>
            </a:pPr>
            <a:r>
              <a:rPr sz="700" dirty="0">
                <a:solidFill>
                  <a:srgbClr val="FFFFFF"/>
                </a:solidFill>
                <a:latin typeface="KozGoPr6N-Medium"/>
                <a:cs typeface="KozGoPr6N-Medium"/>
              </a:rPr>
              <a:t>Saiseikai Yokohamashi </a:t>
            </a:r>
            <a:r>
              <a:rPr sz="700" spc="0" dirty="0">
                <a:solidFill>
                  <a:srgbClr val="FFFFFF"/>
                </a:solidFill>
                <a:latin typeface="KozGoPr6N-Medium"/>
                <a:cs typeface="KozGoPr6N-Medium"/>
              </a:rPr>
              <a:t>Tobu</a:t>
            </a:r>
            <a:r>
              <a:rPr sz="700" spc="10" dirty="0">
                <a:solidFill>
                  <a:srgbClr val="FFFFFF"/>
                </a:solidFill>
                <a:latin typeface="KozGoPr6N-Medium"/>
                <a:cs typeface="KozGoPr6N-Medium"/>
              </a:rPr>
              <a:t> </a:t>
            </a:r>
            <a:r>
              <a:rPr sz="700" dirty="0">
                <a:solidFill>
                  <a:srgbClr val="FFFFFF"/>
                </a:solidFill>
                <a:latin typeface="KozGoPr6N-Medium"/>
                <a:cs typeface="KozGoPr6N-Medium"/>
              </a:rPr>
              <a:t>Hospital</a:t>
            </a:r>
            <a:endParaRPr sz="700">
              <a:latin typeface="KozGoPr6N-Medium"/>
              <a:cs typeface="KozGoPr6N-Medium"/>
            </a:endParaRPr>
          </a:p>
        </p:txBody>
      </p:sp>
      <p:sp>
        <p:nvSpPr>
          <p:cNvPr id="13" name="object 13"/>
          <p:cNvSpPr txBox="1"/>
          <p:nvPr/>
        </p:nvSpPr>
        <p:spPr>
          <a:xfrm>
            <a:off x="1613636" y="2885160"/>
            <a:ext cx="688340" cy="389890"/>
          </a:xfrm>
          <a:prstGeom prst="rect">
            <a:avLst/>
          </a:prstGeom>
          <a:solidFill>
            <a:srgbClr val="95D0C0"/>
          </a:solidFill>
        </p:spPr>
        <p:txBody>
          <a:bodyPr vert="horz" wrap="square" lIns="0" tIns="125095" rIns="0" bIns="0" rtlCol="0">
            <a:spAutoFit/>
          </a:bodyPr>
          <a:lstStyle/>
          <a:p>
            <a:pPr marL="208915">
              <a:lnSpc>
                <a:spcPct val="100000"/>
              </a:lnSpc>
              <a:spcBef>
                <a:spcPts val="985"/>
              </a:spcBef>
            </a:pPr>
            <a:r>
              <a:rPr sz="900" spc="-5" dirty="0">
                <a:solidFill>
                  <a:srgbClr val="007E6A"/>
                </a:solidFill>
                <a:latin typeface="KozGoPr6N-Medium"/>
                <a:cs typeface="KozGoPr6N-Medium"/>
              </a:rPr>
              <a:t>Chair</a:t>
            </a:r>
            <a:endParaRPr sz="900">
              <a:latin typeface="KozGoPr6N-Medium"/>
              <a:cs typeface="KozGoPr6N-Medium"/>
            </a:endParaRPr>
          </a:p>
        </p:txBody>
      </p:sp>
      <p:sp>
        <p:nvSpPr>
          <p:cNvPr id="14" name="object 14"/>
          <p:cNvSpPr txBox="1"/>
          <p:nvPr/>
        </p:nvSpPr>
        <p:spPr>
          <a:xfrm>
            <a:off x="1613636" y="3325241"/>
            <a:ext cx="688340" cy="389890"/>
          </a:xfrm>
          <a:prstGeom prst="rect">
            <a:avLst/>
          </a:prstGeom>
          <a:solidFill>
            <a:srgbClr val="95D0C0"/>
          </a:solidFill>
        </p:spPr>
        <p:txBody>
          <a:bodyPr vert="horz" wrap="square" lIns="0" tIns="125095" rIns="0" bIns="0" rtlCol="0">
            <a:spAutoFit/>
          </a:bodyPr>
          <a:lstStyle/>
          <a:p>
            <a:pPr marL="135255">
              <a:lnSpc>
                <a:spcPct val="100000"/>
              </a:lnSpc>
              <a:spcBef>
                <a:spcPts val="985"/>
              </a:spcBef>
            </a:pPr>
            <a:r>
              <a:rPr sz="900" spc="-5" dirty="0">
                <a:solidFill>
                  <a:srgbClr val="007E6A"/>
                </a:solidFill>
                <a:latin typeface="KozGoPr6N-Medium"/>
                <a:cs typeface="KozGoPr6N-Medium"/>
              </a:rPr>
              <a:t>Speaker</a:t>
            </a:r>
            <a:endParaRPr sz="900">
              <a:latin typeface="KozGoPr6N-Medium"/>
              <a:cs typeface="KozGoPr6N-Medium"/>
            </a:endParaRPr>
          </a:p>
        </p:txBody>
      </p:sp>
      <p:sp>
        <p:nvSpPr>
          <p:cNvPr id="15" name="object 15"/>
          <p:cNvSpPr txBox="1"/>
          <p:nvPr/>
        </p:nvSpPr>
        <p:spPr>
          <a:xfrm>
            <a:off x="1646181" y="2173715"/>
            <a:ext cx="2217420" cy="401955"/>
          </a:xfrm>
          <a:prstGeom prst="rect">
            <a:avLst/>
          </a:prstGeom>
        </p:spPr>
        <p:txBody>
          <a:bodyPr vert="horz" wrap="square" lIns="0" tIns="14604" rIns="0" bIns="0" rtlCol="0">
            <a:spAutoFit/>
          </a:bodyPr>
          <a:lstStyle/>
          <a:p>
            <a:pPr>
              <a:lnSpc>
                <a:spcPct val="100000"/>
              </a:lnSpc>
              <a:spcBef>
                <a:spcPts val="114"/>
              </a:spcBef>
            </a:pPr>
            <a:r>
              <a:rPr sz="2450" spc="80" dirty="0">
                <a:solidFill>
                  <a:srgbClr val="C70067"/>
                </a:solidFill>
                <a:latin typeface="KozGoPr6N-Medium"/>
                <a:cs typeface="KozGoPr6N-Medium"/>
              </a:rPr>
              <a:t>Resolute</a:t>
            </a:r>
            <a:r>
              <a:rPr sz="2450" spc="165" dirty="0">
                <a:solidFill>
                  <a:srgbClr val="C70067"/>
                </a:solidFill>
                <a:latin typeface="KozGoPr6N-Medium"/>
                <a:cs typeface="KozGoPr6N-Medium"/>
              </a:rPr>
              <a:t> </a:t>
            </a:r>
            <a:r>
              <a:rPr sz="2450" spc="100" dirty="0">
                <a:solidFill>
                  <a:srgbClr val="C70067"/>
                </a:solidFill>
                <a:latin typeface="KozGoPr6N-Medium"/>
                <a:cs typeface="KozGoPr6N-Medium"/>
              </a:rPr>
              <a:t>Onyx</a:t>
            </a:r>
            <a:endParaRPr sz="2450">
              <a:latin typeface="KozGoPr6N-Medium"/>
              <a:cs typeface="KozGoPr6N-Medium"/>
            </a:endParaRPr>
          </a:p>
        </p:txBody>
      </p:sp>
      <p:sp>
        <p:nvSpPr>
          <p:cNvPr id="16" name="object 16"/>
          <p:cNvSpPr txBox="1"/>
          <p:nvPr/>
        </p:nvSpPr>
        <p:spPr>
          <a:xfrm>
            <a:off x="1646181" y="2588910"/>
            <a:ext cx="4608830" cy="167005"/>
          </a:xfrm>
          <a:prstGeom prst="rect">
            <a:avLst/>
          </a:prstGeom>
        </p:spPr>
        <p:txBody>
          <a:bodyPr vert="horz" wrap="square" lIns="0" tIns="15875" rIns="0" bIns="0" rtlCol="0">
            <a:spAutoFit/>
          </a:bodyPr>
          <a:lstStyle/>
          <a:p>
            <a:pPr>
              <a:lnSpc>
                <a:spcPct val="100000"/>
              </a:lnSpc>
              <a:spcBef>
                <a:spcPts val="125"/>
              </a:spcBef>
            </a:pPr>
            <a:r>
              <a:rPr sz="900" spc="0" dirty="0">
                <a:solidFill>
                  <a:srgbClr val="C70067"/>
                </a:solidFill>
                <a:latin typeface="KozGoPr6N-Medium"/>
                <a:cs typeface="KozGoPr6N-Medium"/>
              </a:rPr>
              <a:t>-  </a:t>
            </a:r>
            <a:r>
              <a:rPr sz="900" spc="30" dirty="0">
                <a:solidFill>
                  <a:srgbClr val="C70067"/>
                </a:solidFill>
                <a:latin typeface="KozGoPr6N-Medium"/>
                <a:cs typeface="KozGoPr6N-Medium"/>
              </a:rPr>
              <a:t>Experts review </a:t>
            </a:r>
            <a:r>
              <a:rPr sz="900" spc="25" dirty="0">
                <a:solidFill>
                  <a:srgbClr val="C70067"/>
                </a:solidFill>
                <a:latin typeface="KozGoPr6N-Medium"/>
                <a:cs typeface="KozGoPr6N-Medium"/>
              </a:rPr>
              <a:t>of  its  </a:t>
            </a:r>
            <a:r>
              <a:rPr sz="900" spc="30" dirty="0">
                <a:solidFill>
                  <a:srgbClr val="C70067"/>
                </a:solidFill>
                <a:latin typeface="KozGoPr6N-Medium"/>
                <a:cs typeface="KozGoPr6N-Medium"/>
              </a:rPr>
              <a:t>potential </a:t>
            </a:r>
            <a:r>
              <a:rPr sz="900" spc="35" dirty="0">
                <a:solidFill>
                  <a:srgbClr val="C70067"/>
                </a:solidFill>
                <a:latin typeface="KozGoPr6N-Medium"/>
                <a:cs typeface="KozGoPr6N-Medium"/>
              </a:rPr>
              <a:t>advantages </a:t>
            </a:r>
            <a:r>
              <a:rPr sz="900" spc="30" dirty="0">
                <a:solidFill>
                  <a:srgbClr val="C70067"/>
                </a:solidFill>
                <a:latin typeface="KozGoPr6N-Medium"/>
                <a:cs typeface="KozGoPr6N-Medium"/>
              </a:rPr>
              <a:t>from </a:t>
            </a:r>
            <a:r>
              <a:rPr sz="900" spc="25" dirty="0">
                <a:solidFill>
                  <a:srgbClr val="C70067"/>
                </a:solidFill>
                <a:latin typeface="KozGoPr6N-Medium"/>
                <a:cs typeface="KozGoPr6N-Medium"/>
              </a:rPr>
              <a:t>real  </a:t>
            </a:r>
            <a:r>
              <a:rPr sz="900" spc="30" dirty="0">
                <a:solidFill>
                  <a:srgbClr val="C70067"/>
                </a:solidFill>
                <a:latin typeface="KozGoPr6N-Medium"/>
                <a:cs typeface="KozGoPr6N-Medium"/>
              </a:rPr>
              <a:t>world clinical experience</a:t>
            </a:r>
            <a:r>
              <a:rPr sz="900" spc="25" dirty="0">
                <a:solidFill>
                  <a:srgbClr val="C70067"/>
                </a:solidFill>
                <a:latin typeface="KozGoPr6N-Medium"/>
                <a:cs typeface="KozGoPr6N-Medium"/>
              </a:rPr>
              <a:t> </a:t>
            </a:r>
            <a:r>
              <a:rPr sz="900" spc="0" dirty="0">
                <a:solidFill>
                  <a:srgbClr val="C70067"/>
                </a:solidFill>
                <a:latin typeface="KozGoPr6N-Medium"/>
                <a:cs typeface="KozGoPr6N-Medium"/>
              </a:rPr>
              <a:t>-</a:t>
            </a:r>
            <a:endParaRPr sz="900">
              <a:latin typeface="KozGoPr6N-Medium"/>
              <a:cs typeface="KozGoPr6N-Medium"/>
            </a:endParaRPr>
          </a:p>
        </p:txBody>
      </p:sp>
      <p:sp>
        <p:nvSpPr>
          <p:cNvPr id="17" name="object 17"/>
          <p:cNvSpPr/>
          <p:nvPr/>
        </p:nvSpPr>
        <p:spPr>
          <a:xfrm>
            <a:off x="512547" y="2167736"/>
            <a:ext cx="1010919" cy="645160"/>
          </a:xfrm>
          <a:custGeom>
            <a:avLst/>
            <a:gdLst/>
            <a:ahLst/>
            <a:cxnLst/>
            <a:rect l="l" t="t" r="r" b="b"/>
            <a:pathLst>
              <a:path w="1010919" h="645160">
                <a:moveTo>
                  <a:pt x="1010881" y="0"/>
                </a:moveTo>
                <a:lnTo>
                  <a:pt x="1010869" y="645007"/>
                </a:lnTo>
                <a:lnTo>
                  <a:pt x="0" y="645020"/>
                </a:lnTo>
                <a:lnTo>
                  <a:pt x="0" y="0"/>
                </a:lnTo>
                <a:lnTo>
                  <a:pt x="1010881" y="0"/>
                </a:lnTo>
                <a:close/>
              </a:path>
            </a:pathLst>
          </a:custGeom>
          <a:solidFill>
            <a:srgbClr val="C70067"/>
          </a:solidFill>
        </p:spPr>
        <p:txBody>
          <a:bodyPr wrap="square" lIns="0" tIns="0" rIns="0" bIns="0" rtlCol="0"/>
          <a:lstStyle/>
          <a:p>
            <a:endParaRPr/>
          </a:p>
        </p:txBody>
      </p:sp>
      <p:sp>
        <p:nvSpPr>
          <p:cNvPr id="18" name="object 18"/>
          <p:cNvSpPr/>
          <p:nvPr/>
        </p:nvSpPr>
        <p:spPr>
          <a:xfrm>
            <a:off x="512547" y="2812875"/>
            <a:ext cx="1010919" cy="975994"/>
          </a:xfrm>
          <a:custGeom>
            <a:avLst/>
            <a:gdLst/>
            <a:ahLst/>
            <a:cxnLst/>
            <a:rect l="l" t="t" r="r" b="b"/>
            <a:pathLst>
              <a:path w="1010919" h="975995">
                <a:moveTo>
                  <a:pt x="1010881" y="0"/>
                </a:moveTo>
                <a:lnTo>
                  <a:pt x="1010869" y="975436"/>
                </a:lnTo>
                <a:lnTo>
                  <a:pt x="0" y="975448"/>
                </a:lnTo>
                <a:lnTo>
                  <a:pt x="0" y="0"/>
                </a:lnTo>
                <a:lnTo>
                  <a:pt x="1010881" y="0"/>
                </a:lnTo>
                <a:close/>
              </a:path>
            </a:pathLst>
          </a:custGeom>
          <a:solidFill>
            <a:srgbClr val="FFFFFF"/>
          </a:solidFill>
        </p:spPr>
        <p:txBody>
          <a:bodyPr wrap="square" lIns="0" tIns="0" rIns="0" bIns="0" rtlCol="0"/>
          <a:lstStyle/>
          <a:p>
            <a:endParaRPr/>
          </a:p>
        </p:txBody>
      </p:sp>
      <p:sp>
        <p:nvSpPr>
          <p:cNvPr id="19" name="object 19"/>
          <p:cNvSpPr txBox="1"/>
          <p:nvPr/>
        </p:nvSpPr>
        <p:spPr>
          <a:xfrm>
            <a:off x="652804" y="2289942"/>
            <a:ext cx="750570" cy="219710"/>
          </a:xfrm>
          <a:prstGeom prst="rect">
            <a:avLst/>
          </a:prstGeom>
        </p:spPr>
        <p:txBody>
          <a:bodyPr vert="horz" wrap="square" lIns="0" tIns="15240" rIns="0" bIns="0" rtlCol="0">
            <a:spAutoFit/>
          </a:bodyPr>
          <a:lstStyle/>
          <a:p>
            <a:pPr>
              <a:lnSpc>
                <a:spcPct val="100000"/>
              </a:lnSpc>
              <a:spcBef>
                <a:spcPts val="120"/>
              </a:spcBef>
            </a:pPr>
            <a:r>
              <a:rPr sz="1250" spc="5" dirty="0">
                <a:solidFill>
                  <a:srgbClr val="FFFFFF"/>
                </a:solidFill>
                <a:latin typeface="KozGoPr6N-Medium"/>
                <a:cs typeface="KozGoPr6N-Medium"/>
              </a:rPr>
              <a:t>HAMAGIN</a:t>
            </a:r>
            <a:endParaRPr sz="1250">
              <a:latin typeface="KozGoPr6N-Medium"/>
              <a:cs typeface="KozGoPr6N-Medium"/>
            </a:endParaRPr>
          </a:p>
        </p:txBody>
      </p:sp>
      <p:sp>
        <p:nvSpPr>
          <p:cNvPr id="20" name="object 20"/>
          <p:cNvSpPr txBox="1"/>
          <p:nvPr/>
        </p:nvSpPr>
        <p:spPr>
          <a:xfrm>
            <a:off x="879254" y="2485725"/>
            <a:ext cx="297815" cy="219710"/>
          </a:xfrm>
          <a:prstGeom prst="rect">
            <a:avLst/>
          </a:prstGeom>
        </p:spPr>
        <p:txBody>
          <a:bodyPr vert="horz" wrap="square" lIns="0" tIns="15240" rIns="0" bIns="0" rtlCol="0">
            <a:spAutoFit/>
          </a:bodyPr>
          <a:lstStyle/>
          <a:p>
            <a:pPr>
              <a:lnSpc>
                <a:spcPct val="100000"/>
              </a:lnSpc>
              <a:spcBef>
                <a:spcPts val="120"/>
              </a:spcBef>
            </a:pPr>
            <a:r>
              <a:rPr sz="1250" spc="0" dirty="0">
                <a:solidFill>
                  <a:srgbClr val="FFFFFF"/>
                </a:solidFill>
                <a:latin typeface="KozGoPr6N-Medium"/>
                <a:cs typeface="KozGoPr6N-Medium"/>
              </a:rPr>
              <a:t>Hall</a:t>
            </a:r>
            <a:endParaRPr sz="1250">
              <a:latin typeface="KozGoPr6N-Medium"/>
              <a:cs typeface="KozGoPr6N-Medium"/>
            </a:endParaRPr>
          </a:p>
        </p:txBody>
      </p:sp>
      <p:sp>
        <p:nvSpPr>
          <p:cNvPr id="21" name="object 21"/>
          <p:cNvSpPr txBox="1"/>
          <p:nvPr/>
        </p:nvSpPr>
        <p:spPr>
          <a:xfrm>
            <a:off x="917022" y="3040102"/>
            <a:ext cx="213360" cy="133985"/>
          </a:xfrm>
          <a:prstGeom prst="rect">
            <a:avLst/>
          </a:prstGeom>
        </p:spPr>
        <p:txBody>
          <a:bodyPr vert="horz" wrap="square" lIns="0" tIns="13335" rIns="0" bIns="0" rtlCol="0">
            <a:spAutoFit/>
          </a:bodyPr>
          <a:lstStyle/>
          <a:p>
            <a:pPr>
              <a:lnSpc>
                <a:spcPct val="100000"/>
              </a:lnSpc>
              <a:spcBef>
                <a:spcPts val="105"/>
              </a:spcBef>
            </a:pPr>
            <a:r>
              <a:rPr sz="700" spc="155" dirty="0">
                <a:solidFill>
                  <a:srgbClr val="009D85"/>
                </a:solidFill>
                <a:latin typeface="KozGoPr6N-Medium"/>
                <a:cs typeface="KozGoPr6N-Medium"/>
              </a:rPr>
              <a:t>共</a:t>
            </a:r>
            <a:r>
              <a:rPr sz="700" spc="0" dirty="0">
                <a:solidFill>
                  <a:srgbClr val="009D85"/>
                </a:solidFill>
                <a:latin typeface="KozGoPr6N-Medium"/>
                <a:cs typeface="KozGoPr6N-Medium"/>
              </a:rPr>
              <a:t>催</a:t>
            </a:r>
            <a:endParaRPr sz="700">
              <a:latin typeface="KozGoPr6N-Medium"/>
              <a:cs typeface="KozGoPr6N-Medium"/>
            </a:endParaRPr>
          </a:p>
        </p:txBody>
      </p:sp>
      <p:sp>
        <p:nvSpPr>
          <p:cNvPr id="22" name="object 22"/>
          <p:cNvSpPr/>
          <p:nvPr/>
        </p:nvSpPr>
        <p:spPr>
          <a:xfrm>
            <a:off x="1523429" y="4554080"/>
            <a:ext cx="5513070" cy="975360"/>
          </a:xfrm>
          <a:custGeom>
            <a:avLst/>
            <a:gdLst/>
            <a:ahLst/>
            <a:cxnLst/>
            <a:rect l="l" t="t" r="r" b="b"/>
            <a:pathLst>
              <a:path w="5513070" h="975360">
                <a:moveTo>
                  <a:pt x="0" y="975309"/>
                </a:moveTo>
                <a:lnTo>
                  <a:pt x="5512865" y="975309"/>
                </a:lnTo>
                <a:lnTo>
                  <a:pt x="5512865" y="0"/>
                </a:lnTo>
                <a:lnTo>
                  <a:pt x="0" y="0"/>
                </a:lnTo>
                <a:lnTo>
                  <a:pt x="0" y="975309"/>
                </a:lnTo>
                <a:close/>
              </a:path>
            </a:pathLst>
          </a:custGeom>
          <a:solidFill>
            <a:srgbClr val="2FB6A6"/>
          </a:solidFill>
        </p:spPr>
        <p:txBody>
          <a:bodyPr wrap="square" lIns="0" tIns="0" rIns="0" bIns="0" rtlCol="0"/>
          <a:lstStyle/>
          <a:p>
            <a:endParaRPr/>
          </a:p>
        </p:txBody>
      </p:sp>
      <p:sp>
        <p:nvSpPr>
          <p:cNvPr id="23" name="object 23"/>
          <p:cNvSpPr txBox="1"/>
          <p:nvPr/>
        </p:nvSpPr>
        <p:spPr>
          <a:xfrm>
            <a:off x="2379569" y="4660119"/>
            <a:ext cx="2192020" cy="218440"/>
          </a:xfrm>
          <a:prstGeom prst="rect">
            <a:avLst/>
          </a:prstGeom>
        </p:spPr>
        <p:txBody>
          <a:bodyPr vert="horz" wrap="square" lIns="0" tIns="14604" rIns="0" bIns="0" rtlCol="0">
            <a:spAutoFit/>
          </a:bodyPr>
          <a:lstStyle/>
          <a:p>
            <a:pPr marL="12700">
              <a:lnSpc>
                <a:spcPct val="100000"/>
              </a:lnSpc>
              <a:spcBef>
                <a:spcPts val="114"/>
              </a:spcBef>
              <a:tabLst>
                <a:tab pos="1269365" algn="l"/>
              </a:tabLst>
            </a:pPr>
            <a:r>
              <a:rPr sz="1250" spc="-20" dirty="0">
                <a:solidFill>
                  <a:srgbClr val="FFFFFF"/>
                </a:solidFill>
                <a:latin typeface="KozGoPr6N-Medium"/>
                <a:cs typeface="KozGoPr6N-Medium"/>
              </a:rPr>
              <a:t>Akira</a:t>
            </a:r>
            <a:r>
              <a:rPr sz="1250" spc="-45" dirty="0">
                <a:solidFill>
                  <a:srgbClr val="FFFFFF"/>
                </a:solidFill>
                <a:latin typeface="KozGoPr6N-Medium"/>
                <a:cs typeface="KozGoPr6N-Medium"/>
              </a:rPr>
              <a:t> </a:t>
            </a:r>
            <a:r>
              <a:rPr sz="1250" spc="-20" dirty="0">
                <a:solidFill>
                  <a:srgbClr val="FFFFFF"/>
                </a:solidFill>
                <a:latin typeface="KozGoPr6N-Medium"/>
                <a:cs typeface="KozGoPr6N-Medium"/>
              </a:rPr>
              <a:t>Miyamoto	Tetsuya</a:t>
            </a:r>
            <a:r>
              <a:rPr sz="1250" spc="-125" dirty="0">
                <a:solidFill>
                  <a:srgbClr val="FFFFFF"/>
                </a:solidFill>
                <a:latin typeface="KozGoPr6N-Medium"/>
                <a:cs typeface="KozGoPr6N-Medium"/>
              </a:rPr>
              <a:t> </a:t>
            </a:r>
            <a:r>
              <a:rPr sz="1250" spc="-25" dirty="0">
                <a:solidFill>
                  <a:srgbClr val="FFFFFF"/>
                </a:solidFill>
                <a:latin typeface="KozGoPr6N-Medium"/>
                <a:cs typeface="KozGoPr6N-Medium"/>
              </a:rPr>
              <a:t>Hata</a:t>
            </a:r>
            <a:endParaRPr sz="1250">
              <a:latin typeface="KozGoPr6N-Medium"/>
              <a:cs typeface="KozGoPr6N-Medium"/>
            </a:endParaRPr>
          </a:p>
        </p:txBody>
      </p:sp>
      <p:sp>
        <p:nvSpPr>
          <p:cNvPr id="24" name="object 24"/>
          <p:cNvSpPr txBox="1"/>
          <p:nvPr/>
        </p:nvSpPr>
        <p:spPr>
          <a:xfrm>
            <a:off x="2379569" y="4856152"/>
            <a:ext cx="2020570" cy="133985"/>
          </a:xfrm>
          <a:prstGeom prst="rect">
            <a:avLst/>
          </a:prstGeom>
        </p:spPr>
        <p:txBody>
          <a:bodyPr vert="horz" wrap="square" lIns="0" tIns="13335" rIns="0" bIns="0" rtlCol="0">
            <a:spAutoFit/>
          </a:bodyPr>
          <a:lstStyle/>
          <a:p>
            <a:pPr marL="12700">
              <a:lnSpc>
                <a:spcPct val="100000"/>
              </a:lnSpc>
              <a:spcBef>
                <a:spcPts val="105"/>
              </a:spcBef>
              <a:tabLst>
                <a:tab pos="1269365" algn="l"/>
              </a:tabLst>
            </a:pPr>
            <a:r>
              <a:rPr sz="700" spc="-10" dirty="0">
                <a:solidFill>
                  <a:srgbClr val="FFFFFF"/>
                </a:solidFill>
                <a:latin typeface="KozGoPr6N-Medium"/>
                <a:cs typeface="KozGoPr6N-Medium"/>
              </a:rPr>
              <a:t>Takatsu</a:t>
            </a:r>
            <a:r>
              <a:rPr sz="700" spc="-30" dirty="0">
                <a:solidFill>
                  <a:srgbClr val="FFFFFF"/>
                </a:solidFill>
                <a:latin typeface="KozGoPr6N-Medium"/>
                <a:cs typeface="KozGoPr6N-Medium"/>
              </a:rPr>
              <a:t> </a:t>
            </a:r>
            <a:r>
              <a:rPr sz="700" spc="-10" dirty="0">
                <a:solidFill>
                  <a:srgbClr val="FFFFFF"/>
                </a:solidFill>
                <a:latin typeface="KozGoPr6N-Medium"/>
                <a:cs typeface="KozGoPr6N-Medium"/>
              </a:rPr>
              <a:t>General</a:t>
            </a:r>
            <a:r>
              <a:rPr sz="700" spc="-30" dirty="0">
                <a:solidFill>
                  <a:srgbClr val="FFFFFF"/>
                </a:solidFill>
                <a:latin typeface="KozGoPr6N-Medium"/>
                <a:cs typeface="KozGoPr6N-Medium"/>
              </a:rPr>
              <a:t> </a:t>
            </a:r>
            <a:r>
              <a:rPr sz="700" spc="-10" dirty="0">
                <a:solidFill>
                  <a:srgbClr val="FFFFFF"/>
                </a:solidFill>
                <a:latin typeface="KozGoPr6N-Medium"/>
                <a:cs typeface="KozGoPr6N-Medium"/>
              </a:rPr>
              <a:t>Hospital	Takahashi</a:t>
            </a:r>
            <a:r>
              <a:rPr sz="700" spc="-90" dirty="0">
                <a:solidFill>
                  <a:srgbClr val="FFFFFF"/>
                </a:solidFill>
                <a:latin typeface="KozGoPr6N-Medium"/>
                <a:cs typeface="KozGoPr6N-Medium"/>
              </a:rPr>
              <a:t> </a:t>
            </a:r>
            <a:r>
              <a:rPr sz="700" spc="-15" dirty="0">
                <a:solidFill>
                  <a:srgbClr val="FFFFFF"/>
                </a:solidFill>
                <a:latin typeface="KozGoPr6N-Medium"/>
                <a:cs typeface="KozGoPr6N-Medium"/>
              </a:rPr>
              <a:t>Hospital</a:t>
            </a:r>
            <a:endParaRPr sz="700">
              <a:latin typeface="KozGoPr6N-Medium"/>
              <a:cs typeface="KozGoPr6N-Medium"/>
            </a:endParaRPr>
          </a:p>
        </p:txBody>
      </p:sp>
      <p:sp>
        <p:nvSpPr>
          <p:cNvPr id="25" name="object 25"/>
          <p:cNvSpPr txBox="1"/>
          <p:nvPr/>
        </p:nvSpPr>
        <p:spPr>
          <a:xfrm>
            <a:off x="2379569" y="5100216"/>
            <a:ext cx="2314575" cy="218440"/>
          </a:xfrm>
          <a:prstGeom prst="rect">
            <a:avLst/>
          </a:prstGeom>
        </p:spPr>
        <p:txBody>
          <a:bodyPr vert="horz" wrap="square" lIns="0" tIns="14604" rIns="0" bIns="0" rtlCol="0">
            <a:spAutoFit/>
          </a:bodyPr>
          <a:lstStyle/>
          <a:p>
            <a:pPr marL="12700">
              <a:lnSpc>
                <a:spcPct val="100000"/>
              </a:lnSpc>
              <a:spcBef>
                <a:spcPts val="114"/>
              </a:spcBef>
              <a:tabLst>
                <a:tab pos="1269365" algn="l"/>
              </a:tabLst>
            </a:pPr>
            <a:r>
              <a:rPr sz="1250" spc="0" dirty="0">
                <a:solidFill>
                  <a:srgbClr val="FFFFFF"/>
                </a:solidFill>
                <a:latin typeface="KozGoPr6N-Medium"/>
                <a:cs typeface="KozGoPr6N-Medium"/>
              </a:rPr>
              <a:t>Hiroyuki Kyono	Naoki</a:t>
            </a:r>
            <a:r>
              <a:rPr sz="1250" spc="-60" dirty="0">
                <a:solidFill>
                  <a:srgbClr val="FFFFFF"/>
                </a:solidFill>
                <a:latin typeface="KozGoPr6N-Medium"/>
                <a:cs typeface="KozGoPr6N-Medium"/>
              </a:rPr>
              <a:t> </a:t>
            </a:r>
            <a:r>
              <a:rPr sz="1250" spc="0" dirty="0">
                <a:solidFill>
                  <a:srgbClr val="FFFFFF"/>
                </a:solidFill>
                <a:latin typeface="KozGoPr6N-Medium"/>
                <a:cs typeface="KozGoPr6N-Medium"/>
              </a:rPr>
              <a:t>Masuda</a:t>
            </a:r>
            <a:endParaRPr sz="1250">
              <a:latin typeface="KozGoPr6N-Medium"/>
              <a:cs typeface="KozGoPr6N-Medium"/>
            </a:endParaRPr>
          </a:p>
        </p:txBody>
      </p:sp>
      <p:sp>
        <p:nvSpPr>
          <p:cNvPr id="26" name="object 26"/>
          <p:cNvSpPr txBox="1"/>
          <p:nvPr/>
        </p:nvSpPr>
        <p:spPr>
          <a:xfrm>
            <a:off x="2379569" y="5296249"/>
            <a:ext cx="2512695" cy="133985"/>
          </a:xfrm>
          <a:prstGeom prst="rect">
            <a:avLst/>
          </a:prstGeom>
        </p:spPr>
        <p:txBody>
          <a:bodyPr vert="horz" wrap="square" lIns="0" tIns="13335" rIns="0" bIns="0" rtlCol="0">
            <a:spAutoFit/>
          </a:bodyPr>
          <a:lstStyle/>
          <a:p>
            <a:pPr marL="12700">
              <a:lnSpc>
                <a:spcPct val="100000"/>
              </a:lnSpc>
              <a:spcBef>
                <a:spcPts val="105"/>
              </a:spcBef>
              <a:tabLst>
                <a:tab pos="1269365" algn="l"/>
              </a:tabLst>
            </a:pPr>
            <a:r>
              <a:rPr sz="700" dirty="0">
                <a:solidFill>
                  <a:srgbClr val="FFFFFF"/>
                </a:solidFill>
                <a:latin typeface="KozGoPr6N-Medium"/>
                <a:cs typeface="KozGoPr6N-Medium"/>
              </a:rPr>
              <a:t>Teikyo</a:t>
            </a:r>
            <a:r>
              <a:rPr sz="700" spc="5" dirty="0">
                <a:solidFill>
                  <a:srgbClr val="FFFFFF"/>
                </a:solidFill>
                <a:latin typeface="KozGoPr6N-Medium"/>
                <a:cs typeface="KozGoPr6N-Medium"/>
              </a:rPr>
              <a:t> </a:t>
            </a:r>
            <a:r>
              <a:rPr sz="700" dirty="0">
                <a:solidFill>
                  <a:srgbClr val="FFFFFF"/>
                </a:solidFill>
                <a:latin typeface="KozGoPr6N-Medium"/>
                <a:cs typeface="KozGoPr6N-Medium"/>
              </a:rPr>
              <a:t>University</a:t>
            </a:r>
            <a:r>
              <a:rPr sz="700" spc="5" dirty="0">
                <a:solidFill>
                  <a:srgbClr val="FFFFFF"/>
                </a:solidFill>
                <a:latin typeface="KozGoPr6N-Medium"/>
                <a:cs typeface="KozGoPr6N-Medium"/>
              </a:rPr>
              <a:t> </a:t>
            </a:r>
            <a:r>
              <a:rPr sz="700" dirty="0">
                <a:solidFill>
                  <a:srgbClr val="FFFFFF"/>
                </a:solidFill>
                <a:latin typeface="KozGoPr6N-Medium"/>
                <a:cs typeface="KozGoPr6N-Medium"/>
              </a:rPr>
              <a:t>Hospital	</a:t>
            </a:r>
            <a:r>
              <a:rPr sz="700" spc="0" dirty="0">
                <a:solidFill>
                  <a:srgbClr val="FFFFFF"/>
                </a:solidFill>
                <a:latin typeface="KozGoPr6N-Medium"/>
                <a:cs typeface="KozGoPr6N-Medium"/>
              </a:rPr>
              <a:t>Ageo </a:t>
            </a:r>
            <a:r>
              <a:rPr sz="700" dirty="0">
                <a:solidFill>
                  <a:srgbClr val="FFFFFF"/>
                </a:solidFill>
                <a:latin typeface="KozGoPr6N-Medium"/>
                <a:cs typeface="KozGoPr6N-Medium"/>
              </a:rPr>
              <a:t>Central General</a:t>
            </a:r>
            <a:r>
              <a:rPr sz="700" spc="-15" dirty="0">
                <a:solidFill>
                  <a:srgbClr val="FFFFFF"/>
                </a:solidFill>
                <a:latin typeface="KozGoPr6N-Medium"/>
                <a:cs typeface="KozGoPr6N-Medium"/>
              </a:rPr>
              <a:t> </a:t>
            </a:r>
            <a:r>
              <a:rPr sz="700" dirty="0">
                <a:solidFill>
                  <a:srgbClr val="FFFFFF"/>
                </a:solidFill>
                <a:latin typeface="KozGoPr6N-Medium"/>
                <a:cs typeface="KozGoPr6N-Medium"/>
              </a:rPr>
              <a:t>Hospital</a:t>
            </a:r>
            <a:endParaRPr sz="700">
              <a:latin typeface="KozGoPr6N-Medium"/>
              <a:cs typeface="KozGoPr6N-Medium"/>
            </a:endParaRPr>
          </a:p>
        </p:txBody>
      </p:sp>
      <p:sp>
        <p:nvSpPr>
          <p:cNvPr id="27" name="object 27"/>
          <p:cNvSpPr txBox="1"/>
          <p:nvPr/>
        </p:nvSpPr>
        <p:spPr>
          <a:xfrm>
            <a:off x="1613636" y="4626242"/>
            <a:ext cx="688340" cy="389890"/>
          </a:xfrm>
          <a:prstGeom prst="rect">
            <a:avLst/>
          </a:prstGeom>
          <a:solidFill>
            <a:srgbClr val="95D0C0"/>
          </a:solidFill>
        </p:spPr>
        <p:txBody>
          <a:bodyPr vert="horz" wrap="square" lIns="0" tIns="125095" rIns="0" bIns="0" rtlCol="0">
            <a:spAutoFit/>
          </a:bodyPr>
          <a:lstStyle/>
          <a:p>
            <a:pPr marL="208915">
              <a:lnSpc>
                <a:spcPct val="100000"/>
              </a:lnSpc>
              <a:spcBef>
                <a:spcPts val="985"/>
              </a:spcBef>
            </a:pPr>
            <a:r>
              <a:rPr sz="900" spc="-5" dirty="0">
                <a:solidFill>
                  <a:srgbClr val="007E6A"/>
                </a:solidFill>
                <a:latin typeface="KozGoPr6N-Medium"/>
                <a:cs typeface="KozGoPr6N-Medium"/>
              </a:rPr>
              <a:t>Chair</a:t>
            </a:r>
            <a:endParaRPr sz="900">
              <a:latin typeface="KozGoPr6N-Medium"/>
              <a:cs typeface="KozGoPr6N-Medium"/>
            </a:endParaRPr>
          </a:p>
        </p:txBody>
      </p:sp>
      <p:sp>
        <p:nvSpPr>
          <p:cNvPr id="28" name="object 28"/>
          <p:cNvSpPr txBox="1"/>
          <p:nvPr/>
        </p:nvSpPr>
        <p:spPr>
          <a:xfrm>
            <a:off x="1613636" y="5066334"/>
            <a:ext cx="688340" cy="389890"/>
          </a:xfrm>
          <a:prstGeom prst="rect">
            <a:avLst/>
          </a:prstGeom>
          <a:solidFill>
            <a:srgbClr val="95D0C0"/>
          </a:solidFill>
        </p:spPr>
        <p:txBody>
          <a:bodyPr vert="horz" wrap="square" lIns="0" tIns="125095" rIns="0" bIns="0" rtlCol="0">
            <a:spAutoFit/>
          </a:bodyPr>
          <a:lstStyle/>
          <a:p>
            <a:pPr marL="67945">
              <a:lnSpc>
                <a:spcPct val="100000"/>
              </a:lnSpc>
              <a:spcBef>
                <a:spcPts val="985"/>
              </a:spcBef>
            </a:pPr>
            <a:r>
              <a:rPr sz="900" spc="-5" dirty="0">
                <a:solidFill>
                  <a:srgbClr val="007E6A"/>
                </a:solidFill>
                <a:latin typeface="KozGoPr6N-Medium"/>
                <a:cs typeface="KozGoPr6N-Medium"/>
              </a:rPr>
              <a:t>Discussant</a:t>
            </a:r>
            <a:endParaRPr sz="900">
              <a:latin typeface="KozGoPr6N-Medium"/>
              <a:cs typeface="KozGoPr6N-Medium"/>
            </a:endParaRPr>
          </a:p>
        </p:txBody>
      </p:sp>
      <p:sp>
        <p:nvSpPr>
          <p:cNvPr id="29" name="object 29"/>
          <p:cNvSpPr txBox="1"/>
          <p:nvPr/>
        </p:nvSpPr>
        <p:spPr>
          <a:xfrm>
            <a:off x="5389730" y="4660130"/>
            <a:ext cx="1599565" cy="218440"/>
          </a:xfrm>
          <a:prstGeom prst="rect">
            <a:avLst/>
          </a:prstGeom>
        </p:spPr>
        <p:txBody>
          <a:bodyPr vert="horz" wrap="square" lIns="0" tIns="14604" rIns="0" bIns="0" rtlCol="0">
            <a:spAutoFit/>
          </a:bodyPr>
          <a:lstStyle/>
          <a:p>
            <a:pPr marL="12700">
              <a:lnSpc>
                <a:spcPct val="100000"/>
              </a:lnSpc>
              <a:spcBef>
                <a:spcPts val="114"/>
              </a:spcBef>
            </a:pPr>
            <a:r>
              <a:rPr sz="1250" spc="-20" dirty="0">
                <a:solidFill>
                  <a:srgbClr val="FFFFFF"/>
                </a:solidFill>
                <a:latin typeface="KozGoPr6N-Medium"/>
                <a:cs typeface="KozGoPr6N-Medium"/>
              </a:rPr>
              <a:t>Fuminobu</a:t>
            </a:r>
            <a:r>
              <a:rPr sz="1250" spc="-95" dirty="0">
                <a:solidFill>
                  <a:srgbClr val="FFFFFF"/>
                </a:solidFill>
                <a:latin typeface="KozGoPr6N-Medium"/>
                <a:cs typeface="KozGoPr6N-Medium"/>
              </a:rPr>
              <a:t> </a:t>
            </a:r>
            <a:r>
              <a:rPr sz="1250" spc="-25" dirty="0">
                <a:solidFill>
                  <a:srgbClr val="FFFFFF"/>
                </a:solidFill>
                <a:latin typeface="KozGoPr6N-Medium"/>
                <a:cs typeface="KozGoPr6N-Medium"/>
              </a:rPr>
              <a:t>Yoshimachi</a:t>
            </a:r>
            <a:endParaRPr sz="1250">
              <a:latin typeface="KozGoPr6N-Medium"/>
              <a:cs typeface="KozGoPr6N-Medium"/>
            </a:endParaRPr>
          </a:p>
        </p:txBody>
      </p:sp>
      <p:sp>
        <p:nvSpPr>
          <p:cNvPr id="30" name="object 30"/>
          <p:cNvSpPr txBox="1"/>
          <p:nvPr/>
        </p:nvSpPr>
        <p:spPr>
          <a:xfrm>
            <a:off x="5389730" y="4856165"/>
            <a:ext cx="1410335" cy="133985"/>
          </a:xfrm>
          <a:prstGeom prst="rect">
            <a:avLst/>
          </a:prstGeom>
        </p:spPr>
        <p:txBody>
          <a:bodyPr vert="horz" wrap="square" lIns="0" tIns="13335" rIns="0" bIns="0" rtlCol="0">
            <a:spAutoFit/>
          </a:bodyPr>
          <a:lstStyle/>
          <a:p>
            <a:pPr marL="12700">
              <a:lnSpc>
                <a:spcPct val="100000"/>
              </a:lnSpc>
              <a:spcBef>
                <a:spcPts val="105"/>
              </a:spcBef>
            </a:pPr>
            <a:r>
              <a:rPr sz="700" spc="-10" dirty="0">
                <a:solidFill>
                  <a:srgbClr val="FFFFFF"/>
                </a:solidFill>
                <a:latin typeface="KozGoPr6N-Medium"/>
                <a:cs typeface="KozGoPr6N-Medium"/>
              </a:rPr>
              <a:t>Tokai</a:t>
            </a:r>
            <a:r>
              <a:rPr sz="700" spc="-40" dirty="0">
                <a:solidFill>
                  <a:srgbClr val="FFFFFF"/>
                </a:solidFill>
                <a:latin typeface="KozGoPr6N-Medium"/>
                <a:cs typeface="KozGoPr6N-Medium"/>
              </a:rPr>
              <a:t> </a:t>
            </a:r>
            <a:r>
              <a:rPr sz="700" spc="-10" dirty="0">
                <a:solidFill>
                  <a:srgbClr val="FFFFFF"/>
                </a:solidFill>
                <a:latin typeface="KozGoPr6N-Medium"/>
                <a:cs typeface="KozGoPr6N-Medium"/>
              </a:rPr>
              <a:t>University</a:t>
            </a:r>
            <a:r>
              <a:rPr sz="700" spc="-40" dirty="0">
                <a:solidFill>
                  <a:srgbClr val="FFFFFF"/>
                </a:solidFill>
                <a:latin typeface="KozGoPr6N-Medium"/>
                <a:cs typeface="KozGoPr6N-Medium"/>
              </a:rPr>
              <a:t> </a:t>
            </a:r>
            <a:r>
              <a:rPr sz="700" spc="-10" dirty="0">
                <a:solidFill>
                  <a:srgbClr val="FFFFFF"/>
                </a:solidFill>
                <a:latin typeface="KozGoPr6N-Medium"/>
                <a:cs typeface="KozGoPr6N-Medium"/>
              </a:rPr>
              <a:t>School</a:t>
            </a:r>
            <a:r>
              <a:rPr sz="700" spc="-40" dirty="0">
                <a:solidFill>
                  <a:srgbClr val="FFFFFF"/>
                </a:solidFill>
                <a:latin typeface="KozGoPr6N-Medium"/>
                <a:cs typeface="KozGoPr6N-Medium"/>
              </a:rPr>
              <a:t> </a:t>
            </a:r>
            <a:r>
              <a:rPr sz="700" spc="-5" dirty="0">
                <a:solidFill>
                  <a:srgbClr val="FFFFFF"/>
                </a:solidFill>
                <a:latin typeface="KozGoPr6N-Medium"/>
                <a:cs typeface="KozGoPr6N-Medium"/>
              </a:rPr>
              <a:t>of</a:t>
            </a:r>
            <a:r>
              <a:rPr sz="700" spc="-40" dirty="0">
                <a:solidFill>
                  <a:srgbClr val="FFFFFF"/>
                </a:solidFill>
                <a:latin typeface="KozGoPr6N-Medium"/>
                <a:cs typeface="KozGoPr6N-Medium"/>
              </a:rPr>
              <a:t> </a:t>
            </a:r>
            <a:r>
              <a:rPr sz="700" spc="-15" dirty="0">
                <a:solidFill>
                  <a:srgbClr val="FFFFFF"/>
                </a:solidFill>
                <a:latin typeface="KozGoPr6N-Medium"/>
                <a:cs typeface="KozGoPr6N-Medium"/>
              </a:rPr>
              <a:t>Medicine</a:t>
            </a:r>
            <a:endParaRPr sz="700">
              <a:latin typeface="KozGoPr6N-Medium"/>
              <a:cs typeface="KozGoPr6N-Medium"/>
            </a:endParaRPr>
          </a:p>
        </p:txBody>
      </p:sp>
      <p:sp>
        <p:nvSpPr>
          <p:cNvPr id="31" name="object 31"/>
          <p:cNvSpPr txBox="1"/>
          <p:nvPr/>
        </p:nvSpPr>
        <p:spPr>
          <a:xfrm>
            <a:off x="4696866" y="4626242"/>
            <a:ext cx="620395" cy="389890"/>
          </a:xfrm>
          <a:prstGeom prst="rect">
            <a:avLst/>
          </a:prstGeom>
          <a:solidFill>
            <a:srgbClr val="95D0C0"/>
          </a:solidFill>
        </p:spPr>
        <p:txBody>
          <a:bodyPr vert="horz" wrap="square" lIns="0" tIns="125095" rIns="0" bIns="0" rtlCol="0">
            <a:spAutoFit/>
          </a:bodyPr>
          <a:lstStyle/>
          <a:p>
            <a:pPr marL="101600">
              <a:lnSpc>
                <a:spcPct val="100000"/>
              </a:lnSpc>
              <a:spcBef>
                <a:spcPts val="985"/>
              </a:spcBef>
            </a:pPr>
            <a:r>
              <a:rPr sz="900" spc="-5" dirty="0">
                <a:solidFill>
                  <a:srgbClr val="007E6A"/>
                </a:solidFill>
                <a:latin typeface="KozGoPr6N-Medium"/>
                <a:cs typeface="KozGoPr6N-Medium"/>
              </a:rPr>
              <a:t>Speaker</a:t>
            </a:r>
            <a:endParaRPr sz="900">
              <a:latin typeface="KozGoPr6N-Medium"/>
              <a:cs typeface="KozGoPr6N-Medium"/>
            </a:endParaRPr>
          </a:p>
        </p:txBody>
      </p:sp>
      <p:sp>
        <p:nvSpPr>
          <p:cNvPr id="32" name="object 32"/>
          <p:cNvSpPr txBox="1"/>
          <p:nvPr/>
        </p:nvSpPr>
        <p:spPr>
          <a:xfrm>
            <a:off x="1523429" y="3908806"/>
            <a:ext cx="5513070" cy="645795"/>
          </a:xfrm>
          <a:prstGeom prst="rect">
            <a:avLst/>
          </a:prstGeom>
          <a:solidFill>
            <a:srgbClr val="FFFFFF"/>
          </a:solidFill>
        </p:spPr>
        <p:txBody>
          <a:bodyPr vert="horz" wrap="square" lIns="0" tIns="129539" rIns="0" bIns="0" rtlCol="0">
            <a:spAutoFit/>
          </a:bodyPr>
          <a:lstStyle/>
          <a:p>
            <a:pPr marL="122555">
              <a:lnSpc>
                <a:spcPct val="100000"/>
              </a:lnSpc>
              <a:spcBef>
                <a:spcPts val="1019"/>
              </a:spcBef>
              <a:tabLst>
                <a:tab pos="3317875" algn="l"/>
              </a:tabLst>
            </a:pPr>
            <a:r>
              <a:rPr sz="2450" spc="5" dirty="0">
                <a:solidFill>
                  <a:srgbClr val="C70067"/>
                </a:solidFill>
                <a:latin typeface="KozGoPr6N-Medium"/>
                <a:cs typeface="KozGoPr6N-Medium"/>
              </a:rPr>
              <a:t>~Drug </a:t>
            </a:r>
            <a:r>
              <a:rPr sz="2450" spc="0" dirty="0">
                <a:solidFill>
                  <a:srgbClr val="C70067"/>
                </a:solidFill>
                <a:latin typeface="KozGoPr6N-Medium"/>
                <a:cs typeface="KozGoPr6N-Medium"/>
              </a:rPr>
              <a:t>Coated</a:t>
            </a:r>
            <a:r>
              <a:rPr sz="2450" spc="5" dirty="0">
                <a:solidFill>
                  <a:srgbClr val="C70067"/>
                </a:solidFill>
                <a:latin typeface="KozGoPr6N-Medium"/>
                <a:cs typeface="KozGoPr6N-Medium"/>
              </a:rPr>
              <a:t> </a:t>
            </a:r>
            <a:r>
              <a:rPr sz="2450" spc="0" dirty="0">
                <a:solidFill>
                  <a:srgbClr val="C70067"/>
                </a:solidFill>
                <a:latin typeface="KozGoPr6N-Medium"/>
                <a:cs typeface="KozGoPr6N-Medium"/>
              </a:rPr>
              <a:t>Stent~	BioFreedom</a:t>
            </a:r>
            <a:endParaRPr sz="2450" dirty="0">
              <a:latin typeface="KozGoPr6N-Medium"/>
              <a:cs typeface="KozGoPr6N-Medium"/>
            </a:endParaRPr>
          </a:p>
        </p:txBody>
      </p:sp>
      <p:sp>
        <p:nvSpPr>
          <p:cNvPr id="33" name="object 33"/>
          <p:cNvSpPr/>
          <p:nvPr/>
        </p:nvSpPr>
        <p:spPr>
          <a:xfrm>
            <a:off x="512547" y="3908820"/>
            <a:ext cx="1010881" cy="1620580"/>
          </a:xfrm>
          <a:prstGeom prst="rect">
            <a:avLst/>
          </a:prstGeom>
          <a:blipFill>
            <a:blip r:embed="rId3" cstate="print"/>
            <a:stretch>
              <a:fillRect/>
            </a:stretch>
          </a:blipFill>
        </p:spPr>
        <p:txBody>
          <a:bodyPr wrap="square" lIns="0" tIns="0" rIns="0" bIns="0" rtlCol="0"/>
          <a:lstStyle/>
          <a:p>
            <a:endParaRPr/>
          </a:p>
        </p:txBody>
      </p:sp>
      <p:sp>
        <p:nvSpPr>
          <p:cNvPr id="34" name="object 34"/>
          <p:cNvSpPr txBox="1"/>
          <p:nvPr/>
        </p:nvSpPr>
        <p:spPr>
          <a:xfrm>
            <a:off x="866477" y="4226804"/>
            <a:ext cx="310515" cy="219710"/>
          </a:xfrm>
          <a:prstGeom prst="rect">
            <a:avLst/>
          </a:prstGeom>
        </p:spPr>
        <p:txBody>
          <a:bodyPr vert="horz" wrap="square" lIns="0" tIns="15240" rIns="0" bIns="0" rtlCol="0">
            <a:spAutoFit/>
          </a:bodyPr>
          <a:lstStyle/>
          <a:p>
            <a:pPr marL="12700">
              <a:lnSpc>
                <a:spcPct val="100000"/>
              </a:lnSpc>
              <a:spcBef>
                <a:spcPts val="120"/>
              </a:spcBef>
            </a:pPr>
            <a:r>
              <a:rPr sz="1250" spc="0" dirty="0">
                <a:solidFill>
                  <a:srgbClr val="FFFFFF"/>
                </a:solidFill>
                <a:latin typeface="KozGoPr6N-Medium"/>
                <a:cs typeface="KozGoPr6N-Medium"/>
              </a:rPr>
              <a:t>Hall</a:t>
            </a:r>
            <a:endParaRPr sz="1250" dirty="0">
              <a:latin typeface="KozGoPr6N-Medium"/>
              <a:cs typeface="KozGoPr6N-Medium"/>
            </a:endParaRPr>
          </a:p>
        </p:txBody>
      </p:sp>
      <p:sp>
        <p:nvSpPr>
          <p:cNvPr id="35" name="object 35"/>
          <p:cNvSpPr txBox="1"/>
          <p:nvPr/>
        </p:nvSpPr>
        <p:spPr>
          <a:xfrm>
            <a:off x="904322" y="4781193"/>
            <a:ext cx="226060" cy="133985"/>
          </a:xfrm>
          <a:prstGeom prst="rect">
            <a:avLst/>
          </a:prstGeom>
        </p:spPr>
        <p:txBody>
          <a:bodyPr vert="horz" wrap="square" lIns="0" tIns="13335" rIns="0" bIns="0" rtlCol="0">
            <a:spAutoFit/>
          </a:bodyPr>
          <a:lstStyle/>
          <a:p>
            <a:pPr marL="12700">
              <a:lnSpc>
                <a:spcPct val="100000"/>
              </a:lnSpc>
              <a:spcBef>
                <a:spcPts val="105"/>
              </a:spcBef>
            </a:pPr>
            <a:r>
              <a:rPr sz="700" spc="155" dirty="0">
                <a:solidFill>
                  <a:srgbClr val="009D85"/>
                </a:solidFill>
                <a:latin typeface="KozGoPr6N-Medium"/>
                <a:cs typeface="KozGoPr6N-Medium"/>
              </a:rPr>
              <a:t>共</a:t>
            </a:r>
            <a:r>
              <a:rPr sz="700" spc="0" dirty="0">
                <a:solidFill>
                  <a:srgbClr val="009D85"/>
                </a:solidFill>
                <a:latin typeface="KozGoPr6N-Medium"/>
                <a:cs typeface="KozGoPr6N-Medium"/>
              </a:rPr>
              <a:t>催</a:t>
            </a:r>
            <a:endParaRPr sz="700">
              <a:latin typeface="KozGoPr6N-Medium"/>
              <a:cs typeface="KozGoPr6N-Medium"/>
            </a:endParaRPr>
          </a:p>
        </p:txBody>
      </p:sp>
      <p:sp>
        <p:nvSpPr>
          <p:cNvPr id="36" name="object 36"/>
          <p:cNvSpPr/>
          <p:nvPr/>
        </p:nvSpPr>
        <p:spPr>
          <a:xfrm>
            <a:off x="524154" y="5834062"/>
            <a:ext cx="6519824" cy="398043"/>
          </a:xfrm>
          <a:prstGeom prst="rect">
            <a:avLst/>
          </a:prstGeom>
          <a:blipFill>
            <a:blip r:embed="rId4" cstate="print"/>
            <a:stretch>
              <a:fillRect/>
            </a:stretch>
          </a:blipFill>
        </p:spPr>
        <p:txBody>
          <a:bodyPr wrap="square" lIns="0" tIns="0" rIns="0" bIns="0" rtlCol="0"/>
          <a:lstStyle/>
          <a:p>
            <a:endParaRPr/>
          </a:p>
        </p:txBody>
      </p:sp>
      <p:sp>
        <p:nvSpPr>
          <p:cNvPr id="37" name="object 37"/>
          <p:cNvSpPr txBox="1"/>
          <p:nvPr/>
        </p:nvSpPr>
        <p:spPr>
          <a:xfrm>
            <a:off x="2303903" y="5777316"/>
            <a:ext cx="3206750" cy="495934"/>
          </a:xfrm>
          <a:prstGeom prst="rect">
            <a:avLst/>
          </a:prstGeom>
        </p:spPr>
        <p:txBody>
          <a:bodyPr vert="horz" wrap="square" lIns="0" tIns="17145" rIns="0" bIns="0" rtlCol="0">
            <a:spAutoFit/>
          </a:bodyPr>
          <a:lstStyle/>
          <a:p>
            <a:pPr marL="12700">
              <a:lnSpc>
                <a:spcPct val="100000"/>
              </a:lnSpc>
              <a:spcBef>
                <a:spcPts val="135"/>
              </a:spcBef>
            </a:pPr>
            <a:r>
              <a:rPr sz="1550" spc="85" dirty="0">
                <a:solidFill>
                  <a:srgbClr val="FFFFFF"/>
                </a:solidFill>
                <a:latin typeface="KozGoPr6N-Medium"/>
                <a:cs typeface="KozGoPr6N-Medium"/>
              </a:rPr>
              <a:t>Dec.</a:t>
            </a:r>
            <a:r>
              <a:rPr sz="3050" spc="85" dirty="0">
                <a:solidFill>
                  <a:srgbClr val="FFFFFF"/>
                </a:solidFill>
                <a:latin typeface="KozGoPr6N-Medium"/>
                <a:cs typeface="KozGoPr6N-Medium"/>
              </a:rPr>
              <a:t>10</a:t>
            </a:r>
            <a:r>
              <a:rPr sz="1550" spc="85" dirty="0">
                <a:solidFill>
                  <a:srgbClr val="FFFFFF"/>
                </a:solidFill>
                <a:latin typeface="KozGoPr6N-Medium"/>
                <a:cs typeface="KozGoPr6N-Medium"/>
              </a:rPr>
              <a:t>. </a:t>
            </a:r>
            <a:r>
              <a:rPr sz="1550" spc="50" dirty="0">
                <a:solidFill>
                  <a:srgbClr val="FFFFFF"/>
                </a:solidFill>
                <a:latin typeface="KozGoPr6N-Medium"/>
                <a:cs typeface="KozGoPr6N-Medium"/>
              </a:rPr>
              <a:t>Sun.</a:t>
            </a:r>
            <a:r>
              <a:rPr sz="1550" spc="-25" dirty="0">
                <a:solidFill>
                  <a:srgbClr val="FFFFFF"/>
                </a:solidFill>
                <a:latin typeface="KozGoPr6N-Medium"/>
                <a:cs typeface="KozGoPr6N-Medium"/>
              </a:rPr>
              <a:t> </a:t>
            </a:r>
            <a:r>
              <a:rPr sz="2150" spc="80" dirty="0">
                <a:solidFill>
                  <a:srgbClr val="FFFFFF"/>
                </a:solidFill>
                <a:latin typeface="KozGoPr6N-Medium"/>
                <a:cs typeface="KozGoPr6N-Medium"/>
              </a:rPr>
              <a:t>12:00~13:00</a:t>
            </a:r>
            <a:endParaRPr sz="2150">
              <a:latin typeface="KozGoPr6N-Medium"/>
              <a:cs typeface="KozGoPr6N-Medium"/>
            </a:endParaRPr>
          </a:p>
        </p:txBody>
      </p:sp>
      <p:sp>
        <p:nvSpPr>
          <p:cNvPr id="38" name="object 38"/>
          <p:cNvSpPr/>
          <p:nvPr/>
        </p:nvSpPr>
        <p:spPr>
          <a:xfrm>
            <a:off x="1523429" y="7045998"/>
            <a:ext cx="5513070" cy="975360"/>
          </a:xfrm>
          <a:custGeom>
            <a:avLst/>
            <a:gdLst/>
            <a:ahLst/>
            <a:cxnLst/>
            <a:rect l="l" t="t" r="r" b="b"/>
            <a:pathLst>
              <a:path w="5513070" h="975359">
                <a:moveTo>
                  <a:pt x="0" y="975309"/>
                </a:moveTo>
                <a:lnTo>
                  <a:pt x="5512865" y="975309"/>
                </a:lnTo>
                <a:lnTo>
                  <a:pt x="5512865" y="0"/>
                </a:lnTo>
                <a:lnTo>
                  <a:pt x="0" y="0"/>
                </a:lnTo>
                <a:lnTo>
                  <a:pt x="0" y="975309"/>
                </a:lnTo>
                <a:close/>
              </a:path>
            </a:pathLst>
          </a:custGeom>
          <a:solidFill>
            <a:srgbClr val="2FB6A6"/>
          </a:solidFill>
        </p:spPr>
        <p:txBody>
          <a:bodyPr wrap="square" lIns="0" tIns="0" rIns="0" bIns="0" rtlCol="0"/>
          <a:lstStyle/>
          <a:p>
            <a:endParaRPr/>
          </a:p>
        </p:txBody>
      </p:sp>
      <p:sp>
        <p:nvSpPr>
          <p:cNvPr id="39" name="object 39"/>
          <p:cNvSpPr/>
          <p:nvPr/>
        </p:nvSpPr>
        <p:spPr>
          <a:xfrm>
            <a:off x="1523429" y="6400724"/>
            <a:ext cx="5513070" cy="645795"/>
          </a:xfrm>
          <a:custGeom>
            <a:avLst/>
            <a:gdLst/>
            <a:ahLst/>
            <a:cxnLst/>
            <a:rect l="l" t="t" r="r" b="b"/>
            <a:pathLst>
              <a:path w="5513070" h="645795">
                <a:moveTo>
                  <a:pt x="0" y="645274"/>
                </a:moveTo>
                <a:lnTo>
                  <a:pt x="5512865" y="645274"/>
                </a:lnTo>
                <a:lnTo>
                  <a:pt x="5512865" y="0"/>
                </a:lnTo>
                <a:lnTo>
                  <a:pt x="0" y="0"/>
                </a:lnTo>
                <a:lnTo>
                  <a:pt x="0" y="645274"/>
                </a:lnTo>
                <a:close/>
              </a:path>
            </a:pathLst>
          </a:custGeom>
          <a:solidFill>
            <a:srgbClr val="FFFFFF"/>
          </a:solidFill>
        </p:spPr>
        <p:txBody>
          <a:bodyPr wrap="square" lIns="0" tIns="0" rIns="0" bIns="0" rtlCol="0"/>
          <a:lstStyle/>
          <a:p>
            <a:endParaRPr/>
          </a:p>
        </p:txBody>
      </p:sp>
      <p:sp>
        <p:nvSpPr>
          <p:cNvPr id="40" name="object 40"/>
          <p:cNvSpPr txBox="1"/>
          <p:nvPr/>
        </p:nvSpPr>
        <p:spPr>
          <a:xfrm>
            <a:off x="2392269" y="7152034"/>
            <a:ext cx="4451350" cy="769620"/>
          </a:xfrm>
          <a:prstGeom prst="rect">
            <a:avLst/>
          </a:prstGeom>
        </p:spPr>
        <p:txBody>
          <a:bodyPr vert="horz" wrap="square" lIns="0" tIns="14604" rIns="0" bIns="0" rtlCol="0">
            <a:spAutoFit/>
          </a:bodyPr>
          <a:lstStyle/>
          <a:p>
            <a:pPr>
              <a:lnSpc>
                <a:spcPct val="100000"/>
              </a:lnSpc>
              <a:spcBef>
                <a:spcPts val="114"/>
              </a:spcBef>
              <a:tabLst>
                <a:tab pos="1803400" algn="l"/>
              </a:tabLst>
            </a:pPr>
            <a:r>
              <a:rPr sz="1250" spc="0" dirty="0">
                <a:solidFill>
                  <a:srgbClr val="FFFFFF"/>
                </a:solidFill>
                <a:latin typeface="KozGoPr6N-Medium"/>
                <a:cs typeface="KozGoPr6N-Medium"/>
              </a:rPr>
              <a:t>Ichiro Michishita	Adel</a:t>
            </a:r>
            <a:r>
              <a:rPr sz="1250" spc="-65" dirty="0">
                <a:solidFill>
                  <a:srgbClr val="FFFFFF"/>
                </a:solidFill>
                <a:latin typeface="KozGoPr6N-Medium"/>
                <a:cs typeface="KozGoPr6N-Medium"/>
              </a:rPr>
              <a:t> </a:t>
            </a:r>
            <a:r>
              <a:rPr sz="1250" spc="0" dirty="0">
                <a:solidFill>
                  <a:srgbClr val="FFFFFF"/>
                </a:solidFill>
                <a:latin typeface="KozGoPr6N-Medium"/>
                <a:cs typeface="KozGoPr6N-Medium"/>
              </a:rPr>
              <a:t>Aminian</a:t>
            </a:r>
            <a:endParaRPr sz="1250">
              <a:latin typeface="KozGoPr6N-Medium"/>
              <a:cs typeface="KozGoPr6N-Medium"/>
            </a:endParaRPr>
          </a:p>
          <a:p>
            <a:pPr>
              <a:lnSpc>
                <a:spcPct val="100000"/>
              </a:lnSpc>
              <a:spcBef>
                <a:spcPts val="35"/>
              </a:spcBef>
              <a:tabLst>
                <a:tab pos="1803400" algn="l"/>
              </a:tabLst>
            </a:pPr>
            <a:r>
              <a:rPr sz="700" spc="0" dirty="0">
                <a:solidFill>
                  <a:srgbClr val="FFFFFF"/>
                </a:solidFill>
                <a:latin typeface="KozGoPr6N-Medium"/>
                <a:cs typeface="KozGoPr6N-Medium"/>
              </a:rPr>
              <a:t>Yokohama </a:t>
            </a:r>
            <a:r>
              <a:rPr sz="700" dirty="0">
                <a:solidFill>
                  <a:srgbClr val="FFFFFF"/>
                </a:solidFill>
                <a:latin typeface="KozGoPr6N-Medium"/>
                <a:cs typeface="KozGoPr6N-Medium"/>
              </a:rPr>
              <a:t>Sakae</a:t>
            </a:r>
            <a:r>
              <a:rPr sz="700" spc="5" dirty="0">
                <a:solidFill>
                  <a:srgbClr val="FFFFFF"/>
                </a:solidFill>
                <a:latin typeface="KozGoPr6N-Medium"/>
                <a:cs typeface="KozGoPr6N-Medium"/>
              </a:rPr>
              <a:t> </a:t>
            </a:r>
            <a:r>
              <a:rPr sz="700" dirty="0">
                <a:solidFill>
                  <a:srgbClr val="FFFFFF"/>
                </a:solidFill>
                <a:latin typeface="KozGoPr6N-Medium"/>
                <a:cs typeface="KozGoPr6N-Medium"/>
              </a:rPr>
              <a:t>Kyosai</a:t>
            </a:r>
            <a:r>
              <a:rPr sz="700" spc="0" dirty="0">
                <a:solidFill>
                  <a:srgbClr val="FFFFFF"/>
                </a:solidFill>
                <a:latin typeface="KozGoPr6N-Medium"/>
                <a:cs typeface="KozGoPr6N-Medium"/>
              </a:rPr>
              <a:t> </a:t>
            </a:r>
            <a:r>
              <a:rPr sz="700" dirty="0">
                <a:solidFill>
                  <a:srgbClr val="FFFFFF"/>
                </a:solidFill>
                <a:latin typeface="KozGoPr6N-Medium"/>
                <a:cs typeface="KozGoPr6N-Medium"/>
              </a:rPr>
              <a:t>Hospital	Centro Hospitalier Universitaire de</a:t>
            </a:r>
            <a:r>
              <a:rPr sz="700" spc="60" dirty="0">
                <a:solidFill>
                  <a:srgbClr val="FFFFFF"/>
                </a:solidFill>
                <a:latin typeface="KozGoPr6N-Medium"/>
                <a:cs typeface="KozGoPr6N-Medium"/>
              </a:rPr>
              <a:t> </a:t>
            </a:r>
            <a:r>
              <a:rPr sz="700" dirty="0">
                <a:solidFill>
                  <a:srgbClr val="FFFFFF"/>
                </a:solidFill>
                <a:latin typeface="KozGoPr6N-Medium"/>
                <a:cs typeface="KozGoPr6N-Medium"/>
              </a:rPr>
              <a:t>Charleroi</a:t>
            </a:r>
            <a:endParaRPr sz="700">
              <a:latin typeface="KozGoPr6N-Medium"/>
              <a:cs typeface="KozGoPr6N-Medium"/>
            </a:endParaRPr>
          </a:p>
          <a:p>
            <a:pPr>
              <a:lnSpc>
                <a:spcPct val="100000"/>
              </a:lnSpc>
              <a:spcBef>
                <a:spcPts val="50"/>
              </a:spcBef>
            </a:pPr>
            <a:endParaRPr sz="900">
              <a:latin typeface="Times New Roman"/>
              <a:cs typeface="Times New Roman"/>
            </a:endParaRPr>
          </a:p>
          <a:p>
            <a:pPr>
              <a:lnSpc>
                <a:spcPct val="100000"/>
              </a:lnSpc>
              <a:tabLst>
                <a:tab pos="1803400" algn="l"/>
              </a:tabLst>
            </a:pPr>
            <a:r>
              <a:rPr sz="1250" spc="0" dirty="0">
                <a:solidFill>
                  <a:srgbClr val="FFFFFF"/>
                </a:solidFill>
                <a:latin typeface="KozGoPr6N-Medium"/>
                <a:cs typeface="KozGoPr6N-Medium"/>
              </a:rPr>
              <a:t>Seiji Yamazaki	Mitchell W.</a:t>
            </a:r>
            <a:r>
              <a:rPr sz="1250" spc="-60" dirty="0">
                <a:solidFill>
                  <a:srgbClr val="FFFFFF"/>
                </a:solidFill>
                <a:latin typeface="KozGoPr6N-Medium"/>
                <a:cs typeface="KozGoPr6N-Medium"/>
              </a:rPr>
              <a:t> </a:t>
            </a:r>
            <a:r>
              <a:rPr sz="1250" spc="0" dirty="0">
                <a:solidFill>
                  <a:srgbClr val="FFFFFF"/>
                </a:solidFill>
                <a:latin typeface="KozGoPr6N-Medium"/>
                <a:cs typeface="KozGoPr6N-Medium"/>
              </a:rPr>
              <a:t>Krucoﬀ</a:t>
            </a:r>
            <a:endParaRPr sz="1250">
              <a:latin typeface="KozGoPr6N-Medium"/>
              <a:cs typeface="KozGoPr6N-Medium"/>
            </a:endParaRPr>
          </a:p>
          <a:p>
            <a:pPr>
              <a:lnSpc>
                <a:spcPct val="100000"/>
              </a:lnSpc>
              <a:spcBef>
                <a:spcPts val="30"/>
              </a:spcBef>
              <a:tabLst>
                <a:tab pos="1803400" algn="l"/>
              </a:tabLst>
            </a:pPr>
            <a:r>
              <a:rPr sz="700" dirty="0">
                <a:solidFill>
                  <a:srgbClr val="FFFFFF"/>
                </a:solidFill>
                <a:latin typeface="KozGoPr6N-Medium"/>
                <a:cs typeface="KozGoPr6N-Medium"/>
              </a:rPr>
              <a:t>Sapporo Higashi</a:t>
            </a:r>
            <a:r>
              <a:rPr sz="700" spc="25" dirty="0">
                <a:solidFill>
                  <a:srgbClr val="FFFFFF"/>
                </a:solidFill>
                <a:latin typeface="KozGoPr6N-Medium"/>
                <a:cs typeface="KozGoPr6N-Medium"/>
              </a:rPr>
              <a:t> </a:t>
            </a:r>
            <a:r>
              <a:rPr sz="700" dirty="0">
                <a:solidFill>
                  <a:srgbClr val="FFFFFF"/>
                </a:solidFill>
                <a:latin typeface="KozGoPr6N-Medium"/>
                <a:cs typeface="KozGoPr6N-Medium"/>
              </a:rPr>
              <a:t>Tokushukai</a:t>
            </a:r>
            <a:r>
              <a:rPr sz="700" spc="10" dirty="0">
                <a:solidFill>
                  <a:srgbClr val="FFFFFF"/>
                </a:solidFill>
                <a:latin typeface="KozGoPr6N-Medium"/>
                <a:cs typeface="KozGoPr6N-Medium"/>
              </a:rPr>
              <a:t> </a:t>
            </a:r>
            <a:r>
              <a:rPr sz="700" dirty="0">
                <a:solidFill>
                  <a:srgbClr val="FFFFFF"/>
                </a:solidFill>
                <a:latin typeface="KozGoPr6N-Medium"/>
                <a:cs typeface="KozGoPr6N-Medium"/>
              </a:rPr>
              <a:t>Hospital	</a:t>
            </a:r>
            <a:r>
              <a:rPr sz="700" spc="0" dirty="0">
                <a:solidFill>
                  <a:srgbClr val="FFFFFF"/>
                </a:solidFill>
                <a:latin typeface="KozGoPr6N-Medium"/>
                <a:cs typeface="KozGoPr6N-Medium"/>
              </a:rPr>
              <a:t>Duke </a:t>
            </a:r>
            <a:r>
              <a:rPr sz="700" dirty="0">
                <a:solidFill>
                  <a:srgbClr val="FFFFFF"/>
                </a:solidFill>
                <a:latin typeface="KozGoPr6N-Medium"/>
                <a:cs typeface="KozGoPr6N-Medium"/>
              </a:rPr>
              <a:t>University Medical Center / </a:t>
            </a:r>
            <a:r>
              <a:rPr sz="700" spc="0" dirty="0">
                <a:solidFill>
                  <a:srgbClr val="FFFFFF"/>
                </a:solidFill>
                <a:latin typeface="KozGoPr6N-Medium"/>
                <a:cs typeface="KozGoPr6N-Medium"/>
              </a:rPr>
              <a:t>Duke </a:t>
            </a:r>
            <a:r>
              <a:rPr sz="700" dirty="0">
                <a:solidFill>
                  <a:srgbClr val="FFFFFF"/>
                </a:solidFill>
                <a:latin typeface="KozGoPr6N-Medium"/>
                <a:cs typeface="KozGoPr6N-Medium"/>
              </a:rPr>
              <a:t>Clinical Research</a:t>
            </a:r>
            <a:r>
              <a:rPr sz="700" spc="80" dirty="0">
                <a:solidFill>
                  <a:srgbClr val="FFFFFF"/>
                </a:solidFill>
                <a:latin typeface="KozGoPr6N-Medium"/>
                <a:cs typeface="KozGoPr6N-Medium"/>
              </a:rPr>
              <a:t> </a:t>
            </a:r>
            <a:r>
              <a:rPr sz="700" dirty="0">
                <a:solidFill>
                  <a:srgbClr val="FFFFFF"/>
                </a:solidFill>
                <a:latin typeface="KozGoPr6N-Medium"/>
                <a:cs typeface="KozGoPr6N-Medium"/>
              </a:rPr>
              <a:t>Institute</a:t>
            </a:r>
            <a:endParaRPr sz="700">
              <a:latin typeface="KozGoPr6N-Medium"/>
              <a:cs typeface="KozGoPr6N-Medium"/>
            </a:endParaRPr>
          </a:p>
        </p:txBody>
      </p:sp>
      <p:sp>
        <p:nvSpPr>
          <p:cNvPr id="41" name="object 41"/>
          <p:cNvSpPr txBox="1"/>
          <p:nvPr/>
        </p:nvSpPr>
        <p:spPr>
          <a:xfrm>
            <a:off x="1613636" y="7118159"/>
            <a:ext cx="688340" cy="389890"/>
          </a:xfrm>
          <a:prstGeom prst="rect">
            <a:avLst/>
          </a:prstGeom>
          <a:solidFill>
            <a:srgbClr val="95D0C0"/>
          </a:solidFill>
        </p:spPr>
        <p:txBody>
          <a:bodyPr vert="horz" wrap="square" lIns="0" tIns="125095" rIns="0" bIns="0" rtlCol="0">
            <a:spAutoFit/>
          </a:bodyPr>
          <a:lstStyle/>
          <a:p>
            <a:pPr marL="208915">
              <a:lnSpc>
                <a:spcPct val="100000"/>
              </a:lnSpc>
              <a:spcBef>
                <a:spcPts val="985"/>
              </a:spcBef>
            </a:pPr>
            <a:r>
              <a:rPr sz="900" spc="-5" dirty="0">
                <a:solidFill>
                  <a:srgbClr val="007E6A"/>
                </a:solidFill>
                <a:latin typeface="KozGoPr6N-Medium"/>
                <a:cs typeface="KozGoPr6N-Medium"/>
              </a:rPr>
              <a:t>Chair</a:t>
            </a:r>
            <a:endParaRPr sz="900">
              <a:latin typeface="KozGoPr6N-Medium"/>
              <a:cs typeface="KozGoPr6N-Medium"/>
            </a:endParaRPr>
          </a:p>
        </p:txBody>
      </p:sp>
      <p:sp>
        <p:nvSpPr>
          <p:cNvPr id="42" name="object 42"/>
          <p:cNvSpPr txBox="1"/>
          <p:nvPr/>
        </p:nvSpPr>
        <p:spPr>
          <a:xfrm>
            <a:off x="1613636" y="7558252"/>
            <a:ext cx="688340" cy="389890"/>
          </a:xfrm>
          <a:prstGeom prst="rect">
            <a:avLst/>
          </a:prstGeom>
          <a:solidFill>
            <a:srgbClr val="95D0C0"/>
          </a:solidFill>
        </p:spPr>
        <p:txBody>
          <a:bodyPr vert="horz" wrap="square" lIns="0" tIns="125095" rIns="0" bIns="0" rtlCol="0">
            <a:spAutoFit/>
          </a:bodyPr>
          <a:lstStyle/>
          <a:p>
            <a:pPr marL="135255">
              <a:lnSpc>
                <a:spcPct val="100000"/>
              </a:lnSpc>
              <a:spcBef>
                <a:spcPts val="985"/>
              </a:spcBef>
            </a:pPr>
            <a:r>
              <a:rPr sz="900" spc="-5" dirty="0">
                <a:solidFill>
                  <a:srgbClr val="007E6A"/>
                </a:solidFill>
                <a:latin typeface="KozGoPr6N-Medium"/>
                <a:cs typeface="KozGoPr6N-Medium"/>
              </a:rPr>
              <a:t>Speaker</a:t>
            </a:r>
            <a:endParaRPr sz="900">
              <a:latin typeface="KozGoPr6N-Medium"/>
              <a:cs typeface="KozGoPr6N-Medium"/>
            </a:endParaRPr>
          </a:p>
        </p:txBody>
      </p:sp>
      <p:sp>
        <p:nvSpPr>
          <p:cNvPr id="43" name="object 43"/>
          <p:cNvSpPr txBox="1"/>
          <p:nvPr/>
        </p:nvSpPr>
        <p:spPr>
          <a:xfrm>
            <a:off x="1646181" y="6411794"/>
            <a:ext cx="4472940" cy="401955"/>
          </a:xfrm>
          <a:prstGeom prst="rect">
            <a:avLst/>
          </a:prstGeom>
        </p:spPr>
        <p:txBody>
          <a:bodyPr vert="horz" wrap="square" lIns="0" tIns="14604" rIns="0" bIns="0" rtlCol="0">
            <a:spAutoFit/>
          </a:bodyPr>
          <a:lstStyle/>
          <a:p>
            <a:pPr>
              <a:lnSpc>
                <a:spcPct val="100000"/>
              </a:lnSpc>
              <a:spcBef>
                <a:spcPts val="114"/>
              </a:spcBef>
            </a:pPr>
            <a:r>
              <a:rPr sz="2450" spc="80" dirty="0">
                <a:solidFill>
                  <a:srgbClr val="C70067"/>
                </a:solidFill>
                <a:latin typeface="KozGoPr6N-Medium"/>
                <a:cs typeface="KozGoPr6N-Medium"/>
              </a:rPr>
              <a:t>Coronary </a:t>
            </a:r>
            <a:r>
              <a:rPr sz="2450" spc="75" dirty="0">
                <a:solidFill>
                  <a:srgbClr val="C70067"/>
                </a:solidFill>
                <a:latin typeface="KozGoPr6N-Medium"/>
                <a:cs typeface="KozGoPr6N-Medium"/>
              </a:rPr>
              <a:t>Orbital</a:t>
            </a:r>
            <a:r>
              <a:rPr sz="2450" spc="425" dirty="0">
                <a:solidFill>
                  <a:srgbClr val="C70067"/>
                </a:solidFill>
                <a:latin typeface="KozGoPr6N-Medium"/>
                <a:cs typeface="KozGoPr6N-Medium"/>
              </a:rPr>
              <a:t> </a:t>
            </a:r>
            <a:r>
              <a:rPr sz="2450" spc="90" dirty="0">
                <a:solidFill>
                  <a:srgbClr val="C70067"/>
                </a:solidFill>
                <a:latin typeface="KozGoPr6N-Medium"/>
                <a:cs typeface="KozGoPr6N-Medium"/>
              </a:rPr>
              <a:t>Athrectomy</a:t>
            </a:r>
            <a:endParaRPr sz="2450">
              <a:latin typeface="KozGoPr6N-Medium"/>
              <a:cs typeface="KozGoPr6N-Medium"/>
            </a:endParaRPr>
          </a:p>
        </p:txBody>
      </p:sp>
      <p:sp>
        <p:nvSpPr>
          <p:cNvPr id="44" name="object 44"/>
          <p:cNvSpPr txBox="1"/>
          <p:nvPr/>
        </p:nvSpPr>
        <p:spPr>
          <a:xfrm>
            <a:off x="1646181" y="6826989"/>
            <a:ext cx="4450080" cy="167005"/>
          </a:xfrm>
          <a:prstGeom prst="rect">
            <a:avLst/>
          </a:prstGeom>
        </p:spPr>
        <p:txBody>
          <a:bodyPr vert="horz" wrap="square" lIns="0" tIns="15875" rIns="0" bIns="0" rtlCol="0">
            <a:spAutoFit/>
          </a:bodyPr>
          <a:lstStyle/>
          <a:p>
            <a:pPr>
              <a:lnSpc>
                <a:spcPct val="100000"/>
              </a:lnSpc>
              <a:spcBef>
                <a:spcPts val="125"/>
              </a:spcBef>
            </a:pPr>
            <a:r>
              <a:rPr sz="900" spc="10" dirty="0">
                <a:solidFill>
                  <a:srgbClr val="C70067"/>
                </a:solidFill>
                <a:latin typeface="KozGoPr6N-Medium"/>
                <a:cs typeface="KozGoPr6N-Medium"/>
              </a:rPr>
              <a:t>A  </a:t>
            </a:r>
            <a:r>
              <a:rPr sz="900" spc="30" dirty="0">
                <a:solidFill>
                  <a:srgbClr val="C70067"/>
                </a:solidFill>
                <a:latin typeface="KozGoPr6N-Medium"/>
                <a:cs typeface="KozGoPr6N-Medium"/>
              </a:rPr>
              <a:t>New </a:t>
            </a:r>
            <a:r>
              <a:rPr sz="900" spc="35" dirty="0">
                <a:solidFill>
                  <a:srgbClr val="C70067"/>
                </a:solidFill>
                <a:latin typeface="KozGoPr6N-Medium"/>
                <a:cs typeface="KozGoPr6N-Medium"/>
              </a:rPr>
              <a:t>Approach </a:t>
            </a:r>
            <a:r>
              <a:rPr sz="900" spc="25" dirty="0">
                <a:solidFill>
                  <a:srgbClr val="C70067"/>
                </a:solidFill>
                <a:latin typeface="KozGoPr6N-Medium"/>
                <a:cs typeface="KozGoPr6N-Medium"/>
              </a:rPr>
              <a:t>to  </a:t>
            </a:r>
            <a:r>
              <a:rPr sz="900" spc="30" dirty="0">
                <a:solidFill>
                  <a:srgbClr val="C70067"/>
                </a:solidFill>
                <a:latin typeface="KozGoPr6N-Medium"/>
                <a:cs typeface="KozGoPr6N-Medium"/>
              </a:rPr>
              <a:t>Severely Calciﬁed coronary Lesions </a:t>
            </a:r>
            <a:r>
              <a:rPr sz="900" spc="25" dirty="0">
                <a:solidFill>
                  <a:srgbClr val="C70067"/>
                </a:solidFill>
                <a:latin typeface="KozGoPr6N-Medium"/>
                <a:cs typeface="KozGoPr6N-Medium"/>
              </a:rPr>
              <a:t>by </a:t>
            </a:r>
            <a:r>
              <a:rPr sz="900" spc="100" dirty="0">
                <a:solidFill>
                  <a:srgbClr val="C70067"/>
                </a:solidFill>
                <a:latin typeface="KozGoPr6N-Medium"/>
                <a:cs typeface="KozGoPr6N-Medium"/>
              </a:rPr>
              <a:t> </a:t>
            </a:r>
            <a:r>
              <a:rPr sz="900" spc="35" dirty="0">
                <a:solidFill>
                  <a:srgbClr val="C70067"/>
                </a:solidFill>
                <a:latin typeface="KozGoPr6N-Medium"/>
                <a:cs typeface="KozGoPr6N-Medium"/>
              </a:rPr>
              <a:t>Diamondback360®</a:t>
            </a:r>
            <a:endParaRPr sz="900">
              <a:latin typeface="KozGoPr6N-Medium"/>
              <a:cs typeface="KozGoPr6N-Medium"/>
            </a:endParaRPr>
          </a:p>
        </p:txBody>
      </p:sp>
      <p:sp>
        <p:nvSpPr>
          <p:cNvPr id="45" name="object 45"/>
          <p:cNvSpPr/>
          <p:nvPr/>
        </p:nvSpPr>
        <p:spPr>
          <a:xfrm>
            <a:off x="512547" y="6400743"/>
            <a:ext cx="1010919" cy="645160"/>
          </a:xfrm>
          <a:custGeom>
            <a:avLst/>
            <a:gdLst/>
            <a:ahLst/>
            <a:cxnLst/>
            <a:rect l="l" t="t" r="r" b="b"/>
            <a:pathLst>
              <a:path w="1010919" h="645159">
                <a:moveTo>
                  <a:pt x="1010881" y="0"/>
                </a:moveTo>
                <a:lnTo>
                  <a:pt x="1010869" y="645007"/>
                </a:lnTo>
                <a:lnTo>
                  <a:pt x="0" y="645007"/>
                </a:lnTo>
                <a:lnTo>
                  <a:pt x="0" y="0"/>
                </a:lnTo>
                <a:lnTo>
                  <a:pt x="1010881" y="0"/>
                </a:lnTo>
                <a:close/>
              </a:path>
            </a:pathLst>
          </a:custGeom>
          <a:solidFill>
            <a:srgbClr val="C70067"/>
          </a:solidFill>
        </p:spPr>
        <p:txBody>
          <a:bodyPr wrap="square" lIns="0" tIns="0" rIns="0" bIns="0" rtlCol="0"/>
          <a:lstStyle/>
          <a:p>
            <a:endParaRPr/>
          </a:p>
        </p:txBody>
      </p:sp>
      <p:sp>
        <p:nvSpPr>
          <p:cNvPr id="46" name="object 46"/>
          <p:cNvSpPr/>
          <p:nvPr/>
        </p:nvSpPr>
        <p:spPr>
          <a:xfrm>
            <a:off x="512547" y="7045875"/>
            <a:ext cx="1010919" cy="975994"/>
          </a:xfrm>
          <a:custGeom>
            <a:avLst/>
            <a:gdLst/>
            <a:ahLst/>
            <a:cxnLst/>
            <a:rect l="l" t="t" r="r" b="b"/>
            <a:pathLst>
              <a:path w="1010919" h="975995">
                <a:moveTo>
                  <a:pt x="1010881" y="0"/>
                </a:moveTo>
                <a:lnTo>
                  <a:pt x="1010869" y="975448"/>
                </a:lnTo>
                <a:lnTo>
                  <a:pt x="0" y="975448"/>
                </a:lnTo>
                <a:lnTo>
                  <a:pt x="0" y="0"/>
                </a:lnTo>
                <a:lnTo>
                  <a:pt x="1010881" y="0"/>
                </a:lnTo>
                <a:close/>
              </a:path>
            </a:pathLst>
          </a:custGeom>
          <a:solidFill>
            <a:srgbClr val="FFFFFF"/>
          </a:solidFill>
        </p:spPr>
        <p:txBody>
          <a:bodyPr wrap="square" lIns="0" tIns="0" rIns="0" bIns="0" rtlCol="0"/>
          <a:lstStyle/>
          <a:p>
            <a:endParaRPr/>
          </a:p>
        </p:txBody>
      </p:sp>
      <p:sp>
        <p:nvSpPr>
          <p:cNvPr id="47" name="object 47"/>
          <p:cNvSpPr txBox="1"/>
          <p:nvPr/>
        </p:nvSpPr>
        <p:spPr>
          <a:xfrm>
            <a:off x="652804" y="6522935"/>
            <a:ext cx="750570" cy="219710"/>
          </a:xfrm>
          <a:prstGeom prst="rect">
            <a:avLst/>
          </a:prstGeom>
        </p:spPr>
        <p:txBody>
          <a:bodyPr vert="horz" wrap="square" lIns="0" tIns="15240" rIns="0" bIns="0" rtlCol="0">
            <a:spAutoFit/>
          </a:bodyPr>
          <a:lstStyle/>
          <a:p>
            <a:pPr>
              <a:lnSpc>
                <a:spcPct val="100000"/>
              </a:lnSpc>
              <a:spcBef>
                <a:spcPts val="120"/>
              </a:spcBef>
            </a:pPr>
            <a:r>
              <a:rPr sz="1250" spc="5" dirty="0">
                <a:solidFill>
                  <a:srgbClr val="FFFFFF"/>
                </a:solidFill>
                <a:latin typeface="KozGoPr6N-Medium"/>
                <a:cs typeface="KozGoPr6N-Medium"/>
              </a:rPr>
              <a:t>HAMAGIN</a:t>
            </a:r>
            <a:endParaRPr sz="1250">
              <a:latin typeface="KozGoPr6N-Medium"/>
              <a:cs typeface="KozGoPr6N-Medium"/>
            </a:endParaRPr>
          </a:p>
        </p:txBody>
      </p:sp>
      <p:sp>
        <p:nvSpPr>
          <p:cNvPr id="48" name="object 48"/>
          <p:cNvSpPr txBox="1"/>
          <p:nvPr/>
        </p:nvSpPr>
        <p:spPr>
          <a:xfrm>
            <a:off x="879254" y="6718719"/>
            <a:ext cx="297815" cy="219710"/>
          </a:xfrm>
          <a:prstGeom prst="rect">
            <a:avLst/>
          </a:prstGeom>
        </p:spPr>
        <p:txBody>
          <a:bodyPr vert="horz" wrap="square" lIns="0" tIns="15240" rIns="0" bIns="0" rtlCol="0">
            <a:spAutoFit/>
          </a:bodyPr>
          <a:lstStyle/>
          <a:p>
            <a:pPr>
              <a:lnSpc>
                <a:spcPct val="100000"/>
              </a:lnSpc>
              <a:spcBef>
                <a:spcPts val="120"/>
              </a:spcBef>
            </a:pPr>
            <a:r>
              <a:rPr sz="1250" spc="0" dirty="0">
                <a:solidFill>
                  <a:srgbClr val="FFFFFF"/>
                </a:solidFill>
                <a:latin typeface="KozGoPr6N-Medium"/>
                <a:cs typeface="KozGoPr6N-Medium"/>
              </a:rPr>
              <a:t>Hall</a:t>
            </a:r>
            <a:endParaRPr sz="1250">
              <a:latin typeface="KozGoPr6N-Medium"/>
              <a:cs typeface="KozGoPr6N-Medium"/>
            </a:endParaRPr>
          </a:p>
        </p:txBody>
      </p:sp>
      <p:sp>
        <p:nvSpPr>
          <p:cNvPr id="49" name="object 49"/>
          <p:cNvSpPr txBox="1"/>
          <p:nvPr/>
        </p:nvSpPr>
        <p:spPr>
          <a:xfrm>
            <a:off x="917022" y="7154566"/>
            <a:ext cx="213360" cy="133985"/>
          </a:xfrm>
          <a:prstGeom prst="rect">
            <a:avLst/>
          </a:prstGeom>
        </p:spPr>
        <p:txBody>
          <a:bodyPr vert="horz" wrap="square" lIns="0" tIns="13335" rIns="0" bIns="0" rtlCol="0">
            <a:spAutoFit/>
          </a:bodyPr>
          <a:lstStyle/>
          <a:p>
            <a:pPr>
              <a:lnSpc>
                <a:spcPct val="100000"/>
              </a:lnSpc>
              <a:spcBef>
                <a:spcPts val="105"/>
              </a:spcBef>
            </a:pPr>
            <a:r>
              <a:rPr sz="700" spc="155" dirty="0">
                <a:solidFill>
                  <a:srgbClr val="009D85"/>
                </a:solidFill>
                <a:latin typeface="KozGoPr6N-Medium"/>
                <a:cs typeface="KozGoPr6N-Medium"/>
              </a:rPr>
              <a:t>共</a:t>
            </a:r>
            <a:r>
              <a:rPr sz="700" spc="0" dirty="0">
                <a:solidFill>
                  <a:srgbClr val="009D85"/>
                </a:solidFill>
                <a:latin typeface="KozGoPr6N-Medium"/>
                <a:cs typeface="KozGoPr6N-Medium"/>
              </a:rPr>
              <a:t>催</a:t>
            </a:r>
            <a:endParaRPr sz="700">
              <a:latin typeface="KozGoPr6N-Medium"/>
              <a:cs typeface="KozGoPr6N-Medium"/>
            </a:endParaRPr>
          </a:p>
        </p:txBody>
      </p:sp>
      <p:sp>
        <p:nvSpPr>
          <p:cNvPr id="50" name="object 50"/>
          <p:cNvSpPr/>
          <p:nvPr/>
        </p:nvSpPr>
        <p:spPr>
          <a:xfrm>
            <a:off x="1523429" y="8787092"/>
            <a:ext cx="5513070" cy="975360"/>
          </a:xfrm>
          <a:custGeom>
            <a:avLst/>
            <a:gdLst/>
            <a:ahLst/>
            <a:cxnLst/>
            <a:rect l="l" t="t" r="r" b="b"/>
            <a:pathLst>
              <a:path w="5513070" h="975359">
                <a:moveTo>
                  <a:pt x="0" y="975296"/>
                </a:moveTo>
                <a:lnTo>
                  <a:pt x="5512865" y="975296"/>
                </a:lnTo>
                <a:lnTo>
                  <a:pt x="5512865" y="0"/>
                </a:lnTo>
                <a:lnTo>
                  <a:pt x="0" y="0"/>
                </a:lnTo>
                <a:lnTo>
                  <a:pt x="0" y="975296"/>
                </a:lnTo>
                <a:close/>
              </a:path>
            </a:pathLst>
          </a:custGeom>
          <a:solidFill>
            <a:srgbClr val="2FB6A6"/>
          </a:solidFill>
        </p:spPr>
        <p:txBody>
          <a:bodyPr wrap="square" lIns="0" tIns="0" rIns="0" bIns="0" rtlCol="0"/>
          <a:lstStyle/>
          <a:p>
            <a:endParaRPr/>
          </a:p>
        </p:txBody>
      </p:sp>
      <p:sp>
        <p:nvSpPr>
          <p:cNvPr id="51" name="object 51"/>
          <p:cNvSpPr txBox="1"/>
          <p:nvPr/>
        </p:nvSpPr>
        <p:spPr>
          <a:xfrm>
            <a:off x="2392269" y="8893125"/>
            <a:ext cx="886460" cy="218440"/>
          </a:xfrm>
          <a:prstGeom prst="rect">
            <a:avLst/>
          </a:prstGeom>
        </p:spPr>
        <p:txBody>
          <a:bodyPr vert="horz" wrap="square" lIns="0" tIns="14604" rIns="0" bIns="0" rtlCol="0">
            <a:spAutoFit/>
          </a:bodyPr>
          <a:lstStyle/>
          <a:p>
            <a:pPr>
              <a:lnSpc>
                <a:spcPct val="100000"/>
              </a:lnSpc>
              <a:spcBef>
                <a:spcPts val="114"/>
              </a:spcBef>
            </a:pPr>
            <a:r>
              <a:rPr sz="1250" spc="0" dirty="0">
                <a:solidFill>
                  <a:srgbClr val="FFFFFF"/>
                </a:solidFill>
                <a:latin typeface="KozGoPr6N-Medium"/>
                <a:cs typeface="KozGoPr6N-Medium"/>
              </a:rPr>
              <a:t>Yasunori</a:t>
            </a:r>
            <a:r>
              <a:rPr sz="1250" spc="-75" dirty="0">
                <a:solidFill>
                  <a:srgbClr val="FFFFFF"/>
                </a:solidFill>
                <a:latin typeface="KozGoPr6N-Medium"/>
                <a:cs typeface="KozGoPr6N-Medium"/>
              </a:rPr>
              <a:t> </a:t>
            </a:r>
            <a:r>
              <a:rPr sz="1250" spc="0" dirty="0">
                <a:solidFill>
                  <a:srgbClr val="FFFFFF"/>
                </a:solidFill>
                <a:latin typeface="KozGoPr6N-Medium"/>
                <a:cs typeface="KozGoPr6N-Medium"/>
              </a:rPr>
              <a:t>Ito</a:t>
            </a:r>
            <a:endParaRPr sz="1250">
              <a:latin typeface="KozGoPr6N-Medium"/>
              <a:cs typeface="KozGoPr6N-Medium"/>
            </a:endParaRPr>
          </a:p>
        </p:txBody>
      </p:sp>
      <p:sp>
        <p:nvSpPr>
          <p:cNvPr id="52" name="object 52"/>
          <p:cNvSpPr txBox="1"/>
          <p:nvPr/>
        </p:nvSpPr>
        <p:spPr>
          <a:xfrm>
            <a:off x="2392269" y="9089159"/>
            <a:ext cx="851535" cy="133985"/>
          </a:xfrm>
          <a:prstGeom prst="rect">
            <a:avLst/>
          </a:prstGeom>
        </p:spPr>
        <p:txBody>
          <a:bodyPr vert="horz" wrap="square" lIns="0" tIns="13335" rIns="0" bIns="0" rtlCol="0">
            <a:spAutoFit/>
          </a:bodyPr>
          <a:lstStyle/>
          <a:p>
            <a:pPr>
              <a:lnSpc>
                <a:spcPct val="100000"/>
              </a:lnSpc>
              <a:spcBef>
                <a:spcPts val="105"/>
              </a:spcBef>
            </a:pPr>
            <a:r>
              <a:rPr sz="700" dirty="0">
                <a:solidFill>
                  <a:srgbClr val="FFFFFF"/>
                </a:solidFill>
                <a:latin typeface="KozGoPr6N-Medium"/>
                <a:cs typeface="KozGoPr6N-Medium"/>
              </a:rPr>
              <a:t>Higashikani</a:t>
            </a:r>
            <a:r>
              <a:rPr sz="700" spc="-25" dirty="0">
                <a:solidFill>
                  <a:srgbClr val="FFFFFF"/>
                </a:solidFill>
                <a:latin typeface="KozGoPr6N-Medium"/>
                <a:cs typeface="KozGoPr6N-Medium"/>
              </a:rPr>
              <a:t> </a:t>
            </a:r>
            <a:r>
              <a:rPr sz="700" dirty="0">
                <a:solidFill>
                  <a:srgbClr val="FFFFFF"/>
                </a:solidFill>
                <a:latin typeface="KozGoPr6N-Medium"/>
                <a:cs typeface="KozGoPr6N-Medium"/>
              </a:rPr>
              <a:t>Hospital</a:t>
            </a:r>
            <a:endParaRPr sz="700">
              <a:latin typeface="KozGoPr6N-Medium"/>
              <a:cs typeface="KozGoPr6N-Medium"/>
            </a:endParaRPr>
          </a:p>
        </p:txBody>
      </p:sp>
      <p:sp>
        <p:nvSpPr>
          <p:cNvPr id="53" name="object 53"/>
          <p:cNvSpPr txBox="1"/>
          <p:nvPr/>
        </p:nvSpPr>
        <p:spPr>
          <a:xfrm>
            <a:off x="2392269" y="9333210"/>
            <a:ext cx="1333500" cy="218440"/>
          </a:xfrm>
          <a:prstGeom prst="rect">
            <a:avLst/>
          </a:prstGeom>
        </p:spPr>
        <p:txBody>
          <a:bodyPr vert="horz" wrap="square" lIns="0" tIns="14604" rIns="0" bIns="0" rtlCol="0">
            <a:spAutoFit/>
          </a:bodyPr>
          <a:lstStyle/>
          <a:p>
            <a:pPr>
              <a:lnSpc>
                <a:spcPct val="100000"/>
              </a:lnSpc>
              <a:spcBef>
                <a:spcPts val="114"/>
              </a:spcBef>
            </a:pPr>
            <a:r>
              <a:rPr sz="1250" spc="0" dirty="0">
                <a:solidFill>
                  <a:srgbClr val="FFFFFF"/>
                </a:solidFill>
                <a:latin typeface="KozGoPr6N-Medium"/>
                <a:cs typeface="KozGoPr6N-Medium"/>
              </a:rPr>
              <a:t>Akihiko</a:t>
            </a:r>
            <a:r>
              <a:rPr sz="1250" spc="-55" dirty="0">
                <a:solidFill>
                  <a:srgbClr val="FFFFFF"/>
                </a:solidFill>
                <a:latin typeface="KozGoPr6N-Medium"/>
                <a:cs typeface="KozGoPr6N-Medium"/>
              </a:rPr>
              <a:t> </a:t>
            </a:r>
            <a:r>
              <a:rPr sz="1250" spc="0" dirty="0">
                <a:solidFill>
                  <a:srgbClr val="FFFFFF"/>
                </a:solidFill>
                <a:latin typeface="KozGoPr6N-Medium"/>
                <a:cs typeface="KozGoPr6N-Medium"/>
              </a:rPr>
              <a:t>Takahashi</a:t>
            </a:r>
            <a:endParaRPr sz="1250">
              <a:latin typeface="KozGoPr6N-Medium"/>
              <a:cs typeface="KozGoPr6N-Medium"/>
            </a:endParaRPr>
          </a:p>
        </p:txBody>
      </p:sp>
      <p:sp>
        <p:nvSpPr>
          <p:cNvPr id="54" name="object 54"/>
          <p:cNvSpPr txBox="1"/>
          <p:nvPr/>
        </p:nvSpPr>
        <p:spPr>
          <a:xfrm>
            <a:off x="2392269" y="9529244"/>
            <a:ext cx="782955" cy="133985"/>
          </a:xfrm>
          <a:prstGeom prst="rect">
            <a:avLst/>
          </a:prstGeom>
        </p:spPr>
        <p:txBody>
          <a:bodyPr vert="horz" wrap="square" lIns="0" tIns="13335" rIns="0" bIns="0" rtlCol="0">
            <a:spAutoFit/>
          </a:bodyPr>
          <a:lstStyle/>
          <a:p>
            <a:pPr>
              <a:lnSpc>
                <a:spcPct val="100000"/>
              </a:lnSpc>
              <a:spcBef>
                <a:spcPts val="105"/>
              </a:spcBef>
            </a:pPr>
            <a:r>
              <a:rPr sz="700" dirty="0">
                <a:solidFill>
                  <a:srgbClr val="FFFFFF"/>
                </a:solidFill>
                <a:latin typeface="KozGoPr6N-Medium"/>
                <a:cs typeface="KozGoPr6N-Medium"/>
              </a:rPr>
              <a:t>Takahashi</a:t>
            </a:r>
            <a:r>
              <a:rPr sz="700" spc="-30" dirty="0">
                <a:solidFill>
                  <a:srgbClr val="FFFFFF"/>
                </a:solidFill>
                <a:latin typeface="KozGoPr6N-Medium"/>
                <a:cs typeface="KozGoPr6N-Medium"/>
              </a:rPr>
              <a:t> </a:t>
            </a:r>
            <a:r>
              <a:rPr sz="700" dirty="0">
                <a:solidFill>
                  <a:srgbClr val="FFFFFF"/>
                </a:solidFill>
                <a:latin typeface="KozGoPr6N-Medium"/>
                <a:cs typeface="KozGoPr6N-Medium"/>
              </a:rPr>
              <a:t>Hospital</a:t>
            </a:r>
            <a:endParaRPr sz="700">
              <a:latin typeface="KozGoPr6N-Medium"/>
              <a:cs typeface="KozGoPr6N-Medium"/>
            </a:endParaRPr>
          </a:p>
        </p:txBody>
      </p:sp>
      <p:sp>
        <p:nvSpPr>
          <p:cNvPr id="55" name="object 55"/>
          <p:cNvSpPr txBox="1"/>
          <p:nvPr/>
        </p:nvSpPr>
        <p:spPr>
          <a:xfrm>
            <a:off x="1613636" y="8859240"/>
            <a:ext cx="688340" cy="389890"/>
          </a:xfrm>
          <a:prstGeom prst="rect">
            <a:avLst/>
          </a:prstGeom>
          <a:solidFill>
            <a:srgbClr val="95D0C0"/>
          </a:solidFill>
        </p:spPr>
        <p:txBody>
          <a:bodyPr vert="horz" wrap="square" lIns="0" tIns="125095" rIns="0" bIns="0" rtlCol="0">
            <a:spAutoFit/>
          </a:bodyPr>
          <a:lstStyle/>
          <a:p>
            <a:pPr marL="208915">
              <a:lnSpc>
                <a:spcPct val="100000"/>
              </a:lnSpc>
              <a:spcBef>
                <a:spcPts val="985"/>
              </a:spcBef>
            </a:pPr>
            <a:r>
              <a:rPr sz="900" spc="-5" dirty="0">
                <a:solidFill>
                  <a:srgbClr val="007E6A"/>
                </a:solidFill>
                <a:latin typeface="KozGoPr6N-Medium"/>
                <a:cs typeface="KozGoPr6N-Medium"/>
              </a:rPr>
              <a:t>Chair</a:t>
            </a:r>
            <a:endParaRPr sz="900">
              <a:latin typeface="KozGoPr6N-Medium"/>
              <a:cs typeface="KozGoPr6N-Medium"/>
            </a:endParaRPr>
          </a:p>
        </p:txBody>
      </p:sp>
      <p:sp>
        <p:nvSpPr>
          <p:cNvPr id="56" name="object 56"/>
          <p:cNvSpPr txBox="1"/>
          <p:nvPr/>
        </p:nvSpPr>
        <p:spPr>
          <a:xfrm>
            <a:off x="1613636" y="9299333"/>
            <a:ext cx="688340" cy="389890"/>
          </a:xfrm>
          <a:prstGeom prst="rect">
            <a:avLst/>
          </a:prstGeom>
          <a:solidFill>
            <a:srgbClr val="95D0C0"/>
          </a:solidFill>
        </p:spPr>
        <p:txBody>
          <a:bodyPr vert="horz" wrap="square" lIns="0" tIns="125095" rIns="0" bIns="0" rtlCol="0">
            <a:spAutoFit/>
          </a:bodyPr>
          <a:lstStyle/>
          <a:p>
            <a:pPr marL="135255">
              <a:lnSpc>
                <a:spcPct val="100000"/>
              </a:lnSpc>
              <a:spcBef>
                <a:spcPts val="985"/>
              </a:spcBef>
            </a:pPr>
            <a:r>
              <a:rPr sz="900" spc="-5" dirty="0">
                <a:solidFill>
                  <a:srgbClr val="007E6A"/>
                </a:solidFill>
                <a:latin typeface="KozGoPr6N-Medium"/>
                <a:cs typeface="KozGoPr6N-Medium"/>
              </a:rPr>
              <a:t>Speaker</a:t>
            </a:r>
            <a:endParaRPr sz="900">
              <a:latin typeface="KozGoPr6N-Medium"/>
              <a:cs typeface="KozGoPr6N-Medium"/>
            </a:endParaRPr>
          </a:p>
        </p:txBody>
      </p:sp>
      <p:sp>
        <p:nvSpPr>
          <p:cNvPr id="57" name="object 57"/>
          <p:cNvSpPr txBox="1"/>
          <p:nvPr/>
        </p:nvSpPr>
        <p:spPr>
          <a:xfrm>
            <a:off x="1523429" y="8141817"/>
            <a:ext cx="5513070" cy="645795"/>
          </a:xfrm>
          <a:prstGeom prst="rect">
            <a:avLst/>
          </a:prstGeom>
          <a:solidFill>
            <a:srgbClr val="FFFFFF"/>
          </a:solidFill>
        </p:spPr>
        <p:txBody>
          <a:bodyPr vert="horz" wrap="square" lIns="0" tIns="153035" rIns="0" bIns="0" rtlCol="0">
            <a:spAutoFit/>
          </a:bodyPr>
          <a:lstStyle/>
          <a:p>
            <a:pPr marL="122555">
              <a:lnSpc>
                <a:spcPct val="100000"/>
              </a:lnSpc>
              <a:spcBef>
                <a:spcPts val="1205"/>
              </a:spcBef>
            </a:pPr>
            <a:r>
              <a:rPr sz="2250" spc="10" dirty="0">
                <a:solidFill>
                  <a:srgbClr val="C70067"/>
                </a:solidFill>
                <a:latin typeface="KozGoPr6N-Medium"/>
                <a:cs typeface="KozGoPr6N-Medium"/>
              </a:rPr>
              <a:t>心電図セミナ</a:t>
            </a:r>
            <a:r>
              <a:rPr sz="2250" spc="60" dirty="0">
                <a:solidFill>
                  <a:srgbClr val="C70067"/>
                </a:solidFill>
                <a:latin typeface="KozGoPr6N-Medium"/>
                <a:cs typeface="KozGoPr6N-Medium"/>
              </a:rPr>
              <a:t>ー</a:t>
            </a:r>
            <a:r>
              <a:rPr sz="2250" spc="0" dirty="0">
                <a:solidFill>
                  <a:srgbClr val="C70067"/>
                </a:solidFill>
                <a:latin typeface="KozGoPr6N-Medium"/>
                <a:cs typeface="KozGoPr6N-Medium"/>
              </a:rPr>
              <a:t>2017</a:t>
            </a:r>
            <a:endParaRPr sz="2250">
              <a:latin typeface="KozGoPr6N-Medium"/>
              <a:cs typeface="KozGoPr6N-Medium"/>
            </a:endParaRPr>
          </a:p>
        </p:txBody>
      </p:sp>
      <p:sp>
        <p:nvSpPr>
          <p:cNvPr id="58" name="object 58"/>
          <p:cNvSpPr/>
          <p:nvPr/>
        </p:nvSpPr>
        <p:spPr>
          <a:xfrm>
            <a:off x="512547" y="8141820"/>
            <a:ext cx="1010881" cy="1620594"/>
          </a:xfrm>
          <a:prstGeom prst="rect">
            <a:avLst/>
          </a:prstGeom>
          <a:blipFill>
            <a:blip r:embed="rId5" cstate="print"/>
            <a:stretch>
              <a:fillRect/>
            </a:stretch>
          </a:blipFill>
        </p:spPr>
        <p:txBody>
          <a:bodyPr wrap="square" lIns="0" tIns="0" rIns="0" bIns="0" rtlCol="0"/>
          <a:lstStyle/>
          <a:p>
            <a:endParaRPr/>
          </a:p>
        </p:txBody>
      </p:sp>
      <p:sp>
        <p:nvSpPr>
          <p:cNvPr id="59" name="object 59"/>
          <p:cNvSpPr txBox="1"/>
          <p:nvPr/>
        </p:nvSpPr>
        <p:spPr>
          <a:xfrm>
            <a:off x="699687" y="4038059"/>
            <a:ext cx="586105" cy="219710"/>
          </a:xfrm>
          <a:prstGeom prst="rect">
            <a:avLst/>
          </a:prstGeom>
        </p:spPr>
        <p:txBody>
          <a:bodyPr vert="horz" wrap="square" lIns="0" tIns="15240" rIns="0" bIns="0" rtlCol="0">
            <a:spAutoFit/>
          </a:bodyPr>
          <a:lstStyle/>
          <a:p>
            <a:pPr marL="12700">
              <a:lnSpc>
                <a:spcPct val="100000"/>
              </a:lnSpc>
              <a:spcBef>
                <a:spcPts val="120"/>
              </a:spcBef>
            </a:pPr>
            <a:r>
              <a:rPr sz="1250" spc="5" dirty="0">
                <a:solidFill>
                  <a:srgbClr val="FFFFFF"/>
                </a:solidFill>
                <a:latin typeface="KozGoPr6N-Medium"/>
                <a:cs typeface="KozGoPr6N-Medium"/>
              </a:rPr>
              <a:t>NISSEKI</a:t>
            </a:r>
            <a:endParaRPr sz="1250">
              <a:latin typeface="KozGoPr6N-Medium"/>
              <a:cs typeface="KozGoPr6N-Medium"/>
            </a:endParaRPr>
          </a:p>
        </p:txBody>
      </p:sp>
      <p:sp>
        <p:nvSpPr>
          <p:cNvPr id="60" name="object 60"/>
          <p:cNvSpPr txBox="1"/>
          <p:nvPr/>
        </p:nvSpPr>
        <p:spPr>
          <a:xfrm>
            <a:off x="866477" y="8459804"/>
            <a:ext cx="310515" cy="593090"/>
          </a:xfrm>
          <a:prstGeom prst="rect">
            <a:avLst/>
          </a:prstGeom>
        </p:spPr>
        <p:txBody>
          <a:bodyPr vert="horz" wrap="square" lIns="0" tIns="15240" rIns="0" bIns="0" rtlCol="0">
            <a:spAutoFit/>
          </a:bodyPr>
          <a:lstStyle/>
          <a:p>
            <a:pPr marL="12700">
              <a:lnSpc>
                <a:spcPct val="100000"/>
              </a:lnSpc>
              <a:spcBef>
                <a:spcPts val="120"/>
              </a:spcBef>
            </a:pPr>
            <a:r>
              <a:rPr sz="1250" spc="0" dirty="0">
                <a:solidFill>
                  <a:srgbClr val="FFFFFF"/>
                </a:solidFill>
                <a:latin typeface="KozGoPr6N-Medium"/>
                <a:cs typeface="KozGoPr6N-Medium"/>
              </a:rPr>
              <a:t>Hall</a:t>
            </a:r>
            <a:endParaRPr sz="1250" dirty="0">
              <a:latin typeface="KozGoPr6N-Medium"/>
              <a:cs typeface="KozGoPr6N-Medium"/>
            </a:endParaRPr>
          </a:p>
          <a:p>
            <a:pPr>
              <a:lnSpc>
                <a:spcPct val="100000"/>
              </a:lnSpc>
              <a:spcBef>
                <a:spcPts val="35"/>
              </a:spcBef>
            </a:pPr>
            <a:endParaRPr sz="1800" dirty="0">
              <a:latin typeface="Times New Roman"/>
              <a:cs typeface="Times New Roman"/>
            </a:endParaRPr>
          </a:p>
          <a:p>
            <a:pPr marL="50165">
              <a:lnSpc>
                <a:spcPct val="100000"/>
              </a:lnSpc>
            </a:pPr>
            <a:r>
              <a:rPr sz="700" spc="155" dirty="0">
                <a:solidFill>
                  <a:srgbClr val="009D85"/>
                </a:solidFill>
                <a:latin typeface="KozGoPr6N-Medium"/>
                <a:cs typeface="KozGoPr6N-Medium"/>
              </a:rPr>
              <a:t>共</a:t>
            </a:r>
            <a:r>
              <a:rPr sz="700" spc="0" dirty="0">
                <a:solidFill>
                  <a:srgbClr val="009D85"/>
                </a:solidFill>
                <a:latin typeface="KozGoPr6N-Medium"/>
                <a:cs typeface="KozGoPr6N-Medium"/>
              </a:rPr>
              <a:t>催</a:t>
            </a:r>
            <a:endParaRPr sz="700" dirty="0">
              <a:latin typeface="KozGoPr6N-Medium"/>
              <a:cs typeface="KozGoPr6N-Medium"/>
            </a:endParaRPr>
          </a:p>
        </p:txBody>
      </p:sp>
      <p:sp>
        <p:nvSpPr>
          <p:cNvPr id="61" name="object 61"/>
          <p:cNvSpPr/>
          <p:nvPr/>
        </p:nvSpPr>
        <p:spPr>
          <a:xfrm>
            <a:off x="5652894" y="8844507"/>
            <a:ext cx="1763412" cy="1653281"/>
          </a:xfrm>
          <a:prstGeom prst="rect">
            <a:avLst/>
          </a:prstGeom>
          <a:blipFill>
            <a:blip r:embed="rId6" cstate="print"/>
            <a:stretch>
              <a:fillRect/>
            </a:stretch>
          </a:blipFill>
        </p:spPr>
        <p:txBody>
          <a:bodyPr wrap="square" lIns="0" tIns="0" rIns="0" bIns="0" rtlCol="0"/>
          <a:lstStyle/>
          <a:p>
            <a:endParaRPr/>
          </a:p>
        </p:txBody>
      </p:sp>
      <p:sp>
        <p:nvSpPr>
          <p:cNvPr id="62" name="object 62"/>
          <p:cNvSpPr/>
          <p:nvPr/>
        </p:nvSpPr>
        <p:spPr>
          <a:xfrm>
            <a:off x="641221" y="3300691"/>
            <a:ext cx="756920" cy="124460"/>
          </a:xfrm>
          <a:custGeom>
            <a:avLst/>
            <a:gdLst/>
            <a:ahLst/>
            <a:cxnLst/>
            <a:rect l="l" t="t" r="r" b="b"/>
            <a:pathLst>
              <a:path w="756919" h="124460">
                <a:moveTo>
                  <a:pt x="177050" y="32588"/>
                </a:moveTo>
                <a:lnTo>
                  <a:pt x="159174" y="35948"/>
                </a:lnTo>
                <a:lnTo>
                  <a:pt x="145256" y="45467"/>
                </a:lnTo>
                <a:lnTo>
                  <a:pt x="136224" y="60304"/>
                </a:lnTo>
                <a:lnTo>
                  <a:pt x="133007" y="79616"/>
                </a:lnTo>
                <a:lnTo>
                  <a:pt x="136233" y="97738"/>
                </a:lnTo>
                <a:lnTo>
                  <a:pt x="145721" y="111826"/>
                </a:lnTo>
                <a:lnTo>
                  <a:pt x="161183" y="120957"/>
                </a:lnTo>
                <a:lnTo>
                  <a:pt x="182333" y="124205"/>
                </a:lnTo>
                <a:lnTo>
                  <a:pt x="182778" y="124205"/>
                </a:lnTo>
                <a:lnTo>
                  <a:pt x="183616" y="124155"/>
                </a:lnTo>
                <a:lnTo>
                  <a:pt x="184350" y="124155"/>
                </a:lnTo>
                <a:lnTo>
                  <a:pt x="192195" y="123612"/>
                </a:lnTo>
                <a:lnTo>
                  <a:pt x="200409" y="121885"/>
                </a:lnTo>
                <a:lnTo>
                  <a:pt x="208180" y="119105"/>
                </a:lnTo>
                <a:lnTo>
                  <a:pt x="215430" y="115354"/>
                </a:lnTo>
                <a:lnTo>
                  <a:pt x="215430" y="106057"/>
                </a:lnTo>
                <a:lnTo>
                  <a:pt x="183400" y="106057"/>
                </a:lnTo>
                <a:lnTo>
                  <a:pt x="172180" y="104874"/>
                </a:lnTo>
                <a:lnTo>
                  <a:pt x="163818" y="101477"/>
                </a:lnTo>
                <a:lnTo>
                  <a:pt x="158202" y="96097"/>
                </a:lnTo>
                <a:lnTo>
                  <a:pt x="155219" y="88963"/>
                </a:lnTo>
                <a:lnTo>
                  <a:pt x="218643" y="88963"/>
                </a:lnTo>
                <a:lnTo>
                  <a:pt x="219341" y="85432"/>
                </a:lnTo>
                <a:lnTo>
                  <a:pt x="219697" y="81051"/>
                </a:lnTo>
                <a:lnTo>
                  <a:pt x="219697" y="76809"/>
                </a:lnTo>
                <a:lnTo>
                  <a:pt x="218866" y="71881"/>
                </a:lnTo>
                <a:lnTo>
                  <a:pt x="154851" y="71881"/>
                </a:lnTo>
                <a:lnTo>
                  <a:pt x="157112" y="63172"/>
                </a:lnTo>
                <a:lnTo>
                  <a:pt x="161664" y="56568"/>
                </a:lnTo>
                <a:lnTo>
                  <a:pt x="168359" y="52379"/>
                </a:lnTo>
                <a:lnTo>
                  <a:pt x="177050" y="50914"/>
                </a:lnTo>
                <a:lnTo>
                  <a:pt x="211734" y="50914"/>
                </a:lnTo>
                <a:lnTo>
                  <a:pt x="208156" y="45054"/>
                </a:lnTo>
                <a:lnTo>
                  <a:pt x="194719" y="35881"/>
                </a:lnTo>
                <a:lnTo>
                  <a:pt x="177050" y="32588"/>
                </a:lnTo>
                <a:close/>
              </a:path>
              <a:path w="756919" h="124460">
                <a:moveTo>
                  <a:pt x="184350" y="124155"/>
                </a:moveTo>
                <a:lnTo>
                  <a:pt x="183616" y="124155"/>
                </a:lnTo>
                <a:lnTo>
                  <a:pt x="184350" y="124155"/>
                </a:lnTo>
                <a:close/>
              </a:path>
              <a:path w="756919" h="124460">
                <a:moveTo>
                  <a:pt x="215430" y="97523"/>
                </a:moveTo>
                <a:lnTo>
                  <a:pt x="214883" y="97523"/>
                </a:lnTo>
                <a:lnTo>
                  <a:pt x="213702" y="98234"/>
                </a:lnTo>
                <a:lnTo>
                  <a:pt x="212483" y="98907"/>
                </a:lnTo>
                <a:lnTo>
                  <a:pt x="189483" y="105752"/>
                </a:lnTo>
                <a:lnTo>
                  <a:pt x="188048" y="105892"/>
                </a:lnTo>
                <a:lnTo>
                  <a:pt x="185915" y="106006"/>
                </a:lnTo>
                <a:lnTo>
                  <a:pt x="183400" y="106057"/>
                </a:lnTo>
                <a:lnTo>
                  <a:pt x="215430" y="106057"/>
                </a:lnTo>
                <a:lnTo>
                  <a:pt x="215430" y="97523"/>
                </a:lnTo>
                <a:close/>
              </a:path>
              <a:path w="756919" h="124460">
                <a:moveTo>
                  <a:pt x="211734" y="50914"/>
                </a:moveTo>
                <a:lnTo>
                  <a:pt x="177050" y="50914"/>
                </a:lnTo>
                <a:lnTo>
                  <a:pt x="186189" y="52331"/>
                </a:lnTo>
                <a:lnTo>
                  <a:pt x="192803" y="56440"/>
                </a:lnTo>
                <a:lnTo>
                  <a:pt x="197004" y="63028"/>
                </a:lnTo>
                <a:lnTo>
                  <a:pt x="198907" y="71881"/>
                </a:lnTo>
                <a:lnTo>
                  <a:pt x="218866" y="71881"/>
                </a:lnTo>
                <a:lnTo>
                  <a:pt x="216702" y="59050"/>
                </a:lnTo>
                <a:lnTo>
                  <a:pt x="211734" y="50914"/>
                </a:lnTo>
                <a:close/>
              </a:path>
              <a:path w="756919" h="124460">
                <a:moveTo>
                  <a:pt x="43154" y="876"/>
                </a:moveTo>
                <a:lnTo>
                  <a:pt x="7226" y="876"/>
                </a:lnTo>
                <a:lnTo>
                  <a:pt x="0" y="122440"/>
                </a:lnTo>
                <a:lnTo>
                  <a:pt x="21653" y="122440"/>
                </a:lnTo>
                <a:lnTo>
                  <a:pt x="25717" y="46507"/>
                </a:lnTo>
                <a:lnTo>
                  <a:pt x="26606" y="25895"/>
                </a:lnTo>
                <a:lnTo>
                  <a:pt x="48717" y="25895"/>
                </a:lnTo>
                <a:lnTo>
                  <a:pt x="43154" y="876"/>
                </a:lnTo>
                <a:close/>
              </a:path>
              <a:path w="756919" h="124460">
                <a:moveTo>
                  <a:pt x="48717" y="25895"/>
                </a:moveTo>
                <a:lnTo>
                  <a:pt x="26949" y="25895"/>
                </a:lnTo>
                <a:lnTo>
                  <a:pt x="31534" y="46507"/>
                </a:lnTo>
                <a:lnTo>
                  <a:pt x="49148" y="122440"/>
                </a:lnTo>
                <a:lnTo>
                  <a:pt x="76288" y="122440"/>
                </a:lnTo>
                <a:lnTo>
                  <a:pt x="83347" y="92316"/>
                </a:lnTo>
                <a:lnTo>
                  <a:pt x="63068" y="92316"/>
                </a:lnTo>
                <a:lnTo>
                  <a:pt x="59372" y="73812"/>
                </a:lnTo>
                <a:lnTo>
                  <a:pt x="48717" y="25895"/>
                </a:lnTo>
                <a:close/>
              </a:path>
              <a:path w="756919" h="124460">
                <a:moveTo>
                  <a:pt x="120611" y="25895"/>
                </a:moveTo>
                <a:lnTo>
                  <a:pt x="98844" y="25895"/>
                </a:lnTo>
                <a:lnTo>
                  <a:pt x="99707" y="46507"/>
                </a:lnTo>
                <a:lnTo>
                  <a:pt x="103936" y="122440"/>
                </a:lnTo>
                <a:lnTo>
                  <a:pt x="126491" y="122440"/>
                </a:lnTo>
                <a:lnTo>
                  <a:pt x="120611" y="25895"/>
                </a:lnTo>
                <a:close/>
              </a:path>
              <a:path w="756919" h="124460">
                <a:moveTo>
                  <a:pt x="119087" y="876"/>
                </a:moveTo>
                <a:lnTo>
                  <a:pt x="83159" y="876"/>
                </a:lnTo>
                <a:lnTo>
                  <a:pt x="66941" y="73812"/>
                </a:lnTo>
                <a:lnTo>
                  <a:pt x="63423" y="92316"/>
                </a:lnTo>
                <a:lnTo>
                  <a:pt x="83347" y="92316"/>
                </a:lnTo>
                <a:lnTo>
                  <a:pt x="94081" y="46507"/>
                </a:lnTo>
                <a:lnTo>
                  <a:pt x="98488" y="25895"/>
                </a:lnTo>
                <a:lnTo>
                  <a:pt x="120611" y="25895"/>
                </a:lnTo>
                <a:lnTo>
                  <a:pt x="119087" y="876"/>
                </a:lnTo>
                <a:close/>
              </a:path>
              <a:path w="756919" h="124460">
                <a:moveTo>
                  <a:pt x="268490" y="32588"/>
                </a:moveTo>
                <a:lnTo>
                  <a:pt x="252720" y="35755"/>
                </a:lnTo>
                <a:lnTo>
                  <a:pt x="239842" y="44835"/>
                </a:lnTo>
                <a:lnTo>
                  <a:pt x="231161" y="59200"/>
                </a:lnTo>
                <a:lnTo>
                  <a:pt x="227977" y="78219"/>
                </a:lnTo>
                <a:lnTo>
                  <a:pt x="231161" y="97443"/>
                </a:lnTo>
                <a:lnTo>
                  <a:pt x="239842" y="111913"/>
                </a:lnTo>
                <a:lnTo>
                  <a:pt x="252720" y="121033"/>
                </a:lnTo>
                <a:lnTo>
                  <a:pt x="268490" y="124205"/>
                </a:lnTo>
                <a:lnTo>
                  <a:pt x="277386" y="123196"/>
                </a:lnTo>
                <a:lnTo>
                  <a:pt x="285246" y="120237"/>
                </a:lnTo>
                <a:lnTo>
                  <a:pt x="291978" y="115399"/>
                </a:lnTo>
                <a:lnTo>
                  <a:pt x="297383" y="108877"/>
                </a:lnTo>
                <a:lnTo>
                  <a:pt x="329463" y="108877"/>
                </a:lnTo>
                <a:lnTo>
                  <a:pt x="329463" y="105714"/>
                </a:lnTo>
                <a:lnTo>
                  <a:pt x="273075" y="105714"/>
                </a:lnTo>
                <a:lnTo>
                  <a:pt x="263206" y="103674"/>
                </a:lnTo>
                <a:lnTo>
                  <a:pt x="256093" y="97982"/>
                </a:lnTo>
                <a:lnTo>
                  <a:pt x="251788" y="89282"/>
                </a:lnTo>
                <a:lnTo>
                  <a:pt x="250342" y="78219"/>
                </a:lnTo>
                <a:lnTo>
                  <a:pt x="251788" y="67260"/>
                </a:lnTo>
                <a:lnTo>
                  <a:pt x="256093" y="58618"/>
                </a:lnTo>
                <a:lnTo>
                  <a:pt x="263206" y="52950"/>
                </a:lnTo>
                <a:lnTo>
                  <a:pt x="273075" y="50914"/>
                </a:lnTo>
                <a:lnTo>
                  <a:pt x="386537" y="50914"/>
                </a:lnTo>
                <a:lnTo>
                  <a:pt x="386537" y="44576"/>
                </a:lnTo>
                <a:lnTo>
                  <a:pt x="295097" y="44576"/>
                </a:lnTo>
                <a:lnTo>
                  <a:pt x="289827" y="39430"/>
                </a:lnTo>
                <a:lnTo>
                  <a:pt x="283579" y="35672"/>
                </a:lnTo>
                <a:lnTo>
                  <a:pt x="276439" y="33370"/>
                </a:lnTo>
                <a:lnTo>
                  <a:pt x="268490" y="32588"/>
                </a:lnTo>
                <a:close/>
              </a:path>
              <a:path w="756919" h="124460">
                <a:moveTo>
                  <a:pt x="363105" y="52146"/>
                </a:moveTo>
                <a:lnTo>
                  <a:pt x="341248" y="52146"/>
                </a:lnTo>
                <a:lnTo>
                  <a:pt x="341248" y="93725"/>
                </a:lnTo>
                <a:lnTo>
                  <a:pt x="343355" y="107409"/>
                </a:lnTo>
                <a:lnTo>
                  <a:pt x="349510" y="116895"/>
                </a:lnTo>
                <a:lnTo>
                  <a:pt x="359465" y="122417"/>
                </a:lnTo>
                <a:lnTo>
                  <a:pt x="372973" y="124205"/>
                </a:lnTo>
                <a:lnTo>
                  <a:pt x="377215" y="124205"/>
                </a:lnTo>
                <a:lnTo>
                  <a:pt x="382308" y="123494"/>
                </a:lnTo>
                <a:lnTo>
                  <a:pt x="386537" y="122440"/>
                </a:lnTo>
                <a:lnTo>
                  <a:pt x="386537" y="105714"/>
                </a:lnTo>
                <a:lnTo>
                  <a:pt x="367512" y="105714"/>
                </a:lnTo>
                <a:lnTo>
                  <a:pt x="363105" y="101485"/>
                </a:lnTo>
                <a:lnTo>
                  <a:pt x="363105" y="52146"/>
                </a:lnTo>
                <a:close/>
              </a:path>
              <a:path w="756919" h="124460">
                <a:moveTo>
                  <a:pt x="329463" y="108877"/>
                </a:moveTo>
                <a:lnTo>
                  <a:pt x="297383" y="108877"/>
                </a:lnTo>
                <a:lnTo>
                  <a:pt x="300562" y="115399"/>
                </a:lnTo>
                <a:lnTo>
                  <a:pt x="305360" y="119953"/>
                </a:lnTo>
                <a:lnTo>
                  <a:pt x="311808" y="122623"/>
                </a:lnTo>
                <a:lnTo>
                  <a:pt x="319938" y="123494"/>
                </a:lnTo>
                <a:lnTo>
                  <a:pt x="323113" y="123494"/>
                </a:lnTo>
                <a:lnTo>
                  <a:pt x="327342" y="122974"/>
                </a:lnTo>
                <a:lnTo>
                  <a:pt x="329463" y="122440"/>
                </a:lnTo>
                <a:lnTo>
                  <a:pt x="329463" y="108877"/>
                </a:lnTo>
                <a:close/>
              </a:path>
              <a:path w="756919" h="124460">
                <a:moveTo>
                  <a:pt x="386537" y="50914"/>
                </a:moveTo>
                <a:lnTo>
                  <a:pt x="273075" y="50914"/>
                </a:lnTo>
                <a:lnTo>
                  <a:pt x="282922" y="52950"/>
                </a:lnTo>
                <a:lnTo>
                  <a:pt x="290161" y="58618"/>
                </a:lnTo>
                <a:lnTo>
                  <a:pt x="294626" y="67260"/>
                </a:lnTo>
                <a:lnTo>
                  <a:pt x="296151" y="78219"/>
                </a:lnTo>
                <a:lnTo>
                  <a:pt x="294626" y="89282"/>
                </a:lnTo>
                <a:lnTo>
                  <a:pt x="290161" y="97982"/>
                </a:lnTo>
                <a:lnTo>
                  <a:pt x="282922" y="103674"/>
                </a:lnTo>
                <a:lnTo>
                  <a:pt x="273075" y="105714"/>
                </a:lnTo>
                <a:lnTo>
                  <a:pt x="329463" y="105714"/>
                </a:lnTo>
                <a:lnTo>
                  <a:pt x="329463" y="105524"/>
                </a:lnTo>
                <a:lnTo>
                  <a:pt x="319405" y="105524"/>
                </a:lnTo>
                <a:lnTo>
                  <a:pt x="316953" y="102882"/>
                </a:lnTo>
                <a:lnTo>
                  <a:pt x="316953" y="52146"/>
                </a:lnTo>
                <a:lnTo>
                  <a:pt x="386537" y="52146"/>
                </a:lnTo>
                <a:lnTo>
                  <a:pt x="386537" y="50914"/>
                </a:lnTo>
                <a:close/>
              </a:path>
              <a:path w="756919" h="124460">
                <a:moveTo>
                  <a:pt x="386537" y="104470"/>
                </a:moveTo>
                <a:lnTo>
                  <a:pt x="386003" y="104470"/>
                </a:lnTo>
                <a:lnTo>
                  <a:pt x="382485" y="105346"/>
                </a:lnTo>
                <a:lnTo>
                  <a:pt x="379856" y="105714"/>
                </a:lnTo>
                <a:lnTo>
                  <a:pt x="386537" y="105714"/>
                </a:lnTo>
                <a:lnTo>
                  <a:pt x="386537" y="104470"/>
                </a:lnTo>
                <a:close/>
              </a:path>
              <a:path w="756919" h="124460">
                <a:moveTo>
                  <a:pt x="329463" y="105181"/>
                </a:moveTo>
                <a:lnTo>
                  <a:pt x="328930" y="105181"/>
                </a:lnTo>
                <a:lnTo>
                  <a:pt x="327342" y="105524"/>
                </a:lnTo>
                <a:lnTo>
                  <a:pt x="329463" y="105524"/>
                </a:lnTo>
                <a:lnTo>
                  <a:pt x="329463" y="105181"/>
                </a:lnTo>
                <a:close/>
              </a:path>
              <a:path w="756919" h="124460">
                <a:moveTo>
                  <a:pt x="316953" y="876"/>
                </a:moveTo>
                <a:lnTo>
                  <a:pt x="295097" y="876"/>
                </a:lnTo>
                <a:lnTo>
                  <a:pt x="295097" y="44576"/>
                </a:lnTo>
                <a:lnTo>
                  <a:pt x="386537" y="44576"/>
                </a:lnTo>
                <a:lnTo>
                  <a:pt x="386537" y="34353"/>
                </a:lnTo>
                <a:lnTo>
                  <a:pt x="316953" y="34353"/>
                </a:lnTo>
                <a:lnTo>
                  <a:pt x="316953" y="876"/>
                </a:lnTo>
                <a:close/>
              </a:path>
              <a:path w="756919" h="124460">
                <a:moveTo>
                  <a:pt x="363105" y="13385"/>
                </a:moveTo>
                <a:lnTo>
                  <a:pt x="341248" y="13385"/>
                </a:lnTo>
                <a:lnTo>
                  <a:pt x="341248" y="34353"/>
                </a:lnTo>
                <a:lnTo>
                  <a:pt x="363105" y="34353"/>
                </a:lnTo>
                <a:lnTo>
                  <a:pt x="363105" y="13385"/>
                </a:lnTo>
                <a:close/>
              </a:path>
              <a:path w="756919" h="124460">
                <a:moveTo>
                  <a:pt x="417194" y="34353"/>
                </a:moveTo>
                <a:lnTo>
                  <a:pt x="396227" y="34353"/>
                </a:lnTo>
                <a:lnTo>
                  <a:pt x="396227" y="122440"/>
                </a:lnTo>
                <a:lnTo>
                  <a:pt x="418071" y="122440"/>
                </a:lnTo>
                <a:lnTo>
                  <a:pt x="418071" y="76276"/>
                </a:lnTo>
                <a:lnTo>
                  <a:pt x="419446" y="66792"/>
                </a:lnTo>
                <a:lnTo>
                  <a:pt x="423530" y="59834"/>
                </a:lnTo>
                <a:lnTo>
                  <a:pt x="430260" y="55550"/>
                </a:lnTo>
                <a:lnTo>
                  <a:pt x="439572" y="54089"/>
                </a:lnTo>
                <a:lnTo>
                  <a:pt x="447497" y="54089"/>
                </a:lnTo>
                <a:lnTo>
                  <a:pt x="447497" y="50380"/>
                </a:lnTo>
                <a:lnTo>
                  <a:pt x="417194" y="50380"/>
                </a:lnTo>
                <a:lnTo>
                  <a:pt x="417194" y="34353"/>
                </a:lnTo>
                <a:close/>
              </a:path>
              <a:path w="756919" h="124460">
                <a:moveTo>
                  <a:pt x="447497" y="54089"/>
                </a:moveTo>
                <a:lnTo>
                  <a:pt x="442048" y="54089"/>
                </a:lnTo>
                <a:lnTo>
                  <a:pt x="444677" y="54432"/>
                </a:lnTo>
                <a:lnTo>
                  <a:pt x="447141" y="55143"/>
                </a:lnTo>
                <a:lnTo>
                  <a:pt x="447497" y="55143"/>
                </a:lnTo>
                <a:lnTo>
                  <a:pt x="447497" y="54089"/>
                </a:lnTo>
                <a:close/>
              </a:path>
              <a:path w="756919" h="124460">
                <a:moveTo>
                  <a:pt x="442214" y="33286"/>
                </a:moveTo>
                <a:lnTo>
                  <a:pt x="438861" y="33286"/>
                </a:lnTo>
                <a:lnTo>
                  <a:pt x="431587" y="34471"/>
                </a:lnTo>
                <a:lnTo>
                  <a:pt x="425584" y="37871"/>
                </a:lnTo>
                <a:lnTo>
                  <a:pt x="420803" y="43252"/>
                </a:lnTo>
                <a:lnTo>
                  <a:pt x="417194" y="50380"/>
                </a:lnTo>
                <a:lnTo>
                  <a:pt x="447497" y="50380"/>
                </a:lnTo>
                <a:lnTo>
                  <a:pt x="447497" y="34696"/>
                </a:lnTo>
                <a:lnTo>
                  <a:pt x="445211" y="33820"/>
                </a:lnTo>
                <a:lnTo>
                  <a:pt x="442214" y="33286"/>
                </a:lnTo>
                <a:close/>
              </a:path>
              <a:path w="756919" h="124460">
                <a:moveTo>
                  <a:pt x="494182" y="32588"/>
                </a:moveTo>
                <a:lnTo>
                  <a:pt x="475274" y="36127"/>
                </a:lnTo>
                <a:lnTo>
                  <a:pt x="460644" y="45845"/>
                </a:lnTo>
                <a:lnTo>
                  <a:pt x="451202" y="60389"/>
                </a:lnTo>
                <a:lnTo>
                  <a:pt x="447852" y="78409"/>
                </a:lnTo>
                <a:lnTo>
                  <a:pt x="451202" y="96415"/>
                </a:lnTo>
                <a:lnTo>
                  <a:pt x="460644" y="110951"/>
                </a:lnTo>
                <a:lnTo>
                  <a:pt x="475274" y="120666"/>
                </a:lnTo>
                <a:lnTo>
                  <a:pt x="494182" y="124205"/>
                </a:lnTo>
                <a:lnTo>
                  <a:pt x="512989" y="120666"/>
                </a:lnTo>
                <a:lnTo>
                  <a:pt x="527570" y="110951"/>
                </a:lnTo>
                <a:lnTo>
                  <a:pt x="531206" y="105346"/>
                </a:lnTo>
                <a:lnTo>
                  <a:pt x="494182" y="105346"/>
                </a:lnTo>
                <a:lnTo>
                  <a:pt x="483978" y="103316"/>
                </a:lnTo>
                <a:lnTo>
                  <a:pt x="476462" y="97688"/>
                </a:lnTo>
                <a:lnTo>
                  <a:pt x="471818" y="89155"/>
                </a:lnTo>
                <a:lnTo>
                  <a:pt x="470230" y="78409"/>
                </a:lnTo>
                <a:lnTo>
                  <a:pt x="471818" y="67647"/>
                </a:lnTo>
                <a:lnTo>
                  <a:pt x="476462" y="59102"/>
                </a:lnTo>
                <a:lnTo>
                  <a:pt x="483978" y="53467"/>
                </a:lnTo>
                <a:lnTo>
                  <a:pt x="494182" y="51434"/>
                </a:lnTo>
                <a:lnTo>
                  <a:pt x="531193" y="51434"/>
                </a:lnTo>
                <a:lnTo>
                  <a:pt x="527570" y="45845"/>
                </a:lnTo>
                <a:lnTo>
                  <a:pt x="512989" y="36127"/>
                </a:lnTo>
                <a:lnTo>
                  <a:pt x="494182" y="32588"/>
                </a:lnTo>
                <a:close/>
              </a:path>
              <a:path w="756919" h="124460">
                <a:moveTo>
                  <a:pt x="531193" y="51434"/>
                </a:moveTo>
                <a:lnTo>
                  <a:pt x="494182" y="51434"/>
                </a:lnTo>
                <a:lnTo>
                  <a:pt x="504516" y="53467"/>
                </a:lnTo>
                <a:lnTo>
                  <a:pt x="511957" y="59102"/>
                </a:lnTo>
                <a:lnTo>
                  <a:pt x="516458" y="67647"/>
                </a:lnTo>
                <a:lnTo>
                  <a:pt x="517969" y="78409"/>
                </a:lnTo>
                <a:lnTo>
                  <a:pt x="516458" y="89155"/>
                </a:lnTo>
                <a:lnTo>
                  <a:pt x="511957" y="97688"/>
                </a:lnTo>
                <a:lnTo>
                  <a:pt x="504516" y="103316"/>
                </a:lnTo>
                <a:lnTo>
                  <a:pt x="494182" y="105346"/>
                </a:lnTo>
                <a:lnTo>
                  <a:pt x="531206" y="105346"/>
                </a:lnTo>
                <a:lnTo>
                  <a:pt x="536998" y="96415"/>
                </a:lnTo>
                <a:lnTo>
                  <a:pt x="540346" y="78409"/>
                </a:lnTo>
                <a:lnTo>
                  <a:pt x="536998" y="60389"/>
                </a:lnTo>
                <a:lnTo>
                  <a:pt x="531193" y="51434"/>
                </a:lnTo>
                <a:close/>
              </a:path>
              <a:path w="756919" h="124460">
                <a:moveTo>
                  <a:pt x="573011" y="34353"/>
                </a:moveTo>
                <a:lnTo>
                  <a:pt x="552030" y="34353"/>
                </a:lnTo>
                <a:lnTo>
                  <a:pt x="552030" y="122440"/>
                </a:lnTo>
                <a:lnTo>
                  <a:pt x="573862" y="122440"/>
                </a:lnTo>
                <a:lnTo>
                  <a:pt x="573983" y="72415"/>
                </a:lnTo>
                <a:lnTo>
                  <a:pt x="575135" y="64073"/>
                </a:lnTo>
                <a:lnTo>
                  <a:pt x="578889" y="57016"/>
                </a:lnTo>
                <a:lnTo>
                  <a:pt x="585022" y="52503"/>
                </a:lnTo>
                <a:lnTo>
                  <a:pt x="593432" y="50914"/>
                </a:lnTo>
                <a:lnTo>
                  <a:pt x="628345" y="50914"/>
                </a:lnTo>
                <a:lnTo>
                  <a:pt x="627112" y="48450"/>
                </a:lnTo>
                <a:lnTo>
                  <a:pt x="573011" y="48450"/>
                </a:lnTo>
                <a:lnTo>
                  <a:pt x="573011" y="34353"/>
                </a:lnTo>
                <a:close/>
              </a:path>
              <a:path w="756919" h="124460">
                <a:moveTo>
                  <a:pt x="628345" y="50914"/>
                </a:moveTo>
                <a:lnTo>
                  <a:pt x="593432" y="50914"/>
                </a:lnTo>
                <a:lnTo>
                  <a:pt x="601573" y="52428"/>
                </a:lnTo>
                <a:lnTo>
                  <a:pt x="607287" y="56816"/>
                </a:lnTo>
                <a:lnTo>
                  <a:pt x="610654" y="63848"/>
                </a:lnTo>
                <a:lnTo>
                  <a:pt x="611656" y="72415"/>
                </a:lnTo>
                <a:lnTo>
                  <a:pt x="611759" y="122440"/>
                </a:lnTo>
                <a:lnTo>
                  <a:pt x="633603" y="122440"/>
                </a:lnTo>
                <a:lnTo>
                  <a:pt x="633603" y="72415"/>
                </a:lnTo>
                <a:lnTo>
                  <a:pt x="631524" y="57266"/>
                </a:lnTo>
                <a:lnTo>
                  <a:pt x="628345" y="50914"/>
                </a:lnTo>
                <a:close/>
              </a:path>
              <a:path w="756919" h="124460">
                <a:moveTo>
                  <a:pt x="598893" y="32588"/>
                </a:moveTo>
                <a:lnTo>
                  <a:pt x="590165" y="33727"/>
                </a:lnTo>
                <a:lnTo>
                  <a:pt x="582976" y="36947"/>
                </a:lnTo>
                <a:lnTo>
                  <a:pt x="577275" y="41953"/>
                </a:lnTo>
                <a:lnTo>
                  <a:pt x="573011" y="48450"/>
                </a:lnTo>
                <a:lnTo>
                  <a:pt x="627112" y="48450"/>
                </a:lnTo>
                <a:lnTo>
                  <a:pt x="625168" y="44567"/>
                </a:lnTo>
                <a:lnTo>
                  <a:pt x="614352" y="35835"/>
                </a:lnTo>
                <a:lnTo>
                  <a:pt x="598893" y="32588"/>
                </a:lnTo>
                <a:close/>
              </a:path>
              <a:path w="756919" h="124460">
                <a:moveTo>
                  <a:pt x="666546" y="0"/>
                </a:moveTo>
                <a:lnTo>
                  <a:pt x="652106" y="0"/>
                </a:lnTo>
                <a:lnTo>
                  <a:pt x="646277" y="5816"/>
                </a:lnTo>
                <a:lnTo>
                  <a:pt x="646277" y="19900"/>
                </a:lnTo>
                <a:lnTo>
                  <a:pt x="652106" y="25895"/>
                </a:lnTo>
                <a:lnTo>
                  <a:pt x="666546" y="25895"/>
                </a:lnTo>
                <a:lnTo>
                  <a:pt x="672185" y="19900"/>
                </a:lnTo>
                <a:lnTo>
                  <a:pt x="672185" y="5816"/>
                </a:lnTo>
                <a:lnTo>
                  <a:pt x="666546" y="0"/>
                </a:lnTo>
                <a:close/>
              </a:path>
              <a:path w="756919" h="124460">
                <a:moveTo>
                  <a:pt x="669886" y="34353"/>
                </a:moveTo>
                <a:lnTo>
                  <a:pt x="647877" y="34353"/>
                </a:lnTo>
                <a:lnTo>
                  <a:pt x="647877" y="98653"/>
                </a:lnTo>
                <a:lnTo>
                  <a:pt x="649543" y="109404"/>
                </a:lnTo>
                <a:lnTo>
                  <a:pt x="654462" y="117244"/>
                </a:lnTo>
                <a:lnTo>
                  <a:pt x="662515" y="122044"/>
                </a:lnTo>
                <a:lnTo>
                  <a:pt x="673582" y="123672"/>
                </a:lnTo>
                <a:lnTo>
                  <a:pt x="677113" y="123672"/>
                </a:lnTo>
                <a:lnTo>
                  <a:pt x="680999" y="123151"/>
                </a:lnTo>
                <a:lnTo>
                  <a:pt x="684352" y="122440"/>
                </a:lnTo>
                <a:lnTo>
                  <a:pt x="684352" y="105714"/>
                </a:lnTo>
                <a:lnTo>
                  <a:pt x="672719" y="105714"/>
                </a:lnTo>
                <a:lnTo>
                  <a:pt x="669886" y="102882"/>
                </a:lnTo>
                <a:lnTo>
                  <a:pt x="669886" y="34353"/>
                </a:lnTo>
                <a:close/>
              </a:path>
              <a:path w="756919" h="124460">
                <a:moveTo>
                  <a:pt x="684352" y="105181"/>
                </a:moveTo>
                <a:lnTo>
                  <a:pt x="683818" y="105181"/>
                </a:lnTo>
                <a:lnTo>
                  <a:pt x="681875" y="105524"/>
                </a:lnTo>
                <a:lnTo>
                  <a:pt x="680110" y="105714"/>
                </a:lnTo>
                <a:lnTo>
                  <a:pt x="684352" y="105714"/>
                </a:lnTo>
                <a:lnTo>
                  <a:pt x="684352" y="105181"/>
                </a:lnTo>
                <a:close/>
              </a:path>
              <a:path w="756919" h="124460">
                <a:moveTo>
                  <a:pt x="740892" y="32588"/>
                </a:moveTo>
                <a:lnTo>
                  <a:pt x="732967" y="32588"/>
                </a:lnTo>
                <a:lnTo>
                  <a:pt x="713956" y="36127"/>
                </a:lnTo>
                <a:lnTo>
                  <a:pt x="699274" y="45845"/>
                </a:lnTo>
                <a:lnTo>
                  <a:pt x="689812" y="60389"/>
                </a:lnTo>
                <a:lnTo>
                  <a:pt x="686460" y="78409"/>
                </a:lnTo>
                <a:lnTo>
                  <a:pt x="689812" y="96415"/>
                </a:lnTo>
                <a:lnTo>
                  <a:pt x="699274" y="110951"/>
                </a:lnTo>
                <a:lnTo>
                  <a:pt x="713956" y="120666"/>
                </a:lnTo>
                <a:lnTo>
                  <a:pt x="732967" y="124205"/>
                </a:lnTo>
                <a:lnTo>
                  <a:pt x="740892" y="124205"/>
                </a:lnTo>
                <a:lnTo>
                  <a:pt x="749884" y="122262"/>
                </a:lnTo>
                <a:lnTo>
                  <a:pt x="756577" y="118567"/>
                </a:lnTo>
                <a:lnTo>
                  <a:pt x="756577" y="105181"/>
                </a:lnTo>
                <a:lnTo>
                  <a:pt x="734555" y="105181"/>
                </a:lnTo>
                <a:lnTo>
                  <a:pt x="723469" y="103152"/>
                </a:lnTo>
                <a:lnTo>
                  <a:pt x="715414" y="97539"/>
                </a:lnTo>
                <a:lnTo>
                  <a:pt x="710500" y="89054"/>
                </a:lnTo>
                <a:lnTo>
                  <a:pt x="708837" y="78409"/>
                </a:lnTo>
                <a:lnTo>
                  <a:pt x="710500" y="67750"/>
                </a:lnTo>
                <a:lnTo>
                  <a:pt x="715414" y="59258"/>
                </a:lnTo>
                <a:lnTo>
                  <a:pt x="723469" y="53642"/>
                </a:lnTo>
                <a:lnTo>
                  <a:pt x="734555" y="51612"/>
                </a:lnTo>
                <a:lnTo>
                  <a:pt x="756577" y="51612"/>
                </a:lnTo>
                <a:lnTo>
                  <a:pt x="756577" y="38226"/>
                </a:lnTo>
                <a:lnTo>
                  <a:pt x="749884" y="34531"/>
                </a:lnTo>
                <a:lnTo>
                  <a:pt x="740892" y="32588"/>
                </a:lnTo>
                <a:close/>
              </a:path>
              <a:path w="756919" h="124460">
                <a:moveTo>
                  <a:pt x="756577" y="99186"/>
                </a:moveTo>
                <a:lnTo>
                  <a:pt x="756043" y="99186"/>
                </a:lnTo>
                <a:lnTo>
                  <a:pt x="749185" y="103238"/>
                </a:lnTo>
                <a:lnTo>
                  <a:pt x="742302" y="105181"/>
                </a:lnTo>
                <a:lnTo>
                  <a:pt x="756577" y="105181"/>
                </a:lnTo>
                <a:lnTo>
                  <a:pt x="756577" y="99186"/>
                </a:lnTo>
                <a:close/>
              </a:path>
              <a:path w="756919" h="124460">
                <a:moveTo>
                  <a:pt x="756577" y="51612"/>
                </a:moveTo>
                <a:lnTo>
                  <a:pt x="742302" y="51612"/>
                </a:lnTo>
                <a:lnTo>
                  <a:pt x="749185" y="53555"/>
                </a:lnTo>
                <a:lnTo>
                  <a:pt x="756043" y="57594"/>
                </a:lnTo>
                <a:lnTo>
                  <a:pt x="756577" y="57594"/>
                </a:lnTo>
                <a:lnTo>
                  <a:pt x="756577" y="51612"/>
                </a:lnTo>
                <a:close/>
              </a:path>
            </a:pathLst>
          </a:custGeom>
          <a:solidFill>
            <a:srgbClr val="004881"/>
          </a:solidFill>
        </p:spPr>
        <p:txBody>
          <a:bodyPr wrap="square" lIns="0" tIns="0" rIns="0" bIns="0" rtlCol="0"/>
          <a:lstStyle/>
          <a:p>
            <a:endParaRPr/>
          </a:p>
        </p:txBody>
      </p:sp>
      <p:sp>
        <p:nvSpPr>
          <p:cNvPr id="63" name="object 63"/>
          <p:cNvSpPr/>
          <p:nvPr/>
        </p:nvSpPr>
        <p:spPr>
          <a:xfrm>
            <a:off x="716201" y="7535904"/>
            <a:ext cx="161925" cy="38735"/>
          </a:xfrm>
          <a:custGeom>
            <a:avLst/>
            <a:gdLst/>
            <a:ahLst/>
            <a:cxnLst/>
            <a:rect l="l" t="t" r="r" b="b"/>
            <a:pathLst>
              <a:path w="161925" h="38734">
                <a:moveTo>
                  <a:pt x="80835" y="0"/>
                </a:moveTo>
                <a:lnTo>
                  <a:pt x="32689" y="14479"/>
                </a:lnTo>
                <a:lnTo>
                  <a:pt x="0" y="37299"/>
                </a:lnTo>
                <a:lnTo>
                  <a:pt x="696" y="38315"/>
                </a:lnTo>
                <a:lnTo>
                  <a:pt x="901" y="38531"/>
                </a:lnTo>
                <a:lnTo>
                  <a:pt x="9382" y="36802"/>
                </a:lnTo>
                <a:lnTo>
                  <a:pt x="29341" y="31726"/>
                </a:lnTo>
                <a:lnTo>
                  <a:pt x="55185" y="26414"/>
                </a:lnTo>
                <a:lnTo>
                  <a:pt x="81318" y="23977"/>
                </a:lnTo>
                <a:lnTo>
                  <a:pt x="144558" y="23977"/>
                </a:lnTo>
                <a:lnTo>
                  <a:pt x="129093" y="14436"/>
                </a:lnTo>
                <a:lnTo>
                  <a:pt x="105497" y="4300"/>
                </a:lnTo>
                <a:lnTo>
                  <a:pt x="80835" y="0"/>
                </a:lnTo>
                <a:close/>
              </a:path>
              <a:path w="161925" h="38734">
                <a:moveTo>
                  <a:pt x="144558" y="23977"/>
                </a:moveTo>
                <a:lnTo>
                  <a:pt x="81318" y="23977"/>
                </a:lnTo>
                <a:lnTo>
                  <a:pt x="107062" y="26471"/>
                </a:lnTo>
                <a:lnTo>
                  <a:pt x="132360" y="31765"/>
                </a:lnTo>
                <a:lnTo>
                  <a:pt x="151917" y="36750"/>
                </a:lnTo>
                <a:lnTo>
                  <a:pt x="160439" y="38315"/>
                </a:lnTo>
                <a:lnTo>
                  <a:pt x="160616" y="38112"/>
                </a:lnTo>
                <a:lnTo>
                  <a:pt x="161925" y="37769"/>
                </a:lnTo>
                <a:lnTo>
                  <a:pt x="159893" y="35712"/>
                </a:lnTo>
                <a:lnTo>
                  <a:pt x="148281" y="26274"/>
                </a:lnTo>
                <a:lnTo>
                  <a:pt x="144558" y="23977"/>
                </a:lnTo>
                <a:close/>
              </a:path>
            </a:pathLst>
          </a:custGeom>
          <a:solidFill>
            <a:srgbClr val="5CB531"/>
          </a:solidFill>
        </p:spPr>
        <p:txBody>
          <a:bodyPr wrap="square" lIns="0" tIns="0" rIns="0" bIns="0" rtlCol="0"/>
          <a:lstStyle/>
          <a:p>
            <a:endParaRPr/>
          </a:p>
        </p:txBody>
      </p:sp>
      <p:sp>
        <p:nvSpPr>
          <p:cNvPr id="64" name="object 64"/>
          <p:cNvSpPr/>
          <p:nvPr/>
        </p:nvSpPr>
        <p:spPr>
          <a:xfrm>
            <a:off x="1044338" y="7424420"/>
            <a:ext cx="398145" cy="96445"/>
          </a:xfrm>
          <a:prstGeom prst="rect">
            <a:avLst/>
          </a:prstGeom>
          <a:blipFill>
            <a:blip r:embed="rId7" cstate="print"/>
            <a:stretch>
              <a:fillRect/>
            </a:stretch>
          </a:blipFill>
        </p:spPr>
        <p:txBody>
          <a:bodyPr wrap="square" lIns="0" tIns="0" rIns="0" bIns="0" rtlCol="0"/>
          <a:lstStyle/>
          <a:p>
            <a:endParaRPr/>
          </a:p>
        </p:txBody>
      </p:sp>
      <p:sp>
        <p:nvSpPr>
          <p:cNvPr id="65" name="object 65"/>
          <p:cNvSpPr/>
          <p:nvPr/>
        </p:nvSpPr>
        <p:spPr>
          <a:xfrm>
            <a:off x="742379" y="7404948"/>
            <a:ext cx="120014" cy="113030"/>
          </a:xfrm>
          <a:custGeom>
            <a:avLst/>
            <a:gdLst/>
            <a:ahLst/>
            <a:cxnLst/>
            <a:rect l="l" t="t" r="r" b="b"/>
            <a:pathLst>
              <a:path w="120015" h="113029">
                <a:moveTo>
                  <a:pt x="87668" y="0"/>
                </a:moveTo>
                <a:lnTo>
                  <a:pt x="38887" y="0"/>
                </a:lnTo>
                <a:lnTo>
                  <a:pt x="22262" y="1738"/>
                </a:lnTo>
                <a:lnTo>
                  <a:pt x="10342" y="6937"/>
                </a:lnTo>
                <a:lnTo>
                  <a:pt x="3163" y="15569"/>
                </a:lnTo>
                <a:lnTo>
                  <a:pt x="761" y="27609"/>
                </a:lnTo>
                <a:lnTo>
                  <a:pt x="761" y="38569"/>
                </a:lnTo>
                <a:lnTo>
                  <a:pt x="3487" y="49381"/>
                </a:lnTo>
                <a:lnTo>
                  <a:pt x="11637" y="57132"/>
                </a:lnTo>
                <a:lnTo>
                  <a:pt x="25177" y="61799"/>
                </a:lnTo>
                <a:lnTo>
                  <a:pt x="44068" y="63360"/>
                </a:lnTo>
                <a:lnTo>
                  <a:pt x="76111" y="63360"/>
                </a:lnTo>
                <a:lnTo>
                  <a:pt x="90090" y="64870"/>
                </a:lnTo>
                <a:lnTo>
                  <a:pt x="97269" y="68422"/>
                </a:lnTo>
                <a:lnTo>
                  <a:pt x="99914" y="72548"/>
                </a:lnTo>
                <a:lnTo>
                  <a:pt x="100291" y="75780"/>
                </a:lnTo>
                <a:lnTo>
                  <a:pt x="100291" y="96189"/>
                </a:lnTo>
                <a:lnTo>
                  <a:pt x="2819" y="96189"/>
                </a:lnTo>
                <a:lnTo>
                  <a:pt x="0" y="99187"/>
                </a:lnTo>
                <a:lnTo>
                  <a:pt x="0" y="111823"/>
                </a:lnTo>
                <a:lnTo>
                  <a:pt x="4851" y="112941"/>
                </a:lnTo>
                <a:lnTo>
                  <a:pt x="78244" y="112941"/>
                </a:lnTo>
                <a:lnTo>
                  <a:pt x="96334" y="111242"/>
                </a:lnTo>
                <a:lnTo>
                  <a:pt x="109297" y="106162"/>
                </a:lnTo>
                <a:lnTo>
                  <a:pt x="117101" y="97724"/>
                </a:lnTo>
                <a:lnTo>
                  <a:pt x="119710" y="85953"/>
                </a:lnTo>
                <a:lnTo>
                  <a:pt x="119710" y="74218"/>
                </a:lnTo>
                <a:lnTo>
                  <a:pt x="116831" y="62310"/>
                </a:lnTo>
                <a:lnTo>
                  <a:pt x="108223" y="53768"/>
                </a:lnTo>
                <a:lnTo>
                  <a:pt x="93928" y="48622"/>
                </a:lnTo>
                <a:lnTo>
                  <a:pt x="73990" y="46901"/>
                </a:lnTo>
                <a:lnTo>
                  <a:pt x="27330" y="46901"/>
                </a:lnTo>
                <a:lnTo>
                  <a:pt x="20180" y="43586"/>
                </a:lnTo>
                <a:lnTo>
                  <a:pt x="20180" y="20561"/>
                </a:lnTo>
                <a:lnTo>
                  <a:pt x="25514" y="16598"/>
                </a:lnTo>
                <a:lnTo>
                  <a:pt x="89763" y="16598"/>
                </a:lnTo>
                <a:lnTo>
                  <a:pt x="92506" y="13741"/>
                </a:lnTo>
                <a:lnTo>
                  <a:pt x="92506" y="1117"/>
                </a:lnTo>
                <a:lnTo>
                  <a:pt x="87668" y="0"/>
                </a:lnTo>
                <a:close/>
              </a:path>
            </a:pathLst>
          </a:custGeom>
          <a:solidFill>
            <a:srgbClr val="4E5059"/>
          </a:solidFill>
        </p:spPr>
        <p:txBody>
          <a:bodyPr wrap="square" lIns="0" tIns="0" rIns="0" bIns="0" rtlCol="0"/>
          <a:lstStyle/>
          <a:p>
            <a:endParaRPr/>
          </a:p>
        </p:txBody>
      </p:sp>
      <p:sp>
        <p:nvSpPr>
          <p:cNvPr id="66" name="object 66"/>
          <p:cNvSpPr/>
          <p:nvPr/>
        </p:nvSpPr>
        <p:spPr>
          <a:xfrm>
            <a:off x="899579" y="7433277"/>
            <a:ext cx="17780" cy="85090"/>
          </a:xfrm>
          <a:custGeom>
            <a:avLst/>
            <a:gdLst/>
            <a:ahLst/>
            <a:cxnLst/>
            <a:rect l="l" t="t" r="r" b="b"/>
            <a:pathLst>
              <a:path w="17780" h="85090">
                <a:moveTo>
                  <a:pt x="14516" y="0"/>
                </a:moveTo>
                <a:lnTo>
                  <a:pt x="0" y="0"/>
                </a:lnTo>
                <a:lnTo>
                  <a:pt x="0" y="84708"/>
                </a:lnTo>
                <a:lnTo>
                  <a:pt x="14376" y="84708"/>
                </a:lnTo>
                <a:lnTo>
                  <a:pt x="17297" y="83134"/>
                </a:lnTo>
                <a:lnTo>
                  <a:pt x="17297" y="1574"/>
                </a:lnTo>
                <a:lnTo>
                  <a:pt x="14516" y="0"/>
                </a:lnTo>
                <a:close/>
              </a:path>
            </a:pathLst>
          </a:custGeom>
          <a:solidFill>
            <a:srgbClr val="4E5059"/>
          </a:solidFill>
        </p:spPr>
        <p:txBody>
          <a:bodyPr wrap="square" lIns="0" tIns="0" rIns="0" bIns="0" rtlCol="0"/>
          <a:lstStyle/>
          <a:p>
            <a:endParaRPr/>
          </a:p>
        </p:txBody>
      </p:sp>
      <p:sp>
        <p:nvSpPr>
          <p:cNvPr id="67" name="object 67"/>
          <p:cNvSpPr/>
          <p:nvPr/>
        </p:nvSpPr>
        <p:spPr>
          <a:xfrm>
            <a:off x="591611" y="7432861"/>
            <a:ext cx="117475" cy="84455"/>
          </a:xfrm>
          <a:custGeom>
            <a:avLst/>
            <a:gdLst/>
            <a:ahLst/>
            <a:cxnLst/>
            <a:rect l="l" t="t" r="r" b="b"/>
            <a:pathLst>
              <a:path w="117475" h="84454">
                <a:moveTo>
                  <a:pt x="88912" y="0"/>
                </a:moveTo>
                <a:lnTo>
                  <a:pt x="17868" y="0"/>
                </a:lnTo>
                <a:lnTo>
                  <a:pt x="12077" y="2514"/>
                </a:lnTo>
                <a:lnTo>
                  <a:pt x="2463" y="12141"/>
                </a:lnTo>
                <a:lnTo>
                  <a:pt x="0" y="17945"/>
                </a:lnTo>
                <a:lnTo>
                  <a:pt x="0" y="66459"/>
                </a:lnTo>
                <a:lnTo>
                  <a:pt x="2463" y="72275"/>
                </a:lnTo>
                <a:lnTo>
                  <a:pt x="12077" y="81915"/>
                </a:lnTo>
                <a:lnTo>
                  <a:pt x="17868" y="84404"/>
                </a:lnTo>
                <a:lnTo>
                  <a:pt x="88912" y="84404"/>
                </a:lnTo>
                <a:lnTo>
                  <a:pt x="116429" y="69634"/>
                </a:lnTo>
                <a:lnTo>
                  <a:pt x="28803" y="69634"/>
                </a:lnTo>
                <a:lnTo>
                  <a:pt x="25488" y="68300"/>
                </a:lnTo>
                <a:lnTo>
                  <a:pt x="22682" y="65481"/>
                </a:lnTo>
                <a:lnTo>
                  <a:pt x="19850" y="62826"/>
                </a:lnTo>
                <a:lnTo>
                  <a:pt x="18554" y="59677"/>
                </a:lnTo>
                <a:lnTo>
                  <a:pt x="18554" y="24752"/>
                </a:lnTo>
                <a:lnTo>
                  <a:pt x="19850" y="21590"/>
                </a:lnTo>
                <a:lnTo>
                  <a:pt x="25158" y="16281"/>
                </a:lnTo>
                <a:lnTo>
                  <a:pt x="28282" y="14960"/>
                </a:lnTo>
                <a:lnTo>
                  <a:pt x="116530" y="14960"/>
                </a:lnTo>
                <a:lnTo>
                  <a:pt x="116090" y="13804"/>
                </a:lnTo>
                <a:lnTo>
                  <a:pt x="114401" y="11620"/>
                </a:lnTo>
                <a:lnTo>
                  <a:pt x="109374" y="6509"/>
                </a:lnTo>
                <a:lnTo>
                  <a:pt x="103462" y="2881"/>
                </a:lnTo>
                <a:lnTo>
                  <a:pt x="96647" y="717"/>
                </a:lnTo>
                <a:lnTo>
                  <a:pt x="88912" y="0"/>
                </a:lnTo>
                <a:close/>
              </a:path>
              <a:path w="117475" h="84454">
                <a:moveTo>
                  <a:pt x="110108" y="56997"/>
                </a:moveTo>
                <a:lnTo>
                  <a:pt x="104470" y="56997"/>
                </a:lnTo>
                <a:lnTo>
                  <a:pt x="101828" y="58648"/>
                </a:lnTo>
                <a:lnTo>
                  <a:pt x="99517" y="61810"/>
                </a:lnTo>
                <a:lnTo>
                  <a:pt x="97853" y="64135"/>
                </a:lnTo>
                <a:lnTo>
                  <a:pt x="95211" y="65976"/>
                </a:lnTo>
                <a:lnTo>
                  <a:pt x="87591" y="68948"/>
                </a:lnTo>
                <a:lnTo>
                  <a:pt x="83781" y="69634"/>
                </a:lnTo>
                <a:lnTo>
                  <a:pt x="116429" y="69634"/>
                </a:lnTo>
                <a:lnTo>
                  <a:pt x="116903" y="68478"/>
                </a:lnTo>
                <a:lnTo>
                  <a:pt x="116903" y="63817"/>
                </a:lnTo>
                <a:lnTo>
                  <a:pt x="115900" y="61480"/>
                </a:lnTo>
                <a:lnTo>
                  <a:pt x="114084" y="59677"/>
                </a:lnTo>
                <a:lnTo>
                  <a:pt x="112280" y="57962"/>
                </a:lnTo>
                <a:lnTo>
                  <a:pt x="110108" y="56997"/>
                </a:lnTo>
                <a:close/>
              </a:path>
              <a:path w="117475" h="84454">
                <a:moveTo>
                  <a:pt x="116530" y="14960"/>
                </a:moveTo>
                <a:lnTo>
                  <a:pt x="89407" y="14960"/>
                </a:lnTo>
                <a:lnTo>
                  <a:pt x="95872" y="17449"/>
                </a:lnTo>
                <a:lnTo>
                  <a:pt x="99630" y="22771"/>
                </a:lnTo>
                <a:lnTo>
                  <a:pt x="101676" y="25755"/>
                </a:lnTo>
                <a:lnTo>
                  <a:pt x="104470" y="27254"/>
                </a:lnTo>
                <a:lnTo>
                  <a:pt x="110108" y="27254"/>
                </a:lnTo>
                <a:lnTo>
                  <a:pt x="112445" y="26428"/>
                </a:lnTo>
                <a:lnTo>
                  <a:pt x="116090" y="22771"/>
                </a:lnTo>
                <a:lnTo>
                  <a:pt x="116903" y="20612"/>
                </a:lnTo>
                <a:lnTo>
                  <a:pt x="116903" y="15938"/>
                </a:lnTo>
                <a:lnTo>
                  <a:pt x="116530" y="14960"/>
                </a:lnTo>
                <a:close/>
              </a:path>
            </a:pathLst>
          </a:custGeom>
          <a:solidFill>
            <a:srgbClr val="4E5059"/>
          </a:solidFill>
        </p:spPr>
        <p:txBody>
          <a:bodyPr wrap="square" lIns="0" tIns="0" rIns="0" bIns="0" rtlCol="0"/>
          <a:lstStyle/>
          <a:p>
            <a:endParaRPr/>
          </a:p>
        </p:txBody>
      </p:sp>
      <p:sp>
        <p:nvSpPr>
          <p:cNvPr id="68" name="object 68"/>
          <p:cNvSpPr/>
          <p:nvPr/>
        </p:nvSpPr>
        <p:spPr>
          <a:xfrm>
            <a:off x="993997" y="7403160"/>
            <a:ext cx="0" cy="139700"/>
          </a:xfrm>
          <a:custGeom>
            <a:avLst/>
            <a:gdLst/>
            <a:ahLst/>
            <a:cxnLst/>
            <a:rect l="l" t="t" r="r" b="b"/>
            <a:pathLst>
              <a:path h="139700">
                <a:moveTo>
                  <a:pt x="0" y="0"/>
                </a:moveTo>
                <a:lnTo>
                  <a:pt x="0" y="139433"/>
                </a:lnTo>
              </a:path>
            </a:pathLst>
          </a:custGeom>
          <a:ln w="4991">
            <a:solidFill>
              <a:srgbClr val="4E5059"/>
            </a:solidFill>
          </a:ln>
        </p:spPr>
        <p:txBody>
          <a:bodyPr wrap="square" lIns="0" tIns="0" rIns="0" bIns="0" rtlCol="0"/>
          <a:lstStyle/>
          <a:p>
            <a:endParaRPr/>
          </a:p>
        </p:txBody>
      </p:sp>
      <p:sp>
        <p:nvSpPr>
          <p:cNvPr id="69" name="object 69"/>
          <p:cNvSpPr/>
          <p:nvPr/>
        </p:nvSpPr>
        <p:spPr>
          <a:xfrm>
            <a:off x="588863" y="7621206"/>
            <a:ext cx="854963" cy="278891"/>
          </a:xfrm>
          <a:prstGeom prst="rect">
            <a:avLst/>
          </a:prstGeom>
          <a:blipFill>
            <a:blip r:embed="rId8" cstate="print"/>
            <a:stretch>
              <a:fillRect/>
            </a:stretch>
          </a:blipFill>
        </p:spPr>
        <p:txBody>
          <a:bodyPr wrap="square" lIns="0" tIns="0" rIns="0" bIns="0" rtlCol="0"/>
          <a:lstStyle/>
          <a:p>
            <a:endParaRPr/>
          </a:p>
        </p:txBody>
      </p:sp>
      <p:sp>
        <p:nvSpPr>
          <p:cNvPr id="70" name="object 59"/>
          <p:cNvSpPr txBox="1"/>
          <p:nvPr/>
        </p:nvSpPr>
        <p:spPr>
          <a:xfrm>
            <a:off x="761074" y="8267891"/>
            <a:ext cx="586105" cy="219710"/>
          </a:xfrm>
          <a:prstGeom prst="rect">
            <a:avLst/>
          </a:prstGeom>
        </p:spPr>
        <p:txBody>
          <a:bodyPr vert="horz" wrap="square" lIns="0" tIns="15240" rIns="0" bIns="0" rtlCol="0">
            <a:spAutoFit/>
          </a:bodyPr>
          <a:lstStyle/>
          <a:p>
            <a:pPr marL="12700">
              <a:lnSpc>
                <a:spcPct val="100000"/>
              </a:lnSpc>
              <a:spcBef>
                <a:spcPts val="120"/>
              </a:spcBef>
            </a:pPr>
            <a:r>
              <a:rPr sz="1250" spc="5" dirty="0">
                <a:solidFill>
                  <a:srgbClr val="FFFFFF"/>
                </a:solidFill>
                <a:latin typeface="KozGoPr6N-Medium"/>
                <a:cs typeface="KozGoPr6N-Medium"/>
              </a:rPr>
              <a:t>NISSEKI</a:t>
            </a:r>
            <a:endParaRPr sz="1250">
              <a:latin typeface="KozGoPr6N-Medium"/>
              <a:cs typeface="KozGoPr6N-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49800" y="273050"/>
            <a:ext cx="1188085" cy="116839"/>
          </a:xfrm>
          <a:prstGeom prst="rect">
            <a:avLst/>
          </a:prstGeom>
        </p:spPr>
        <p:txBody>
          <a:bodyPr vert="horz" wrap="square" lIns="0" tIns="12700" rIns="0" bIns="0" rtlCol="0">
            <a:spAutoFit/>
          </a:bodyPr>
          <a:lstStyle/>
          <a:p>
            <a:pPr marL="12700">
              <a:lnSpc>
                <a:spcPct val="100000"/>
              </a:lnSpc>
              <a:spcBef>
                <a:spcPts val="100"/>
              </a:spcBef>
            </a:pPr>
            <a:r>
              <a:rPr sz="600" spc="-65" dirty="0">
                <a:latin typeface="Arial"/>
                <a:cs typeface="Arial"/>
              </a:rPr>
              <a:t>KAMAKURA </a:t>
            </a:r>
            <a:r>
              <a:rPr sz="600" spc="-40" dirty="0">
                <a:latin typeface="Arial"/>
                <a:cs typeface="Arial"/>
              </a:rPr>
              <a:t>Live </a:t>
            </a:r>
            <a:r>
              <a:rPr sz="600" spc="-20" dirty="0">
                <a:latin typeface="Arial"/>
                <a:cs typeface="Arial"/>
              </a:rPr>
              <a:t>Demonstration</a:t>
            </a:r>
            <a:r>
              <a:rPr sz="600" spc="-30" dirty="0">
                <a:latin typeface="Arial"/>
                <a:cs typeface="Arial"/>
              </a:rPr>
              <a:t> </a:t>
            </a:r>
            <a:r>
              <a:rPr sz="600" spc="-35" dirty="0">
                <a:latin typeface="Arial"/>
                <a:cs typeface="Arial"/>
              </a:rPr>
              <a:t>2015</a:t>
            </a:r>
            <a:endParaRPr sz="600">
              <a:latin typeface="Arial"/>
              <a:cs typeface="Arial"/>
            </a:endParaRPr>
          </a:p>
        </p:txBody>
      </p:sp>
      <p:sp>
        <p:nvSpPr>
          <p:cNvPr id="3" name="object 3"/>
          <p:cNvSpPr/>
          <p:nvPr/>
        </p:nvSpPr>
        <p:spPr>
          <a:xfrm>
            <a:off x="2853689" y="800100"/>
            <a:ext cx="3810" cy="11049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600700" y="800100"/>
            <a:ext cx="3810" cy="11049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305050" y="807719"/>
            <a:ext cx="3810" cy="10287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402329" y="800100"/>
            <a:ext cx="3810" cy="11049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503420" y="800100"/>
            <a:ext cx="3810" cy="110490"/>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5052059" y="800100"/>
            <a:ext cx="3810" cy="11049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207769" y="807719"/>
            <a:ext cx="3809" cy="102870"/>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756410" y="807719"/>
            <a:ext cx="3810" cy="102870"/>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3950970" y="800100"/>
            <a:ext cx="3810" cy="110490"/>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6697980" y="800100"/>
            <a:ext cx="3809" cy="110490"/>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7246619" y="800100"/>
            <a:ext cx="3809" cy="110490"/>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7795259" y="800100"/>
            <a:ext cx="3809" cy="110490"/>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3950970" y="3550920"/>
            <a:ext cx="3810" cy="102870"/>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1207769" y="3550920"/>
            <a:ext cx="3809" cy="102870"/>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1756410" y="3550920"/>
            <a:ext cx="3810" cy="102870"/>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6697980" y="3550920"/>
            <a:ext cx="3809" cy="102870"/>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7246619" y="3550920"/>
            <a:ext cx="3809" cy="102870"/>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7795259" y="3550920"/>
            <a:ext cx="3809" cy="102870"/>
          </a:xfrm>
          <a:prstGeom prst="rect">
            <a:avLst/>
          </a:prstGeom>
          <a:blipFill>
            <a:blip r:embed="rId3" cstate="print"/>
            <a:stretch>
              <a:fillRect/>
            </a:stretch>
          </a:blipFill>
        </p:spPr>
        <p:txBody>
          <a:bodyPr wrap="square" lIns="0" tIns="0" rIns="0" bIns="0" rtlCol="0"/>
          <a:lstStyle/>
          <a:p>
            <a:endParaRPr/>
          </a:p>
        </p:txBody>
      </p:sp>
      <p:sp>
        <p:nvSpPr>
          <p:cNvPr id="21" name="object 21"/>
          <p:cNvSpPr/>
          <p:nvPr/>
        </p:nvSpPr>
        <p:spPr>
          <a:xfrm>
            <a:off x="2305050" y="3893820"/>
            <a:ext cx="3810" cy="102870"/>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5052059" y="3886200"/>
            <a:ext cx="3810" cy="110489"/>
          </a:xfrm>
          <a:prstGeom prst="rect">
            <a:avLst/>
          </a:prstGeom>
          <a:blipFill>
            <a:blip r:embed="rId5" cstate="print"/>
            <a:stretch>
              <a:fillRect/>
            </a:stretch>
          </a:blipFill>
        </p:spPr>
        <p:txBody>
          <a:bodyPr wrap="square" lIns="0" tIns="0" rIns="0" bIns="0" rtlCol="0"/>
          <a:lstStyle/>
          <a:p>
            <a:endParaRPr/>
          </a:p>
        </p:txBody>
      </p:sp>
      <p:sp>
        <p:nvSpPr>
          <p:cNvPr id="23" name="object 23"/>
          <p:cNvSpPr/>
          <p:nvPr/>
        </p:nvSpPr>
        <p:spPr>
          <a:xfrm>
            <a:off x="1207769" y="3893820"/>
            <a:ext cx="3809" cy="102870"/>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2853689" y="3893820"/>
            <a:ext cx="3810" cy="102870"/>
          </a:xfrm>
          <a:prstGeom prst="rect">
            <a:avLst/>
          </a:prstGeom>
          <a:blipFill>
            <a:blip r:embed="rId4" cstate="print"/>
            <a:stretch>
              <a:fillRect/>
            </a:stretch>
          </a:blipFill>
        </p:spPr>
        <p:txBody>
          <a:bodyPr wrap="square" lIns="0" tIns="0" rIns="0" bIns="0" rtlCol="0"/>
          <a:lstStyle/>
          <a:p>
            <a:endParaRPr/>
          </a:p>
        </p:txBody>
      </p:sp>
      <p:sp>
        <p:nvSpPr>
          <p:cNvPr id="25" name="object 25"/>
          <p:cNvSpPr/>
          <p:nvPr/>
        </p:nvSpPr>
        <p:spPr>
          <a:xfrm>
            <a:off x="4503420" y="3886200"/>
            <a:ext cx="3810" cy="110489"/>
          </a:xfrm>
          <a:prstGeom prst="rect">
            <a:avLst/>
          </a:prstGeom>
          <a:blipFill>
            <a:blip r:embed="rId5" cstate="print"/>
            <a:stretch>
              <a:fillRect/>
            </a:stretch>
          </a:blipFill>
        </p:spPr>
        <p:txBody>
          <a:bodyPr wrap="square" lIns="0" tIns="0" rIns="0" bIns="0" rtlCol="0"/>
          <a:lstStyle/>
          <a:p>
            <a:endParaRPr/>
          </a:p>
        </p:txBody>
      </p:sp>
      <p:sp>
        <p:nvSpPr>
          <p:cNvPr id="26" name="object 26"/>
          <p:cNvSpPr/>
          <p:nvPr/>
        </p:nvSpPr>
        <p:spPr>
          <a:xfrm>
            <a:off x="6149340" y="3893820"/>
            <a:ext cx="3810" cy="102870"/>
          </a:xfrm>
          <a:prstGeom prst="rect">
            <a:avLst/>
          </a:prstGeom>
          <a:blipFill>
            <a:blip r:embed="rId4" cstate="print"/>
            <a:stretch>
              <a:fillRect/>
            </a:stretch>
          </a:blipFill>
        </p:spPr>
        <p:txBody>
          <a:bodyPr wrap="square" lIns="0" tIns="0" rIns="0" bIns="0" rtlCol="0"/>
          <a:lstStyle/>
          <a:p>
            <a:endParaRPr/>
          </a:p>
        </p:txBody>
      </p:sp>
      <p:sp>
        <p:nvSpPr>
          <p:cNvPr id="27" name="object 27"/>
          <p:cNvSpPr/>
          <p:nvPr/>
        </p:nvSpPr>
        <p:spPr>
          <a:xfrm>
            <a:off x="6697980" y="3893820"/>
            <a:ext cx="3809" cy="102870"/>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7246619" y="3893820"/>
            <a:ext cx="3809" cy="102870"/>
          </a:xfrm>
          <a:prstGeom prst="rect">
            <a:avLst/>
          </a:prstGeom>
          <a:blipFill>
            <a:blip r:embed="rId4" cstate="print"/>
            <a:stretch>
              <a:fillRect/>
            </a:stretch>
          </a:blipFill>
        </p:spPr>
        <p:txBody>
          <a:bodyPr wrap="square" lIns="0" tIns="0" rIns="0" bIns="0" rtlCol="0"/>
          <a:lstStyle/>
          <a:p>
            <a:endParaRPr/>
          </a:p>
        </p:txBody>
      </p:sp>
      <p:sp>
        <p:nvSpPr>
          <p:cNvPr id="29" name="object 29"/>
          <p:cNvSpPr/>
          <p:nvPr/>
        </p:nvSpPr>
        <p:spPr>
          <a:xfrm>
            <a:off x="7795259" y="3893820"/>
            <a:ext cx="3809" cy="102870"/>
          </a:xfrm>
          <a:prstGeom prst="rect">
            <a:avLst/>
          </a:prstGeom>
          <a:blipFill>
            <a:blip r:embed="rId4" cstate="print"/>
            <a:stretch>
              <a:fillRect/>
            </a:stretch>
          </a:blipFill>
        </p:spPr>
        <p:txBody>
          <a:bodyPr wrap="square" lIns="0" tIns="0" rIns="0" bIns="0" rtlCol="0"/>
          <a:lstStyle/>
          <a:p>
            <a:endParaRPr/>
          </a:p>
        </p:txBody>
      </p:sp>
      <p:sp>
        <p:nvSpPr>
          <p:cNvPr id="30" name="object 30"/>
          <p:cNvSpPr/>
          <p:nvPr/>
        </p:nvSpPr>
        <p:spPr>
          <a:xfrm>
            <a:off x="2853689" y="6522719"/>
            <a:ext cx="3810" cy="102869"/>
          </a:xfrm>
          <a:prstGeom prst="rect">
            <a:avLst/>
          </a:prstGeom>
          <a:blipFill>
            <a:blip r:embed="rId6" cstate="print"/>
            <a:stretch>
              <a:fillRect/>
            </a:stretch>
          </a:blipFill>
        </p:spPr>
        <p:txBody>
          <a:bodyPr wrap="square" lIns="0" tIns="0" rIns="0" bIns="0" rtlCol="0"/>
          <a:lstStyle/>
          <a:p>
            <a:endParaRPr/>
          </a:p>
        </p:txBody>
      </p:sp>
      <p:sp>
        <p:nvSpPr>
          <p:cNvPr id="31" name="object 31"/>
          <p:cNvSpPr/>
          <p:nvPr/>
        </p:nvSpPr>
        <p:spPr>
          <a:xfrm>
            <a:off x="4503420" y="6522719"/>
            <a:ext cx="3810" cy="102869"/>
          </a:xfrm>
          <a:prstGeom prst="rect">
            <a:avLst/>
          </a:prstGeom>
          <a:blipFill>
            <a:blip r:embed="rId6" cstate="print"/>
            <a:stretch>
              <a:fillRect/>
            </a:stretch>
          </a:blipFill>
        </p:spPr>
        <p:txBody>
          <a:bodyPr wrap="square" lIns="0" tIns="0" rIns="0" bIns="0" rtlCol="0"/>
          <a:lstStyle/>
          <a:p>
            <a:endParaRPr/>
          </a:p>
        </p:txBody>
      </p:sp>
      <p:sp>
        <p:nvSpPr>
          <p:cNvPr id="32" name="object 32"/>
          <p:cNvSpPr/>
          <p:nvPr/>
        </p:nvSpPr>
        <p:spPr>
          <a:xfrm>
            <a:off x="5052059" y="6522719"/>
            <a:ext cx="3810" cy="102869"/>
          </a:xfrm>
          <a:prstGeom prst="rect">
            <a:avLst/>
          </a:prstGeom>
          <a:blipFill>
            <a:blip r:embed="rId6" cstate="print"/>
            <a:stretch>
              <a:fillRect/>
            </a:stretch>
          </a:blipFill>
        </p:spPr>
        <p:txBody>
          <a:bodyPr wrap="square" lIns="0" tIns="0" rIns="0" bIns="0" rtlCol="0"/>
          <a:lstStyle/>
          <a:p>
            <a:endParaRPr/>
          </a:p>
        </p:txBody>
      </p:sp>
      <p:sp>
        <p:nvSpPr>
          <p:cNvPr id="33" name="object 33"/>
          <p:cNvSpPr/>
          <p:nvPr/>
        </p:nvSpPr>
        <p:spPr>
          <a:xfrm>
            <a:off x="6149340" y="6522719"/>
            <a:ext cx="3810" cy="102869"/>
          </a:xfrm>
          <a:prstGeom prst="rect">
            <a:avLst/>
          </a:prstGeom>
          <a:blipFill>
            <a:blip r:embed="rId6" cstate="print"/>
            <a:stretch>
              <a:fillRect/>
            </a:stretch>
          </a:blipFill>
        </p:spPr>
        <p:txBody>
          <a:bodyPr wrap="square" lIns="0" tIns="0" rIns="0" bIns="0" rtlCol="0"/>
          <a:lstStyle/>
          <a:p>
            <a:endParaRPr/>
          </a:p>
        </p:txBody>
      </p:sp>
      <p:sp>
        <p:nvSpPr>
          <p:cNvPr id="34" name="object 34"/>
          <p:cNvSpPr/>
          <p:nvPr/>
        </p:nvSpPr>
        <p:spPr>
          <a:xfrm>
            <a:off x="2305050" y="6522719"/>
            <a:ext cx="3810" cy="102869"/>
          </a:xfrm>
          <a:prstGeom prst="rect">
            <a:avLst/>
          </a:prstGeom>
          <a:blipFill>
            <a:blip r:embed="rId6" cstate="print"/>
            <a:stretch>
              <a:fillRect/>
            </a:stretch>
          </a:blipFill>
        </p:spPr>
        <p:txBody>
          <a:bodyPr wrap="square" lIns="0" tIns="0" rIns="0" bIns="0" rtlCol="0"/>
          <a:lstStyle/>
          <a:p>
            <a:endParaRPr/>
          </a:p>
        </p:txBody>
      </p:sp>
      <p:sp>
        <p:nvSpPr>
          <p:cNvPr id="35" name="object 35"/>
          <p:cNvSpPr/>
          <p:nvPr/>
        </p:nvSpPr>
        <p:spPr>
          <a:xfrm>
            <a:off x="2102811" y="1833948"/>
            <a:ext cx="1910080" cy="778510"/>
          </a:xfrm>
          <a:custGeom>
            <a:avLst/>
            <a:gdLst/>
            <a:ahLst/>
            <a:cxnLst/>
            <a:rect l="l" t="t" r="r" b="b"/>
            <a:pathLst>
              <a:path w="1910079" h="778510">
                <a:moveTo>
                  <a:pt x="1520705" y="0"/>
                </a:moveTo>
                <a:lnTo>
                  <a:pt x="1520705" y="194618"/>
                </a:lnTo>
                <a:lnTo>
                  <a:pt x="0" y="194618"/>
                </a:lnTo>
                <a:lnTo>
                  <a:pt x="0" y="583857"/>
                </a:lnTo>
                <a:lnTo>
                  <a:pt x="1520705" y="583857"/>
                </a:lnTo>
                <a:lnTo>
                  <a:pt x="1520705" y="778475"/>
                </a:lnTo>
                <a:lnTo>
                  <a:pt x="1909942" y="389238"/>
                </a:lnTo>
                <a:lnTo>
                  <a:pt x="1520705" y="0"/>
                </a:lnTo>
                <a:close/>
              </a:path>
            </a:pathLst>
          </a:custGeom>
          <a:solidFill>
            <a:srgbClr val="4F81BD"/>
          </a:solidFill>
        </p:spPr>
        <p:txBody>
          <a:bodyPr wrap="square" lIns="0" tIns="0" rIns="0" bIns="0" rtlCol="0"/>
          <a:lstStyle/>
          <a:p>
            <a:endParaRPr/>
          </a:p>
        </p:txBody>
      </p:sp>
      <p:sp>
        <p:nvSpPr>
          <p:cNvPr id="36" name="object 36"/>
          <p:cNvSpPr/>
          <p:nvPr/>
        </p:nvSpPr>
        <p:spPr>
          <a:xfrm>
            <a:off x="2102811" y="1833948"/>
            <a:ext cx="1910080" cy="778510"/>
          </a:xfrm>
          <a:custGeom>
            <a:avLst/>
            <a:gdLst/>
            <a:ahLst/>
            <a:cxnLst/>
            <a:rect l="l" t="t" r="r" b="b"/>
            <a:pathLst>
              <a:path w="1910079" h="778510">
                <a:moveTo>
                  <a:pt x="0" y="194618"/>
                </a:moveTo>
                <a:lnTo>
                  <a:pt x="1520706" y="194618"/>
                </a:lnTo>
                <a:lnTo>
                  <a:pt x="1520706" y="0"/>
                </a:lnTo>
                <a:lnTo>
                  <a:pt x="1909942" y="389238"/>
                </a:lnTo>
                <a:lnTo>
                  <a:pt x="1520706" y="778475"/>
                </a:lnTo>
                <a:lnTo>
                  <a:pt x="1520706" y="583857"/>
                </a:lnTo>
                <a:lnTo>
                  <a:pt x="0" y="583857"/>
                </a:lnTo>
                <a:lnTo>
                  <a:pt x="0" y="194618"/>
                </a:lnTo>
                <a:close/>
              </a:path>
            </a:pathLst>
          </a:custGeom>
          <a:ln w="7620">
            <a:solidFill>
              <a:srgbClr val="385D8A"/>
            </a:solidFill>
          </a:ln>
        </p:spPr>
        <p:txBody>
          <a:bodyPr wrap="square" lIns="0" tIns="0" rIns="0" bIns="0" rtlCol="0"/>
          <a:lstStyle/>
          <a:p>
            <a:endParaRPr/>
          </a:p>
        </p:txBody>
      </p:sp>
      <p:sp>
        <p:nvSpPr>
          <p:cNvPr id="37" name="object 37"/>
          <p:cNvSpPr/>
          <p:nvPr/>
        </p:nvSpPr>
        <p:spPr>
          <a:xfrm>
            <a:off x="1411862" y="4925197"/>
            <a:ext cx="890269" cy="795020"/>
          </a:xfrm>
          <a:custGeom>
            <a:avLst/>
            <a:gdLst/>
            <a:ahLst/>
            <a:cxnLst/>
            <a:rect l="l" t="t" r="r" b="b"/>
            <a:pathLst>
              <a:path w="890269" h="795020">
                <a:moveTo>
                  <a:pt x="492415" y="0"/>
                </a:moveTo>
                <a:lnTo>
                  <a:pt x="492415" y="198737"/>
                </a:lnTo>
                <a:lnTo>
                  <a:pt x="0" y="198737"/>
                </a:lnTo>
                <a:lnTo>
                  <a:pt x="0" y="596212"/>
                </a:lnTo>
                <a:lnTo>
                  <a:pt x="492415" y="596212"/>
                </a:lnTo>
                <a:lnTo>
                  <a:pt x="492415" y="794951"/>
                </a:lnTo>
                <a:lnTo>
                  <a:pt x="889891" y="397475"/>
                </a:lnTo>
                <a:lnTo>
                  <a:pt x="492415" y="0"/>
                </a:lnTo>
                <a:close/>
              </a:path>
            </a:pathLst>
          </a:custGeom>
          <a:solidFill>
            <a:srgbClr val="4F81BD"/>
          </a:solidFill>
        </p:spPr>
        <p:txBody>
          <a:bodyPr wrap="square" lIns="0" tIns="0" rIns="0" bIns="0" rtlCol="0"/>
          <a:lstStyle/>
          <a:p>
            <a:endParaRPr/>
          </a:p>
        </p:txBody>
      </p:sp>
      <p:sp>
        <p:nvSpPr>
          <p:cNvPr id="38" name="object 38"/>
          <p:cNvSpPr/>
          <p:nvPr/>
        </p:nvSpPr>
        <p:spPr>
          <a:xfrm>
            <a:off x="1411862" y="4925197"/>
            <a:ext cx="890269" cy="795020"/>
          </a:xfrm>
          <a:custGeom>
            <a:avLst/>
            <a:gdLst/>
            <a:ahLst/>
            <a:cxnLst/>
            <a:rect l="l" t="t" r="r" b="b"/>
            <a:pathLst>
              <a:path w="890269" h="795020">
                <a:moveTo>
                  <a:pt x="0" y="198737"/>
                </a:moveTo>
                <a:lnTo>
                  <a:pt x="492416" y="198737"/>
                </a:lnTo>
                <a:lnTo>
                  <a:pt x="492416" y="0"/>
                </a:lnTo>
                <a:lnTo>
                  <a:pt x="889892" y="397475"/>
                </a:lnTo>
                <a:lnTo>
                  <a:pt x="492416" y="794951"/>
                </a:lnTo>
                <a:lnTo>
                  <a:pt x="492416" y="596213"/>
                </a:lnTo>
                <a:lnTo>
                  <a:pt x="0" y="596213"/>
                </a:lnTo>
                <a:lnTo>
                  <a:pt x="0" y="198737"/>
                </a:lnTo>
                <a:close/>
              </a:path>
            </a:pathLst>
          </a:custGeom>
          <a:ln w="7620">
            <a:solidFill>
              <a:srgbClr val="385D8A"/>
            </a:solidFill>
          </a:ln>
        </p:spPr>
        <p:txBody>
          <a:bodyPr wrap="square" lIns="0" tIns="0" rIns="0" bIns="0" rtlCol="0"/>
          <a:lstStyle/>
          <a:p>
            <a:endParaRPr/>
          </a:p>
        </p:txBody>
      </p:sp>
      <p:graphicFrame>
        <p:nvGraphicFramePr>
          <p:cNvPr id="39" name="object 39"/>
          <p:cNvGraphicFramePr>
            <a:graphicFrameLocks noGrp="1"/>
          </p:cNvGraphicFramePr>
          <p:nvPr/>
        </p:nvGraphicFramePr>
        <p:xfrm>
          <a:off x="213359" y="794384"/>
          <a:ext cx="7989555" cy="5613400"/>
        </p:xfrm>
        <a:graphic>
          <a:graphicData uri="http://schemas.openxmlformats.org/drawingml/2006/table">
            <a:tbl>
              <a:tblPr firstRow="1" bandRow="1">
                <a:tableStyleId>{2D5ABB26-0587-4C30-8999-92F81FD0307C}</a:tableStyleId>
              </a:tblPr>
              <a:tblGrid>
                <a:gridCol w="220980"/>
                <a:gridCol w="220979"/>
                <a:gridCol w="548640"/>
                <a:gridCol w="137159"/>
                <a:gridCol w="411479"/>
                <a:gridCol w="274320"/>
                <a:gridCol w="274319"/>
                <a:gridCol w="274320"/>
                <a:gridCol w="137160"/>
                <a:gridCol w="137160"/>
                <a:gridCol w="137159"/>
                <a:gridCol w="137160"/>
                <a:gridCol w="274320"/>
                <a:gridCol w="274319"/>
                <a:gridCol w="274320"/>
                <a:gridCol w="274319"/>
                <a:gridCol w="278130"/>
                <a:gridCol w="137160"/>
                <a:gridCol w="137159"/>
                <a:gridCol w="137160"/>
                <a:gridCol w="137160"/>
                <a:gridCol w="274320"/>
                <a:gridCol w="137159"/>
                <a:gridCol w="137159"/>
                <a:gridCol w="274320"/>
                <a:gridCol w="274319"/>
                <a:gridCol w="274320"/>
                <a:gridCol w="139064"/>
                <a:gridCol w="135254"/>
                <a:gridCol w="548640"/>
                <a:gridCol w="274319"/>
                <a:gridCol w="274320"/>
                <a:gridCol w="411479"/>
              </a:tblGrid>
              <a:tr h="101600">
                <a:tc>
                  <a:txBody>
                    <a:bodyPr/>
                    <a:lstStyle/>
                    <a:p>
                      <a:pPr>
                        <a:lnSpc>
                          <a:spcPct val="100000"/>
                        </a:lnSpc>
                      </a:pPr>
                      <a:endParaRPr sz="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33333"/>
                    </a:solidFill>
                  </a:tcPr>
                </a:tc>
                <a:tc>
                  <a:txBody>
                    <a:bodyPr/>
                    <a:lstStyle/>
                    <a:p>
                      <a:pPr>
                        <a:lnSpc>
                          <a:spcPct val="100000"/>
                        </a:lnSpc>
                      </a:pPr>
                      <a:endParaRPr sz="500">
                        <a:latin typeface="Times New Roman"/>
                        <a:cs typeface="Times New Roman"/>
                      </a:endParaRPr>
                    </a:p>
                  </a:txBody>
                  <a:tcPr marL="0" marR="0" marT="0" marB="0">
                    <a:lnL w="12700">
                      <a:solidFill>
                        <a:srgbClr val="000000"/>
                      </a:solidFill>
                      <a:prstDash val="solid"/>
                    </a:lnL>
                    <a:lnR w="6350">
                      <a:solidFill>
                        <a:srgbClr val="000000"/>
                      </a:solidFill>
                      <a:prstDash val="solid"/>
                    </a:lnR>
                    <a:lnT w="12700">
                      <a:solidFill>
                        <a:srgbClr val="000000"/>
                      </a:solidFill>
                      <a:prstDash val="solid"/>
                    </a:lnT>
                    <a:lnB w="12700">
                      <a:solidFill>
                        <a:srgbClr val="000000"/>
                      </a:solidFill>
                      <a:prstDash val="solid"/>
                    </a:lnB>
                    <a:solidFill>
                      <a:srgbClr val="333333"/>
                    </a:solidFill>
                  </a:tcPr>
                </a:tc>
                <a:tc>
                  <a:txBody>
                    <a:bodyPr/>
                    <a:lstStyle/>
                    <a:p>
                      <a:pPr marL="13970">
                        <a:lnSpc>
                          <a:spcPts val="710"/>
                        </a:lnSpc>
                      </a:pPr>
                      <a:r>
                        <a:rPr sz="650" dirty="0">
                          <a:solidFill>
                            <a:srgbClr val="FFFFFF"/>
                          </a:solidFill>
                          <a:latin typeface="Osaka−等幅"/>
                          <a:cs typeface="Osaka−等幅"/>
                        </a:rPr>
                        <a:t>7:00</a:t>
                      </a:r>
                      <a:endParaRPr sz="650">
                        <a:latin typeface="Osaka−等幅"/>
                        <a:cs typeface="Osaka−等幅"/>
                      </a:endParaRPr>
                    </a:p>
                  </a:txBody>
                  <a:tcPr marL="0" marR="0" marT="0" marB="0">
                    <a:lnL w="6350">
                      <a:solidFill>
                        <a:srgbClr val="000000"/>
                      </a:solidFill>
                      <a:prstDash val="solid"/>
                    </a:lnL>
                    <a:lnT w="12700">
                      <a:solidFill>
                        <a:srgbClr val="000000"/>
                      </a:solidFill>
                      <a:prstDash val="solid"/>
                    </a:lnT>
                    <a:lnB w="12700">
                      <a:solidFill>
                        <a:srgbClr val="000000"/>
                      </a:solidFill>
                      <a:prstDash val="solid"/>
                    </a:lnB>
                    <a:solidFill>
                      <a:srgbClr val="333333"/>
                    </a:solidFill>
                  </a:tcPr>
                </a:tc>
                <a:tc gridSpan="2">
                  <a:txBody>
                    <a:bodyPr/>
                    <a:lstStyle/>
                    <a:p>
                      <a:pPr marL="16510">
                        <a:lnSpc>
                          <a:spcPts val="710"/>
                        </a:lnSpc>
                      </a:pPr>
                      <a:r>
                        <a:rPr sz="650" dirty="0">
                          <a:solidFill>
                            <a:srgbClr val="FFFFFF"/>
                          </a:solidFill>
                          <a:latin typeface="Osaka−等幅"/>
                          <a:cs typeface="Osaka−等幅"/>
                        </a:rPr>
                        <a:t>8:00</a:t>
                      </a:r>
                      <a:endParaRPr sz="650">
                        <a:latin typeface="Osaka−等幅"/>
                        <a:cs typeface="Osaka−等幅"/>
                      </a:endParaRPr>
                    </a:p>
                  </a:txBody>
                  <a:tcPr marL="0" marR="0" marT="0" marB="0">
                    <a:lnT w="12700">
                      <a:solidFill>
                        <a:srgbClr val="000000"/>
                      </a:solidFill>
                      <a:prstDash val="solid"/>
                    </a:lnT>
                    <a:lnB w="12700">
                      <a:solidFill>
                        <a:srgbClr val="000000"/>
                      </a:solidFill>
                      <a:prstDash val="solid"/>
                    </a:lnB>
                    <a:solidFill>
                      <a:srgbClr val="333333"/>
                    </a:solidFill>
                  </a:tcPr>
                </a:tc>
                <a:tc hMerge="1">
                  <a:txBody>
                    <a:bodyPr/>
                    <a:lstStyle/>
                    <a:p>
                      <a:endParaRPr/>
                    </a:p>
                  </a:txBody>
                  <a:tcPr marL="0" marR="0" marT="0" marB="0"/>
                </a:tc>
                <a:tc>
                  <a:txBody>
                    <a:bodyPr/>
                    <a:lstStyle/>
                    <a:p>
                      <a:pPr marL="17145">
                        <a:lnSpc>
                          <a:spcPts val="710"/>
                        </a:lnSpc>
                      </a:pPr>
                      <a:r>
                        <a:rPr sz="650" dirty="0">
                          <a:solidFill>
                            <a:srgbClr val="FFFFFF"/>
                          </a:solidFill>
                          <a:latin typeface="Osaka−等幅"/>
                          <a:cs typeface="Osaka−等幅"/>
                        </a:rPr>
                        <a:t>9:00</a:t>
                      </a:r>
                      <a:endParaRPr sz="650">
                        <a:latin typeface="Osaka−等幅"/>
                        <a:cs typeface="Osaka−等幅"/>
                      </a:endParaRPr>
                    </a:p>
                  </a:txBody>
                  <a:tcPr marL="0" marR="0" marT="0" marB="0">
                    <a:lnT w="12700">
                      <a:solidFill>
                        <a:srgbClr val="000000"/>
                      </a:solidFill>
                      <a:prstDash val="solid"/>
                    </a:lnT>
                    <a:lnB w="12700">
                      <a:solidFill>
                        <a:srgbClr val="000000"/>
                      </a:solidFill>
                      <a:prstDash val="solid"/>
                    </a:lnB>
                    <a:solidFill>
                      <a:srgbClr val="333333"/>
                    </a:solidFill>
                  </a:tcPr>
                </a:tc>
                <a:tc gridSpan="8">
                  <a:txBody>
                    <a:bodyPr/>
                    <a:lstStyle/>
                    <a:p>
                      <a:pPr marL="290830">
                        <a:lnSpc>
                          <a:spcPts val="710"/>
                        </a:lnSpc>
                        <a:tabLst>
                          <a:tab pos="839469" algn="l"/>
                          <a:tab pos="1388110" algn="l"/>
                        </a:tabLst>
                      </a:pPr>
                      <a:r>
                        <a:rPr sz="650" dirty="0">
                          <a:solidFill>
                            <a:srgbClr val="FFFFFF"/>
                          </a:solidFill>
                          <a:latin typeface="Osaka−等幅"/>
                          <a:cs typeface="Osaka−等幅"/>
                        </a:rPr>
                        <a:t>10</a:t>
                      </a:r>
                      <a:r>
                        <a:rPr sz="650" spc="-5" dirty="0">
                          <a:solidFill>
                            <a:srgbClr val="FFFFFF"/>
                          </a:solidFill>
                          <a:latin typeface="Osaka−等幅"/>
                          <a:cs typeface="Osaka−等幅"/>
                        </a:rPr>
                        <a:t>:</a:t>
                      </a:r>
                      <a:r>
                        <a:rPr sz="650" dirty="0">
                          <a:solidFill>
                            <a:srgbClr val="FFFFFF"/>
                          </a:solidFill>
                          <a:latin typeface="Osaka−等幅"/>
                          <a:cs typeface="Osaka−等幅"/>
                        </a:rPr>
                        <a:t>00	11</a:t>
                      </a:r>
                      <a:r>
                        <a:rPr sz="650" spc="-5" dirty="0">
                          <a:solidFill>
                            <a:srgbClr val="FFFFFF"/>
                          </a:solidFill>
                          <a:latin typeface="Osaka−等幅"/>
                          <a:cs typeface="Osaka−等幅"/>
                        </a:rPr>
                        <a:t>:</a:t>
                      </a:r>
                      <a:r>
                        <a:rPr sz="650" dirty="0">
                          <a:solidFill>
                            <a:srgbClr val="FFFFFF"/>
                          </a:solidFill>
                          <a:latin typeface="Osaka−等幅"/>
                          <a:cs typeface="Osaka−等幅"/>
                        </a:rPr>
                        <a:t>00	12</a:t>
                      </a:r>
                      <a:r>
                        <a:rPr sz="650" spc="-5" dirty="0">
                          <a:solidFill>
                            <a:srgbClr val="FFFFFF"/>
                          </a:solidFill>
                          <a:latin typeface="Osaka−等幅"/>
                          <a:cs typeface="Osaka−等幅"/>
                        </a:rPr>
                        <a:t>:</a:t>
                      </a:r>
                      <a:r>
                        <a:rPr sz="650" dirty="0">
                          <a:solidFill>
                            <a:srgbClr val="FFFFFF"/>
                          </a:solidFill>
                          <a:latin typeface="Osaka−等幅"/>
                          <a:cs typeface="Osaka−等幅"/>
                        </a:rPr>
                        <a:t>00</a:t>
                      </a:r>
                      <a:endParaRPr sz="650">
                        <a:latin typeface="Osaka−等幅"/>
                        <a:cs typeface="Osaka−等幅"/>
                      </a:endParaRPr>
                    </a:p>
                  </a:txBody>
                  <a:tcPr marL="0" marR="0" marT="0" marB="0">
                    <a:lnB w="12700">
                      <a:solidFill>
                        <a:srgbClr val="000000"/>
                      </a:solidFill>
                      <a:prstDash val="solid"/>
                    </a:lnB>
                    <a:solidFill>
                      <a:srgbClr val="333333"/>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L="291465">
                        <a:lnSpc>
                          <a:spcPts val="710"/>
                        </a:lnSpc>
                      </a:pPr>
                      <a:r>
                        <a:rPr sz="650" dirty="0">
                          <a:solidFill>
                            <a:srgbClr val="FFFFFF"/>
                          </a:solidFill>
                          <a:latin typeface="Osaka−等幅"/>
                          <a:cs typeface="Osaka−等幅"/>
                        </a:rPr>
                        <a:t>13</a:t>
                      </a:r>
                      <a:r>
                        <a:rPr sz="650" spc="-5" dirty="0">
                          <a:solidFill>
                            <a:srgbClr val="FFFFFF"/>
                          </a:solidFill>
                          <a:latin typeface="Osaka−等幅"/>
                          <a:cs typeface="Osaka−等幅"/>
                        </a:rPr>
                        <a:t>:</a:t>
                      </a:r>
                      <a:r>
                        <a:rPr sz="650" dirty="0">
                          <a:solidFill>
                            <a:srgbClr val="FFFFFF"/>
                          </a:solidFill>
                          <a:latin typeface="Osaka−等幅"/>
                          <a:cs typeface="Osaka−等幅"/>
                        </a:rPr>
                        <a:t>00</a:t>
                      </a:r>
                      <a:endParaRPr sz="650">
                        <a:latin typeface="Osaka−等幅"/>
                        <a:cs typeface="Osaka−等幅"/>
                      </a:endParaRPr>
                    </a:p>
                  </a:txBody>
                  <a:tcPr marL="0" marR="0" marT="0" marB="0">
                    <a:lnB w="12700">
                      <a:solidFill>
                        <a:srgbClr val="000000"/>
                      </a:solidFill>
                      <a:prstDash val="solid"/>
                    </a:lnB>
                    <a:solidFill>
                      <a:srgbClr val="333333"/>
                    </a:solidFill>
                  </a:tcPr>
                </a:tc>
                <a:tc hMerge="1">
                  <a:txBody>
                    <a:bodyPr/>
                    <a:lstStyle/>
                    <a:p>
                      <a:endParaRPr/>
                    </a:p>
                  </a:txBody>
                  <a:tcPr marL="0" marR="0" marT="0" marB="0"/>
                </a:tc>
                <a:tc gridSpan="10">
                  <a:txBody>
                    <a:bodyPr/>
                    <a:lstStyle/>
                    <a:p>
                      <a:pPr marL="295275">
                        <a:lnSpc>
                          <a:spcPts val="710"/>
                        </a:lnSpc>
                        <a:tabLst>
                          <a:tab pos="843280" algn="l"/>
                          <a:tab pos="1391920" algn="l"/>
                        </a:tabLst>
                      </a:pPr>
                      <a:r>
                        <a:rPr sz="650" dirty="0">
                          <a:solidFill>
                            <a:srgbClr val="FFFFFF"/>
                          </a:solidFill>
                          <a:latin typeface="Osaka−等幅"/>
                          <a:cs typeface="Osaka−等幅"/>
                        </a:rPr>
                        <a:t>14:00	15:00	16:00</a:t>
                      </a:r>
                      <a:endParaRPr sz="650">
                        <a:latin typeface="Osaka−等幅"/>
                        <a:cs typeface="Osaka−等幅"/>
                      </a:endParaRPr>
                    </a:p>
                  </a:txBody>
                  <a:tcPr marL="0" marR="0" marT="0" marB="0">
                    <a:lnR w="6350">
                      <a:solidFill>
                        <a:srgbClr val="000000"/>
                      </a:solidFill>
                      <a:prstDash val="solid"/>
                    </a:lnR>
                    <a:lnB w="12700">
                      <a:solidFill>
                        <a:srgbClr val="000000"/>
                      </a:solidFill>
                      <a:prstDash val="solid"/>
                    </a:lnB>
                    <a:solidFill>
                      <a:srgbClr val="333333"/>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5715" algn="ctr">
                        <a:lnSpc>
                          <a:spcPts val="710"/>
                        </a:lnSpc>
                      </a:pPr>
                      <a:r>
                        <a:rPr sz="650" dirty="0">
                          <a:solidFill>
                            <a:srgbClr val="FFFFFF"/>
                          </a:solidFill>
                          <a:latin typeface="Osaka−等幅"/>
                          <a:cs typeface="Osaka−等幅"/>
                        </a:rPr>
                        <a:t>17</a:t>
                      </a:r>
                      <a:r>
                        <a:rPr sz="650" spc="-5" dirty="0">
                          <a:solidFill>
                            <a:srgbClr val="FFFFFF"/>
                          </a:solidFill>
                          <a:latin typeface="Osaka−等幅"/>
                          <a:cs typeface="Osaka−等幅"/>
                        </a:rPr>
                        <a:t>:</a:t>
                      </a:r>
                      <a:r>
                        <a:rPr sz="650" dirty="0">
                          <a:solidFill>
                            <a:srgbClr val="FFFFFF"/>
                          </a:solidFill>
                          <a:latin typeface="Osaka−等幅"/>
                          <a:cs typeface="Osaka−等幅"/>
                        </a:rPr>
                        <a:t>00</a:t>
                      </a:r>
                      <a:endParaRPr sz="650">
                        <a:latin typeface="Osaka−等幅"/>
                        <a:cs typeface="Osaka−等幅"/>
                      </a:endParaRPr>
                    </a:p>
                  </a:txBody>
                  <a:tcPr marL="0" marR="0" marT="0" marB="0">
                    <a:lnL w="6350">
                      <a:solidFill>
                        <a:srgbClr val="000000"/>
                      </a:solidFill>
                      <a:prstDash val="solid"/>
                    </a:lnL>
                    <a:lnB w="12700">
                      <a:solidFill>
                        <a:srgbClr val="000000"/>
                      </a:solidFill>
                      <a:prstDash val="solid"/>
                    </a:lnB>
                    <a:solidFill>
                      <a:srgbClr val="333333"/>
                    </a:solidFill>
                  </a:tcPr>
                </a:tc>
                <a:tc gridSpan="4">
                  <a:txBody>
                    <a:bodyPr/>
                    <a:lstStyle/>
                    <a:p>
                      <a:pPr marL="290830">
                        <a:lnSpc>
                          <a:spcPts val="710"/>
                        </a:lnSpc>
                        <a:tabLst>
                          <a:tab pos="839469" algn="l"/>
                        </a:tabLst>
                      </a:pPr>
                      <a:r>
                        <a:rPr sz="650" dirty="0">
                          <a:solidFill>
                            <a:srgbClr val="FFFFFF"/>
                          </a:solidFill>
                          <a:latin typeface="Osaka−等幅"/>
                          <a:cs typeface="Osaka−等幅"/>
                        </a:rPr>
                        <a:t>18</a:t>
                      </a:r>
                      <a:r>
                        <a:rPr sz="650" spc="-5" dirty="0">
                          <a:solidFill>
                            <a:srgbClr val="FFFFFF"/>
                          </a:solidFill>
                          <a:latin typeface="Osaka−等幅"/>
                          <a:cs typeface="Osaka−等幅"/>
                        </a:rPr>
                        <a:t>:</a:t>
                      </a:r>
                      <a:r>
                        <a:rPr sz="650" dirty="0">
                          <a:solidFill>
                            <a:srgbClr val="FFFFFF"/>
                          </a:solidFill>
                          <a:latin typeface="Osaka−等幅"/>
                          <a:cs typeface="Osaka−等幅"/>
                        </a:rPr>
                        <a:t>00	19</a:t>
                      </a:r>
                      <a:r>
                        <a:rPr sz="650" spc="-5" dirty="0">
                          <a:solidFill>
                            <a:srgbClr val="FFFFFF"/>
                          </a:solidFill>
                          <a:latin typeface="Osaka−等幅"/>
                          <a:cs typeface="Osaka−等幅"/>
                        </a:rPr>
                        <a:t>:</a:t>
                      </a:r>
                      <a:r>
                        <a:rPr sz="650" dirty="0">
                          <a:solidFill>
                            <a:srgbClr val="FFFFFF"/>
                          </a:solidFill>
                          <a:latin typeface="Osaka−等幅"/>
                          <a:cs typeface="Osaka−等幅"/>
                        </a:rPr>
                        <a:t>00</a:t>
                      </a:r>
                      <a:endParaRPr sz="650">
                        <a:latin typeface="Osaka−等幅"/>
                        <a:cs typeface="Osaka−等幅"/>
                      </a:endParaRPr>
                    </a:p>
                  </a:txBody>
                  <a:tcPr marL="0" marR="0" marT="0" marB="0">
                    <a:lnB w="12700">
                      <a:solidFill>
                        <a:srgbClr val="000000"/>
                      </a:solidFill>
                      <a:prstDash val="solid"/>
                    </a:lnB>
                    <a:solidFill>
                      <a:srgbClr val="333333"/>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L="291465">
                        <a:lnSpc>
                          <a:spcPts val="710"/>
                        </a:lnSpc>
                      </a:pPr>
                      <a:r>
                        <a:rPr sz="650" dirty="0">
                          <a:solidFill>
                            <a:srgbClr val="FFFFFF"/>
                          </a:solidFill>
                          <a:latin typeface="Osaka−等幅"/>
                          <a:cs typeface="Osaka−等幅"/>
                        </a:rPr>
                        <a:t>20:00</a:t>
                      </a:r>
                      <a:endParaRPr sz="650">
                        <a:latin typeface="Osaka−等幅"/>
                        <a:cs typeface="Osaka−等幅"/>
                      </a:endParaRPr>
                    </a:p>
                  </a:txBody>
                  <a:tcPr marL="0" marR="0" marT="0" marB="0">
                    <a:lnR w="12700">
                      <a:solidFill>
                        <a:srgbClr val="000000"/>
                      </a:solidFill>
                      <a:prstDash val="solid"/>
                    </a:lnR>
                    <a:lnB w="12700">
                      <a:solidFill>
                        <a:srgbClr val="000000"/>
                      </a:solidFill>
                      <a:prstDash val="solid"/>
                    </a:lnB>
                    <a:solidFill>
                      <a:srgbClr val="333333"/>
                    </a:solidFill>
                  </a:tcPr>
                </a:tc>
                <a:tc hMerge="1">
                  <a:txBody>
                    <a:bodyPr/>
                    <a:lstStyle/>
                    <a:p>
                      <a:endParaRPr/>
                    </a:p>
                  </a:txBody>
                  <a:tcPr marL="0" marR="0" marT="0" marB="0"/>
                </a:tc>
              </a:tr>
              <a:tr h="317500">
                <a:tc rowSpan="5">
                  <a:txBody>
                    <a:bodyPr/>
                    <a:lstStyle/>
                    <a:p>
                      <a:pPr marL="833755">
                        <a:lnSpc>
                          <a:spcPct val="100000"/>
                        </a:lnSpc>
                        <a:spcBef>
                          <a:spcPts val="334"/>
                        </a:spcBef>
                      </a:pPr>
                      <a:r>
                        <a:rPr sz="650" spc="-5" dirty="0">
                          <a:latin typeface="Osaka−等幅"/>
                          <a:cs typeface="Osaka−等幅"/>
                        </a:rPr>
                        <a:t>De</a:t>
                      </a:r>
                      <a:r>
                        <a:rPr sz="650" dirty="0">
                          <a:latin typeface="Osaka−等幅"/>
                          <a:cs typeface="Osaka−等幅"/>
                        </a:rPr>
                        <a:t>c</a:t>
                      </a:r>
                      <a:r>
                        <a:rPr sz="650" spc="-5" dirty="0">
                          <a:latin typeface="Osaka−等幅"/>
                          <a:cs typeface="Osaka−等幅"/>
                        </a:rPr>
                        <a:t>em</a:t>
                      </a:r>
                      <a:r>
                        <a:rPr sz="650" dirty="0">
                          <a:latin typeface="Osaka−等幅"/>
                          <a:cs typeface="Osaka−等幅"/>
                        </a:rPr>
                        <a:t>b</a:t>
                      </a:r>
                      <a:r>
                        <a:rPr sz="650" spc="-5" dirty="0">
                          <a:latin typeface="Osaka−等幅"/>
                          <a:cs typeface="Osaka−等幅"/>
                        </a:rPr>
                        <a:t>e</a:t>
                      </a:r>
                      <a:r>
                        <a:rPr sz="650" dirty="0">
                          <a:latin typeface="Osaka−等幅"/>
                          <a:cs typeface="Osaka−等幅"/>
                        </a:rPr>
                        <a:t>r 9th Sat</a:t>
                      </a:r>
                      <a:r>
                        <a:rPr sz="650" spc="-5" dirty="0">
                          <a:latin typeface="Osaka−等幅"/>
                          <a:cs typeface="Osaka−等幅"/>
                        </a:rPr>
                        <a:t>ur</a:t>
                      </a:r>
                      <a:r>
                        <a:rPr sz="650" dirty="0">
                          <a:latin typeface="Osaka−等幅"/>
                          <a:cs typeface="Osaka−等幅"/>
                        </a:rPr>
                        <a:t>day</a:t>
                      </a:r>
                      <a:endParaRPr sz="650">
                        <a:latin typeface="Osaka−等幅"/>
                        <a:cs typeface="Osaka−等幅"/>
                      </a:endParaRPr>
                    </a:p>
                  </a:txBody>
                  <a:tcPr marL="0" marR="0" marT="42544"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D5B4"/>
                    </a:solidFill>
                  </a:tcPr>
                </a:tc>
                <a:tc rowSpan="3">
                  <a:txBody>
                    <a:bodyPr/>
                    <a:lstStyle/>
                    <a:p>
                      <a:pPr marL="10795" algn="ctr">
                        <a:lnSpc>
                          <a:spcPct val="100000"/>
                        </a:lnSpc>
                        <a:spcBef>
                          <a:spcPts val="335"/>
                        </a:spcBef>
                      </a:pPr>
                      <a:r>
                        <a:rPr sz="650" dirty="0">
                          <a:latin typeface="Osaka−等幅"/>
                          <a:cs typeface="Osaka−等幅"/>
                        </a:rPr>
                        <a:t>HAMAGIN Hall</a:t>
                      </a:r>
                      <a:endParaRPr sz="650">
                        <a:latin typeface="Osaka−等幅"/>
                        <a:cs typeface="Osaka−等幅"/>
                      </a:endParaRPr>
                    </a:p>
                  </a:txBody>
                  <a:tcPr marL="0" marR="0" marT="42545"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rowSpan="5" gridSpan="2">
                  <a:txBody>
                    <a:bodyPr/>
                    <a:lstStyle/>
                    <a:p>
                      <a:pPr>
                        <a:lnSpc>
                          <a:spcPct val="100000"/>
                        </a:lnSpc>
                        <a:spcBef>
                          <a:spcPts val="25"/>
                        </a:spcBef>
                      </a:pPr>
                      <a:endParaRPr sz="1000">
                        <a:latin typeface="Times New Roman"/>
                        <a:cs typeface="Times New Roman"/>
                      </a:endParaRPr>
                    </a:p>
                    <a:p>
                      <a:pPr marL="5715" algn="ctr">
                        <a:lnSpc>
                          <a:spcPct val="100000"/>
                        </a:lnSpc>
                      </a:pPr>
                      <a:r>
                        <a:rPr sz="650" dirty="0">
                          <a:solidFill>
                            <a:srgbClr val="404040"/>
                          </a:solidFill>
                          <a:latin typeface="Osaka−等幅"/>
                          <a:cs typeface="Osaka−等幅"/>
                        </a:rPr>
                        <a:t>Yoko</a:t>
                      </a:r>
                      <a:r>
                        <a:rPr sz="650" spc="-5" dirty="0">
                          <a:solidFill>
                            <a:srgbClr val="404040"/>
                          </a:solidFill>
                          <a:latin typeface="Osaka−等幅"/>
                          <a:cs typeface="Osaka−等幅"/>
                        </a:rPr>
                        <a:t>ham</a:t>
                      </a:r>
                      <a:r>
                        <a:rPr sz="650" dirty="0">
                          <a:solidFill>
                            <a:srgbClr val="404040"/>
                          </a:solidFill>
                          <a:latin typeface="Osaka−等幅"/>
                          <a:cs typeface="Osaka−等幅"/>
                        </a:rPr>
                        <a:t>a </a:t>
                      </a:r>
                      <a:r>
                        <a:rPr sz="650" spc="-5" dirty="0">
                          <a:solidFill>
                            <a:srgbClr val="404040"/>
                          </a:solidFill>
                          <a:latin typeface="Osaka−等幅"/>
                          <a:cs typeface="Osaka−等幅"/>
                        </a:rPr>
                        <a:t>B</a:t>
                      </a:r>
                      <a:r>
                        <a:rPr sz="650" dirty="0">
                          <a:solidFill>
                            <a:srgbClr val="404040"/>
                          </a:solidFill>
                          <a:latin typeface="Osaka−等幅"/>
                          <a:cs typeface="Osaka−等幅"/>
                        </a:rPr>
                        <a:t>ayside Mo</a:t>
                      </a:r>
                      <a:r>
                        <a:rPr sz="650" spc="-5" dirty="0">
                          <a:solidFill>
                            <a:srgbClr val="404040"/>
                          </a:solidFill>
                          <a:latin typeface="Osaka−等幅"/>
                          <a:cs typeface="Osaka−等幅"/>
                        </a:rPr>
                        <a:t>rn</a:t>
                      </a:r>
                      <a:r>
                        <a:rPr sz="650" dirty="0">
                          <a:solidFill>
                            <a:srgbClr val="404040"/>
                          </a:solidFill>
                          <a:latin typeface="Osaka−等幅"/>
                          <a:cs typeface="Osaka−等幅"/>
                        </a:rPr>
                        <a:t>i</a:t>
                      </a:r>
                      <a:r>
                        <a:rPr sz="650" spc="-5" dirty="0">
                          <a:solidFill>
                            <a:srgbClr val="404040"/>
                          </a:solidFill>
                          <a:latin typeface="Osaka−等幅"/>
                          <a:cs typeface="Osaka−等幅"/>
                        </a:rPr>
                        <a:t>n</a:t>
                      </a:r>
                      <a:r>
                        <a:rPr sz="650" dirty="0">
                          <a:solidFill>
                            <a:srgbClr val="404040"/>
                          </a:solidFill>
                          <a:latin typeface="Osaka−等幅"/>
                          <a:cs typeface="Osaka−等幅"/>
                        </a:rPr>
                        <a:t>g R</a:t>
                      </a:r>
                      <a:r>
                        <a:rPr sz="650" spc="-5" dirty="0">
                          <a:solidFill>
                            <a:srgbClr val="404040"/>
                          </a:solidFill>
                          <a:latin typeface="Osaka−等幅"/>
                          <a:cs typeface="Osaka−等幅"/>
                        </a:rPr>
                        <a:t>u</a:t>
                      </a:r>
                      <a:r>
                        <a:rPr sz="650" dirty="0">
                          <a:solidFill>
                            <a:srgbClr val="404040"/>
                          </a:solidFill>
                          <a:latin typeface="Osaka−等幅"/>
                          <a:cs typeface="Osaka−等幅"/>
                        </a:rPr>
                        <a:t>n &amp; Walk</a:t>
                      </a:r>
                      <a:endParaRPr sz="650">
                        <a:latin typeface="Osaka−等幅"/>
                        <a:cs typeface="Osaka−等幅"/>
                      </a:endParaRPr>
                    </a:p>
                    <a:p>
                      <a:pPr marL="3810" algn="ctr">
                        <a:lnSpc>
                          <a:spcPct val="100000"/>
                        </a:lnSpc>
                        <a:spcBef>
                          <a:spcPts val="180"/>
                        </a:spcBef>
                      </a:pPr>
                      <a:r>
                        <a:rPr sz="650" dirty="0">
                          <a:solidFill>
                            <a:srgbClr val="404040"/>
                          </a:solidFill>
                          <a:latin typeface="Arial Unicode MS"/>
                          <a:cs typeface="Arial Unicode MS"/>
                        </a:rPr>
                        <a:t>✌✌✌✌✌✌</a:t>
                      </a:r>
                      <a:endParaRPr sz="650">
                        <a:latin typeface="Arial Unicode MS"/>
                        <a:cs typeface="Arial Unicode MS"/>
                      </a:endParaRPr>
                    </a:p>
                    <a:p>
                      <a:pPr marL="3810" algn="ctr">
                        <a:lnSpc>
                          <a:spcPct val="100000"/>
                        </a:lnSpc>
                        <a:spcBef>
                          <a:spcPts val="240"/>
                        </a:spcBef>
                      </a:pPr>
                      <a:r>
                        <a:rPr sz="650" dirty="0">
                          <a:solidFill>
                            <a:srgbClr val="404040"/>
                          </a:solidFill>
                          <a:latin typeface="Osaka−等幅"/>
                          <a:cs typeface="Osaka−等幅"/>
                        </a:rPr>
                        <a:t>(G</a:t>
                      </a:r>
                      <a:r>
                        <a:rPr sz="650" spc="-5" dirty="0">
                          <a:solidFill>
                            <a:srgbClr val="404040"/>
                          </a:solidFill>
                          <a:latin typeface="Osaka−等幅"/>
                          <a:cs typeface="Osaka−等幅"/>
                        </a:rPr>
                        <a:t>e</a:t>
                      </a:r>
                      <a:r>
                        <a:rPr sz="650" dirty="0">
                          <a:solidFill>
                            <a:srgbClr val="404040"/>
                          </a:solidFill>
                          <a:latin typeface="Osaka−等幅"/>
                          <a:cs typeface="Osaka−等幅"/>
                        </a:rPr>
                        <a:t>t </a:t>
                      </a:r>
                      <a:r>
                        <a:rPr sz="650" spc="-5" dirty="0">
                          <a:solidFill>
                            <a:srgbClr val="404040"/>
                          </a:solidFill>
                          <a:latin typeface="Osaka−等幅"/>
                          <a:cs typeface="Osaka−等幅"/>
                        </a:rPr>
                        <a:t>T</a:t>
                      </a:r>
                      <a:r>
                        <a:rPr sz="650" dirty="0">
                          <a:solidFill>
                            <a:srgbClr val="404040"/>
                          </a:solidFill>
                          <a:latin typeface="Osaka−等幅"/>
                          <a:cs typeface="Osaka−等幅"/>
                        </a:rPr>
                        <a:t>-S</a:t>
                      </a:r>
                      <a:r>
                        <a:rPr sz="650" spc="-5" dirty="0">
                          <a:solidFill>
                            <a:srgbClr val="404040"/>
                          </a:solidFill>
                          <a:latin typeface="Osaka−等幅"/>
                          <a:cs typeface="Osaka−等幅"/>
                        </a:rPr>
                        <a:t>h</a:t>
                      </a:r>
                      <a:r>
                        <a:rPr sz="650" dirty="0">
                          <a:solidFill>
                            <a:srgbClr val="404040"/>
                          </a:solidFill>
                          <a:latin typeface="Osaka−等幅"/>
                          <a:cs typeface="Osaka−等幅"/>
                        </a:rPr>
                        <a:t>i</a:t>
                      </a:r>
                      <a:r>
                        <a:rPr sz="650" spc="-5" dirty="0">
                          <a:solidFill>
                            <a:srgbClr val="404040"/>
                          </a:solidFill>
                          <a:latin typeface="Osaka−等幅"/>
                          <a:cs typeface="Osaka−等幅"/>
                        </a:rPr>
                        <a:t>r</a:t>
                      </a:r>
                      <a:r>
                        <a:rPr sz="650" dirty="0">
                          <a:solidFill>
                            <a:srgbClr val="404040"/>
                          </a:solidFill>
                          <a:latin typeface="Osaka−等幅"/>
                          <a:cs typeface="Osaka−等幅"/>
                        </a:rPr>
                        <a:t>ts)</a:t>
                      </a:r>
                      <a:endParaRPr sz="650">
                        <a:latin typeface="Osaka−等幅"/>
                        <a:cs typeface="Osaka−等幅"/>
                      </a:endParaRPr>
                    </a:p>
                  </a:txBody>
                  <a:tcPr marL="0" marR="0" marT="3175"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99FF"/>
                    </a:solidFill>
                  </a:tcPr>
                </a:tc>
                <a:tc rowSpan="5" hMerge="1">
                  <a:txBody>
                    <a:bodyPr/>
                    <a:lstStyle/>
                    <a:p>
                      <a:endParaRPr/>
                    </a:p>
                  </a:txBody>
                  <a:tcPr marL="0" marR="0" marT="0" marB="0"/>
                </a:tc>
                <a:tc rowSpan="2" gridSpan="2">
                  <a:txBody>
                    <a:bodyPr/>
                    <a:lstStyle/>
                    <a:p>
                      <a:pPr>
                        <a:lnSpc>
                          <a:spcPct val="100000"/>
                        </a:lnSpc>
                      </a:pPr>
                      <a:endParaRPr sz="900">
                        <a:latin typeface="Times New Roman"/>
                        <a:cs typeface="Times New Roman"/>
                      </a:endParaRPr>
                    </a:p>
                    <a:p>
                      <a:pPr>
                        <a:lnSpc>
                          <a:spcPct val="100000"/>
                        </a:lnSpc>
                        <a:spcBef>
                          <a:spcPts val="15"/>
                        </a:spcBef>
                      </a:pPr>
                      <a:endParaRPr sz="950">
                        <a:latin typeface="Times New Roman"/>
                        <a:cs typeface="Times New Roman"/>
                      </a:endParaRPr>
                    </a:p>
                    <a:p>
                      <a:pPr marL="189865">
                        <a:lnSpc>
                          <a:spcPct val="100000"/>
                        </a:lnSpc>
                      </a:pPr>
                      <a:r>
                        <a:rPr sz="700" dirty="0">
                          <a:solidFill>
                            <a:srgbClr val="FFFFFF"/>
                          </a:solidFill>
                          <a:latin typeface="Osaka−等幅"/>
                          <a:cs typeface="Osaka−等幅"/>
                        </a:rPr>
                        <a:t>Regi</a:t>
                      </a:r>
                      <a:r>
                        <a:rPr sz="700" spc="-5" dirty="0">
                          <a:solidFill>
                            <a:srgbClr val="FFFFFF"/>
                          </a:solidFill>
                          <a:latin typeface="Osaka−等幅"/>
                          <a:cs typeface="Osaka−等幅"/>
                        </a:rPr>
                        <a:t>s</a:t>
                      </a:r>
                      <a:r>
                        <a:rPr sz="700" dirty="0">
                          <a:solidFill>
                            <a:srgbClr val="FFFFFF"/>
                          </a:solidFill>
                          <a:latin typeface="Osaka−等幅"/>
                          <a:cs typeface="Osaka−等幅"/>
                        </a:rPr>
                        <a:t>t</a:t>
                      </a:r>
                      <a:r>
                        <a:rPr sz="700" spc="-5" dirty="0">
                          <a:solidFill>
                            <a:srgbClr val="FFFFFF"/>
                          </a:solidFill>
                          <a:latin typeface="Osaka−等幅"/>
                          <a:cs typeface="Osaka−等幅"/>
                        </a:rPr>
                        <a:t>ra</a:t>
                      </a:r>
                      <a:r>
                        <a:rPr sz="700" dirty="0">
                          <a:solidFill>
                            <a:srgbClr val="FFFFFF"/>
                          </a:solidFill>
                          <a:latin typeface="Osaka−等幅"/>
                          <a:cs typeface="Osaka−等幅"/>
                        </a:rPr>
                        <a:t>tion</a:t>
                      </a:r>
                      <a:endParaRPr sz="700">
                        <a:latin typeface="Osaka−等幅"/>
                        <a:cs typeface="Osaka−等幅"/>
                      </a:endParaRPr>
                    </a:p>
                  </a:txBody>
                  <a:tcPr marL="0" marR="0" marT="0"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777777"/>
                    </a:solidFill>
                  </a:tcPr>
                </a:tc>
                <a:tc rowSpan="2" hMerge="1">
                  <a:txBody>
                    <a:bodyPr/>
                    <a:lstStyle/>
                    <a:p>
                      <a:endParaRPr/>
                    </a:p>
                  </a:txBody>
                  <a:tcPr marL="0" marR="0" marT="0" marB="0"/>
                </a:tc>
                <a:tc gridSpan="8">
                  <a:txBody>
                    <a:bodyPr/>
                    <a:lstStyle/>
                    <a:p>
                      <a:pPr>
                        <a:lnSpc>
                          <a:spcPct val="100000"/>
                        </a:lnSpc>
                        <a:spcBef>
                          <a:spcPts val="25"/>
                        </a:spcBef>
                      </a:pPr>
                      <a:endParaRPr sz="700">
                        <a:latin typeface="Times New Roman"/>
                        <a:cs typeface="Times New Roman"/>
                      </a:endParaRPr>
                    </a:p>
                    <a:p>
                      <a:pPr marL="33020">
                        <a:lnSpc>
                          <a:spcPct val="100000"/>
                        </a:lnSpc>
                      </a:pPr>
                      <a:r>
                        <a:rPr sz="800" b="1" dirty="0">
                          <a:solidFill>
                            <a:srgbClr val="FFFFFF"/>
                          </a:solidFill>
                          <a:latin typeface="Times New Roman"/>
                          <a:cs typeface="Times New Roman"/>
                        </a:rPr>
                        <a:t>Slender </a:t>
                      </a:r>
                      <a:r>
                        <a:rPr sz="800" b="1" spc="25" dirty="0">
                          <a:solidFill>
                            <a:srgbClr val="FFFFFF"/>
                          </a:solidFill>
                          <a:latin typeface="Times New Roman"/>
                          <a:cs typeface="Times New Roman"/>
                        </a:rPr>
                        <a:t>System </a:t>
                      </a:r>
                      <a:r>
                        <a:rPr sz="800" b="1" spc="5" dirty="0">
                          <a:solidFill>
                            <a:srgbClr val="FFFFFF"/>
                          </a:solidFill>
                          <a:latin typeface="Times New Roman"/>
                          <a:cs typeface="Times New Roman"/>
                        </a:rPr>
                        <a:t>(Boston</a:t>
                      </a:r>
                      <a:r>
                        <a:rPr sz="800" b="1" spc="150" dirty="0">
                          <a:solidFill>
                            <a:srgbClr val="FFFFFF"/>
                          </a:solidFill>
                          <a:latin typeface="Times New Roman"/>
                          <a:cs typeface="Times New Roman"/>
                        </a:rPr>
                        <a:t> </a:t>
                      </a:r>
                      <a:r>
                        <a:rPr sz="800" b="1" spc="0" dirty="0">
                          <a:solidFill>
                            <a:srgbClr val="FFFFFF"/>
                          </a:solidFill>
                          <a:latin typeface="Times New Roman"/>
                          <a:cs typeface="Times New Roman"/>
                        </a:rPr>
                        <a:t>Scientific)</a:t>
                      </a:r>
                      <a:endParaRPr sz="800">
                        <a:latin typeface="Times New Roman"/>
                        <a:cs typeface="Times New Roman"/>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solidFill>
                      <a:srgbClr val="0B3FFF"/>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rowSpan="2" gridSpan="2">
                  <a:txBody>
                    <a:bodyPr/>
                    <a:lstStyle/>
                    <a:p>
                      <a:pPr marL="60325" marR="41910" indent="148590">
                        <a:lnSpc>
                          <a:spcPct val="125000"/>
                        </a:lnSpc>
                        <a:spcBef>
                          <a:spcPts val="680"/>
                        </a:spcBef>
                      </a:pPr>
                      <a:r>
                        <a:rPr sz="800" spc="-5" dirty="0">
                          <a:latin typeface="Osaka−等幅"/>
                          <a:cs typeface="Osaka−等幅"/>
                        </a:rPr>
                        <a:t>Lunch</a:t>
                      </a:r>
                      <a:r>
                        <a:rPr sz="800" dirty="0">
                          <a:latin typeface="Osaka−等幅"/>
                          <a:cs typeface="Osaka−等幅"/>
                        </a:rPr>
                        <a:t>eon S</a:t>
                      </a:r>
                      <a:r>
                        <a:rPr sz="800" spc="-5" dirty="0">
                          <a:latin typeface="Osaka−等幅"/>
                          <a:cs typeface="Osaka−等幅"/>
                        </a:rPr>
                        <a:t>em</a:t>
                      </a:r>
                      <a:r>
                        <a:rPr sz="800" dirty="0">
                          <a:latin typeface="Osaka−等幅"/>
                          <a:cs typeface="Osaka−等幅"/>
                        </a:rPr>
                        <a:t>i</a:t>
                      </a:r>
                      <a:r>
                        <a:rPr sz="800" spc="-5" dirty="0">
                          <a:latin typeface="Osaka−等幅"/>
                          <a:cs typeface="Osaka−等幅"/>
                        </a:rPr>
                        <a:t>na</a:t>
                      </a:r>
                      <a:r>
                        <a:rPr sz="800" dirty="0">
                          <a:latin typeface="Osaka−等幅"/>
                          <a:cs typeface="Osaka−等幅"/>
                        </a:rPr>
                        <a:t>r</a:t>
                      </a:r>
                      <a:r>
                        <a:rPr sz="800" spc="5" dirty="0">
                          <a:latin typeface="Osaka−等幅"/>
                          <a:cs typeface="Osaka−等幅"/>
                        </a:rPr>
                        <a:t> </a:t>
                      </a:r>
                      <a:r>
                        <a:rPr sz="800" spc="-5" dirty="0">
                          <a:latin typeface="Osaka−等幅"/>
                          <a:cs typeface="Osaka−等幅"/>
                        </a:rPr>
                        <a:t>(</a:t>
                      </a:r>
                      <a:r>
                        <a:rPr sz="800" dirty="0">
                          <a:latin typeface="Osaka−等幅"/>
                          <a:cs typeface="Osaka−等幅"/>
                        </a:rPr>
                        <a:t>O</a:t>
                      </a:r>
                      <a:r>
                        <a:rPr sz="800" spc="-5" dirty="0">
                          <a:latin typeface="Osaka−等幅"/>
                          <a:cs typeface="Osaka−等幅"/>
                        </a:rPr>
                        <a:t>n</a:t>
                      </a:r>
                      <a:r>
                        <a:rPr sz="800" dirty="0">
                          <a:latin typeface="Osaka−等幅"/>
                          <a:cs typeface="Osaka−等幅"/>
                        </a:rPr>
                        <a:t>yx)</a:t>
                      </a:r>
                      <a:endParaRPr sz="800">
                        <a:latin typeface="Osaka−等幅"/>
                        <a:cs typeface="Osaka−等幅"/>
                      </a:endParaRPr>
                    </a:p>
                  </a:txBody>
                  <a:tcPr marL="0" marR="0" marT="86360"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99"/>
                    </a:solidFill>
                  </a:tcPr>
                </a:tc>
                <a:tc rowSpan="2" hMerge="1">
                  <a:txBody>
                    <a:bodyPr/>
                    <a:lstStyle/>
                    <a:p>
                      <a:endParaRPr/>
                    </a:p>
                  </a:txBody>
                  <a:tcPr marL="0" marR="0" marT="0" marB="0"/>
                </a:tc>
                <a:tc gridSpan="10">
                  <a:txBody>
                    <a:bodyPr/>
                    <a:lstStyle/>
                    <a:p>
                      <a:pPr>
                        <a:lnSpc>
                          <a:spcPct val="100000"/>
                        </a:lnSpc>
                        <a:spcBef>
                          <a:spcPts val="25"/>
                        </a:spcBef>
                      </a:pPr>
                      <a:endParaRPr sz="700">
                        <a:latin typeface="Times New Roman"/>
                        <a:cs typeface="Times New Roman"/>
                      </a:endParaRPr>
                    </a:p>
                    <a:p>
                      <a:pPr marL="307975">
                        <a:lnSpc>
                          <a:spcPct val="100000"/>
                        </a:lnSpc>
                      </a:pPr>
                      <a:r>
                        <a:rPr sz="800" b="1" spc="-10" dirty="0">
                          <a:solidFill>
                            <a:srgbClr val="FFFFFF"/>
                          </a:solidFill>
                          <a:latin typeface="Times New Roman"/>
                          <a:cs typeface="Times New Roman"/>
                        </a:rPr>
                        <a:t>Calcified </a:t>
                      </a:r>
                      <a:r>
                        <a:rPr sz="800" b="1" spc="5" dirty="0">
                          <a:solidFill>
                            <a:srgbClr val="FFFFFF"/>
                          </a:solidFill>
                          <a:latin typeface="Times New Roman"/>
                          <a:cs typeface="Times New Roman"/>
                        </a:rPr>
                        <a:t>Lesions</a:t>
                      </a:r>
                      <a:r>
                        <a:rPr sz="800" b="1" spc="60" dirty="0">
                          <a:solidFill>
                            <a:srgbClr val="FFFFFF"/>
                          </a:solidFill>
                          <a:latin typeface="Times New Roman"/>
                          <a:cs typeface="Times New Roman"/>
                        </a:rPr>
                        <a:t> </a:t>
                      </a:r>
                      <a:r>
                        <a:rPr sz="800" b="1" spc="-15" dirty="0">
                          <a:solidFill>
                            <a:srgbClr val="FFFFFF"/>
                          </a:solidFill>
                          <a:latin typeface="Times New Roman"/>
                          <a:cs typeface="Times New Roman"/>
                        </a:rPr>
                        <a:t>(Medtronic)</a:t>
                      </a:r>
                      <a:endParaRPr sz="800">
                        <a:latin typeface="Times New Roman"/>
                        <a:cs typeface="Times New Roman"/>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solidFill>
                      <a:srgbClr val="FF000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rowSpan="2">
                  <a:txBody>
                    <a:bodyPr/>
                    <a:lstStyle/>
                    <a:p>
                      <a:pPr marL="5080" algn="ctr">
                        <a:lnSpc>
                          <a:spcPts val="835"/>
                        </a:lnSpc>
                      </a:pPr>
                      <a:r>
                        <a:rPr sz="800" spc="-5" dirty="0">
                          <a:solidFill>
                            <a:srgbClr val="FFFF00"/>
                          </a:solidFill>
                          <a:latin typeface="Osaka−等幅"/>
                          <a:cs typeface="Osaka−等幅"/>
                        </a:rPr>
                        <a:t>Dista</a:t>
                      </a:r>
                      <a:r>
                        <a:rPr sz="800" dirty="0">
                          <a:solidFill>
                            <a:srgbClr val="FFFF00"/>
                          </a:solidFill>
                          <a:latin typeface="Osaka−等幅"/>
                          <a:cs typeface="Osaka−等幅"/>
                        </a:rPr>
                        <a:t>l</a:t>
                      </a:r>
                      <a:r>
                        <a:rPr sz="800" spc="5" dirty="0">
                          <a:solidFill>
                            <a:srgbClr val="FFFF00"/>
                          </a:solidFill>
                          <a:latin typeface="Osaka−等幅"/>
                          <a:cs typeface="Osaka−等幅"/>
                        </a:rPr>
                        <a:t> </a:t>
                      </a:r>
                      <a:r>
                        <a:rPr sz="800" spc="-5" dirty="0">
                          <a:solidFill>
                            <a:srgbClr val="FFFF00"/>
                          </a:solidFill>
                          <a:latin typeface="Osaka−等幅"/>
                          <a:cs typeface="Osaka−等幅"/>
                        </a:rPr>
                        <a:t>Radia</a:t>
                      </a:r>
                      <a:r>
                        <a:rPr sz="800" dirty="0">
                          <a:solidFill>
                            <a:srgbClr val="FFFF00"/>
                          </a:solidFill>
                          <a:latin typeface="Osaka−等幅"/>
                          <a:cs typeface="Osaka−等幅"/>
                        </a:rPr>
                        <a:t>l</a:t>
                      </a:r>
                      <a:endParaRPr sz="800">
                        <a:latin typeface="Osaka−等幅"/>
                        <a:cs typeface="Osaka−等幅"/>
                      </a:endParaRPr>
                    </a:p>
                    <a:p>
                      <a:pPr marL="10160" algn="ctr">
                        <a:lnSpc>
                          <a:spcPts val="885"/>
                        </a:lnSpc>
                        <a:spcBef>
                          <a:spcPts val="240"/>
                        </a:spcBef>
                      </a:pPr>
                      <a:r>
                        <a:rPr sz="800" spc="-5" dirty="0">
                          <a:solidFill>
                            <a:srgbClr val="FFFF00"/>
                          </a:solidFill>
                          <a:latin typeface="Osaka−等幅"/>
                          <a:cs typeface="Osaka−等幅"/>
                        </a:rPr>
                        <a:t>Punc</a:t>
                      </a:r>
                      <a:r>
                        <a:rPr sz="800" dirty="0">
                          <a:solidFill>
                            <a:srgbClr val="FFFF00"/>
                          </a:solidFill>
                          <a:latin typeface="Osaka−等幅"/>
                          <a:cs typeface="Osaka−等幅"/>
                        </a:rPr>
                        <a:t>t</a:t>
                      </a:r>
                      <a:r>
                        <a:rPr sz="800" spc="-5" dirty="0">
                          <a:solidFill>
                            <a:srgbClr val="FFFF00"/>
                          </a:solidFill>
                          <a:latin typeface="Osaka−等幅"/>
                          <a:cs typeface="Osaka−等幅"/>
                        </a:rPr>
                        <a:t>ur</a:t>
                      </a:r>
                      <a:r>
                        <a:rPr sz="800" dirty="0">
                          <a:solidFill>
                            <a:srgbClr val="FFFF00"/>
                          </a:solidFill>
                          <a:latin typeface="Osaka−等幅"/>
                          <a:cs typeface="Osaka−等幅"/>
                        </a:rPr>
                        <a:t>e</a:t>
                      </a:r>
                      <a:endParaRPr sz="800">
                        <a:latin typeface="Osaka−等幅"/>
                        <a:cs typeface="Osaka−等幅"/>
                      </a:endParaRPr>
                    </a:p>
                  </a:txBody>
                  <a:tcPr marL="0" marR="0" marT="0"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00000"/>
                    </a:solidFill>
                  </a:tcPr>
                </a:tc>
                <a:tc rowSpan="2" gridSpan="4">
                  <a:txBody>
                    <a:bodyPr/>
                    <a:lstStyle/>
                    <a:p>
                      <a:pPr>
                        <a:lnSpc>
                          <a:spcPct val="100000"/>
                        </a:lnSpc>
                      </a:pPr>
                      <a:endParaRPr sz="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tcPr>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5" gridSpan="2">
                  <a:txBody>
                    <a:bodyPr/>
                    <a:lstStyle/>
                    <a:p>
                      <a:pPr>
                        <a:lnSpc>
                          <a:spcPct val="100000"/>
                        </a:lnSpc>
                      </a:pPr>
                      <a:endParaRPr sz="800">
                        <a:latin typeface="Times New Roman"/>
                        <a:cs typeface="Times New Roman"/>
                      </a:endParaRPr>
                    </a:p>
                    <a:p>
                      <a:pPr marL="219710" marR="208279" indent="179070">
                        <a:lnSpc>
                          <a:spcPct val="126899"/>
                        </a:lnSpc>
                        <a:spcBef>
                          <a:spcPts val="525"/>
                        </a:spcBef>
                      </a:pPr>
                      <a:r>
                        <a:rPr sz="650" spc="-5" dirty="0">
                          <a:solidFill>
                            <a:srgbClr val="FFFFFF"/>
                          </a:solidFill>
                          <a:latin typeface="Osaka−等幅"/>
                          <a:cs typeface="Osaka−等幅"/>
                        </a:rPr>
                        <a:t>Th</a:t>
                      </a:r>
                      <a:r>
                        <a:rPr sz="650" dirty="0">
                          <a:solidFill>
                            <a:srgbClr val="FFFFFF"/>
                          </a:solidFill>
                          <a:latin typeface="Osaka−等幅"/>
                          <a:cs typeface="Osaka−等幅"/>
                        </a:rPr>
                        <a:t>e </a:t>
                      </a:r>
                      <a:r>
                        <a:rPr sz="650" spc="-5" dirty="0">
                          <a:solidFill>
                            <a:srgbClr val="FFFFFF"/>
                          </a:solidFill>
                          <a:latin typeface="Osaka−等幅"/>
                          <a:cs typeface="Osaka−等幅"/>
                        </a:rPr>
                        <a:t>Par</a:t>
                      </a:r>
                      <a:r>
                        <a:rPr sz="650" dirty="0">
                          <a:solidFill>
                            <a:srgbClr val="FFFFFF"/>
                          </a:solidFill>
                          <a:latin typeface="Osaka−等幅"/>
                          <a:cs typeface="Osaka−等幅"/>
                        </a:rPr>
                        <a:t>ty W</a:t>
                      </a:r>
                      <a:r>
                        <a:rPr sz="650" spc="-5" dirty="0">
                          <a:solidFill>
                            <a:srgbClr val="FFFFFF"/>
                          </a:solidFill>
                          <a:latin typeface="Osaka−等幅"/>
                          <a:cs typeface="Osaka−等幅"/>
                        </a:rPr>
                        <a:t>e</a:t>
                      </a:r>
                      <a:r>
                        <a:rPr sz="650" dirty="0">
                          <a:solidFill>
                            <a:srgbClr val="FFFFFF"/>
                          </a:solidFill>
                          <a:latin typeface="Osaka−等幅"/>
                          <a:cs typeface="Osaka−等幅"/>
                        </a:rPr>
                        <a:t>lco</a:t>
                      </a:r>
                      <a:r>
                        <a:rPr sz="650" spc="-5" dirty="0">
                          <a:solidFill>
                            <a:srgbClr val="FFFFFF"/>
                          </a:solidFill>
                          <a:latin typeface="Osaka−等幅"/>
                          <a:cs typeface="Osaka−等幅"/>
                        </a:rPr>
                        <a:t>m</a:t>
                      </a:r>
                      <a:r>
                        <a:rPr sz="650" dirty="0">
                          <a:solidFill>
                            <a:srgbClr val="FFFFFF"/>
                          </a:solidFill>
                          <a:latin typeface="Osaka−等幅"/>
                          <a:cs typeface="Osaka−等幅"/>
                        </a:rPr>
                        <a:t>i</a:t>
                      </a:r>
                      <a:r>
                        <a:rPr sz="650" spc="-5" dirty="0">
                          <a:solidFill>
                            <a:srgbClr val="FFFFFF"/>
                          </a:solidFill>
                          <a:latin typeface="Osaka−等幅"/>
                          <a:cs typeface="Osaka−等幅"/>
                        </a:rPr>
                        <a:t>n</a:t>
                      </a:r>
                      <a:r>
                        <a:rPr sz="650" dirty="0">
                          <a:solidFill>
                            <a:srgbClr val="FFFFFF"/>
                          </a:solidFill>
                          <a:latin typeface="Osaka−等幅"/>
                          <a:cs typeface="Osaka−等幅"/>
                        </a:rPr>
                        <a:t>g All of Att</a:t>
                      </a:r>
                      <a:r>
                        <a:rPr sz="650" spc="-5" dirty="0">
                          <a:solidFill>
                            <a:srgbClr val="FFFFFF"/>
                          </a:solidFill>
                          <a:latin typeface="Osaka−等幅"/>
                          <a:cs typeface="Osaka−等幅"/>
                        </a:rPr>
                        <a:t>end</a:t>
                      </a:r>
                      <a:r>
                        <a:rPr sz="650" dirty="0">
                          <a:solidFill>
                            <a:srgbClr val="FFFFFF"/>
                          </a:solidFill>
                          <a:latin typeface="Osaka−等幅"/>
                          <a:cs typeface="Osaka−等幅"/>
                        </a:rPr>
                        <a:t>a</a:t>
                      </a:r>
                      <a:r>
                        <a:rPr sz="650" spc="-5" dirty="0">
                          <a:solidFill>
                            <a:srgbClr val="FFFFFF"/>
                          </a:solidFill>
                          <a:latin typeface="Osaka−等幅"/>
                          <a:cs typeface="Osaka−等幅"/>
                        </a:rPr>
                        <a:t>n</a:t>
                      </a:r>
                      <a:r>
                        <a:rPr sz="650" dirty="0">
                          <a:solidFill>
                            <a:srgbClr val="FFFFFF"/>
                          </a:solidFill>
                          <a:latin typeface="Osaka−等幅"/>
                          <a:cs typeface="Osaka−等幅"/>
                        </a:rPr>
                        <a:t>ts F</a:t>
                      </a:r>
                      <a:r>
                        <a:rPr sz="650" spc="-5" dirty="0">
                          <a:solidFill>
                            <a:srgbClr val="FFFFFF"/>
                          </a:solidFill>
                          <a:latin typeface="Osaka−等幅"/>
                          <a:cs typeface="Osaka−等幅"/>
                        </a:rPr>
                        <a:t>ree</a:t>
                      </a:r>
                      <a:r>
                        <a:rPr sz="650" dirty="0">
                          <a:solidFill>
                            <a:srgbClr val="FFFFFF"/>
                          </a:solidFill>
                          <a:latin typeface="Osaka−等幅"/>
                          <a:cs typeface="Osaka−等幅"/>
                        </a:rPr>
                        <a:t>ly (Yoko</a:t>
                      </a:r>
                      <a:r>
                        <a:rPr sz="650" spc="-5" dirty="0">
                          <a:solidFill>
                            <a:srgbClr val="FFFFFF"/>
                          </a:solidFill>
                          <a:latin typeface="Osaka−等幅"/>
                          <a:cs typeface="Osaka−等幅"/>
                        </a:rPr>
                        <a:t>ham</a:t>
                      </a:r>
                      <a:r>
                        <a:rPr sz="650" dirty="0">
                          <a:solidFill>
                            <a:srgbClr val="FFFFFF"/>
                          </a:solidFill>
                          <a:latin typeface="Osaka−等幅"/>
                          <a:cs typeface="Osaka−等幅"/>
                        </a:rPr>
                        <a:t>a Royal </a:t>
                      </a:r>
                      <a:r>
                        <a:rPr sz="650" spc="-5" dirty="0">
                          <a:solidFill>
                            <a:srgbClr val="FFFFFF"/>
                          </a:solidFill>
                          <a:latin typeface="Osaka−等幅"/>
                          <a:cs typeface="Osaka−等幅"/>
                        </a:rPr>
                        <a:t>Par</a:t>
                      </a:r>
                      <a:r>
                        <a:rPr sz="650" dirty="0">
                          <a:solidFill>
                            <a:srgbClr val="FFFFFF"/>
                          </a:solidFill>
                          <a:latin typeface="Osaka−等幅"/>
                          <a:cs typeface="Osaka−等幅"/>
                        </a:rPr>
                        <a:t>k Hot</a:t>
                      </a:r>
                      <a:r>
                        <a:rPr sz="650" spc="-5" dirty="0">
                          <a:solidFill>
                            <a:srgbClr val="FFFFFF"/>
                          </a:solidFill>
                          <a:latin typeface="Osaka−等幅"/>
                          <a:cs typeface="Osaka−等幅"/>
                        </a:rPr>
                        <a:t>e</a:t>
                      </a:r>
                      <a:r>
                        <a:rPr sz="650" dirty="0">
                          <a:solidFill>
                            <a:srgbClr val="FFFFFF"/>
                          </a:solidFill>
                          <a:latin typeface="Osaka−等幅"/>
                          <a:cs typeface="Osaka−等幅"/>
                        </a:rPr>
                        <a:t>l - </a:t>
                      </a:r>
                      <a:r>
                        <a:rPr sz="650" spc="-5" dirty="0">
                          <a:solidFill>
                            <a:srgbClr val="FFFFFF"/>
                          </a:solidFill>
                          <a:latin typeface="Osaka−等幅"/>
                          <a:cs typeface="Osaka−等幅"/>
                        </a:rPr>
                        <a:t>B</a:t>
                      </a:r>
                      <a:r>
                        <a:rPr sz="650" dirty="0">
                          <a:solidFill>
                            <a:srgbClr val="FFFFFF"/>
                          </a:solidFill>
                          <a:latin typeface="Osaka−等幅"/>
                          <a:cs typeface="Osaka−等幅"/>
                        </a:rPr>
                        <a:t>a</a:t>
                      </a:r>
                      <a:r>
                        <a:rPr sz="650" spc="-5" dirty="0">
                          <a:solidFill>
                            <a:srgbClr val="FFFFFF"/>
                          </a:solidFill>
                          <a:latin typeface="Osaka−等幅"/>
                          <a:cs typeface="Osaka−等幅"/>
                        </a:rPr>
                        <a:t>nqu</a:t>
                      </a:r>
                      <a:r>
                        <a:rPr sz="650" dirty="0">
                          <a:solidFill>
                            <a:srgbClr val="FFFFFF"/>
                          </a:solidFill>
                          <a:latin typeface="Osaka−等幅"/>
                          <a:cs typeface="Osaka−等幅"/>
                        </a:rPr>
                        <a:t>et Room "</a:t>
                      </a:r>
                      <a:r>
                        <a:rPr sz="650" spc="-5" dirty="0">
                          <a:solidFill>
                            <a:srgbClr val="FFFFFF"/>
                          </a:solidFill>
                          <a:latin typeface="Osaka−等幅"/>
                          <a:cs typeface="Osaka−等幅"/>
                        </a:rPr>
                        <a:t>H</a:t>
                      </a:r>
                      <a:r>
                        <a:rPr sz="650" dirty="0">
                          <a:solidFill>
                            <a:srgbClr val="FFFFFF"/>
                          </a:solidFill>
                          <a:latin typeface="Osaka−等幅"/>
                          <a:cs typeface="Osaka−等幅"/>
                        </a:rPr>
                        <a:t>os</a:t>
                      </a:r>
                      <a:r>
                        <a:rPr sz="650" spc="-5" dirty="0">
                          <a:solidFill>
                            <a:srgbClr val="FFFFFF"/>
                          </a:solidFill>
                          <a:latin typeface="Osaka−等幅"/>
                          <a:cs typeface="Osaka−等幅"/>
                        </a:rPr>
                        <a:t>h</a:t>
                      </a:r>
                      <a:r>
                        <a:rPr sz="650" dirty="0">
                          <a:solidFill>
                            <a:srgbClr val="FFFFFF"/>
                          </a:solidFill>
                          <a:latin typeface="Osaka−等幅"/>
                          <a:cs typeface="Osaka−等幅"/>
                        </a:rPr>
                        <a:t>o")</a:t>
                      </a:r>
                      <a:endParaRPr sz="650">
                        <a:latin typeface="Osaka−等幅"/>
                        <a:cs typeface="Osaka−等幅"/>
                      </a:endParaRPr>
                    </a:p>
                  </a:txBody>
                  <a:tcPr marL="0" marR="0" marT="0"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6A6A6"/>
                    </a:solidFill>
                  </a:tcPr>
                </a:tc>
                <a:tc rowSpan="5" hMerge="1">
                  <a:txBody>
                    <a:bodyPr/>
                    <a:lstStyle/>
                    <a:p>
                      <a:endParaRPr/>
                    </a:p>
                  </a:txBody>
                  <a:tcPr marL="0" marR="0" marT="0" marB="0"/>
                </a:tc>
              </a:tr>
              <a:tr h="558800">
                <a:tc vMerge="1">
                  <a:txBody>
                    <a:bodyPr/>
                    <a:lstStyle/>
                    <a:p>
                      <a:endParaRPr/>
                    </a:p>
                  </a:txBody>
                  <a:tcPr marL="0" marR="0" marT="42544"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D5B4"/>
                    </a:solidFill>
                  </a:tcPr>
                </a:tc>
                <a:tc vMerge="1">
                  <a:txBody>
                    <a:bodyPr/>
                    <a:lstStyle/>
                    <a:p>
                      <a:endParaRPr/>
                    </a:p>
                  </a:txBody>
                  <a:tcPr marL="0" marR="0" marT="42545"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gridSpan="2" vMerge="1">
                  <a:txBody>
                    <a:bodyPr/>
                    <a:lstStyle/>
                    <a:p>
                      <a:endParaRPr/>
                    </a:p>
                  </a:txBody>
                  <a:tcPr marL="0" marR="0" marT="3175"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99FF"/>
                    </a:solidFill>
                  </a:tcPr>
                </a:tc>
                <a:tc hMerge="1" vMerge="1">
                  <a:txBody>
                    <a:bodyPr/>
                    <a:lstStyle/>
                    <a:p>
                      <a:endParaRPr/>
                    </a:p>
                  </a:txBody>
                  <a:tcPr marL="0" marR="0" marT="0" marB="0"/>
                </a:tc>
                <a:tc gridSpan="2" vMerge="1">
                  <a:txBody>
                    <a:bodyPr/>
                    <a:lstStyle/>
                    <a:p>
                      <a:endParaRPr/>
                    </a:p>
                  </a:txBody>
                  <a:tcPr marL="0" marR="0" marT="0"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777777"/>
                    </a:solidFill>
                  </a:tcPr>
                </a:tc>
                <a:tc hMerge="1" vMerge="1">
                  <a:txBody>
                    <a:bodyPr/>
                    <a:lstStyle/>
                    <a:p>
                      <a:endParaRPr/>
                    </a:p>
                  </a:txBody>
                  <a:tcPr marL="0" marR="0" marT="0" marB="0"/>
                </a:tc>
                <a:tc gridSpan="4">
                  <a:txBody>
                    <a:bodyPr/>
                    <a:lstStyle/>
                    <a:p>
                      <a:pPr>
                        <a:lnSpc>
                          <a:spcPct val="100000"/>
                        </a:lnSpc>
                        <a:spcBef>
                          <a:spcPts val="15"/>
                        </a:spcBef>
                      </a:pPr>
                      <a:endParaRPr sz="1350">
                        <a:latin typeface="Times New Roman"/>
                        <a:cs typeface="Times New Roman"/>
                      </a:endParaRPr>
                    </a:p>
                    <a:p>
                      <a:pPr algn="ctr">
                        <a:lnSpc>
                          <a:spcPct val="100000"/>
                        </a:lnSpc>
                      </a:pPr>
                      <a:r>
                        <a:rPr sz="1050" b="1" spc="-35" dirty="0">
                          <a:solidFill>
                            <a:srgbClr val="FFFFFF"/>
                          </a:solidFill>
                          <a:latin typeface="Times New Roman"/>
                          <a:cs typeface="Times New Roman"/>
                        </a:rPr>
                        <a:t>Live</a:t>
                      </a:r>
                      <a:endParaRPr sz="1050">
                        <a:latin typeface="Times New Roman"/>
                        <a:cs typeface="Times New Roman"/>
                      </a:endParaRPr>
                    </a:p>
                  </a:txBody>
                  <a:tcPr marL="0" marR="0" marT="1905" marB="0">
                    <a:lnL w="12700">
                      <a:solidFill>
                        <a:srgbClr val="000000"/>
                      </a:solidFill>
                      <a:prstDash val="solid"/>
                    </a:lnL>
                    <a:lnR w="12700">
                      <a:solidFill>
                        <a:srgbClr val="000000"/>
                      </a:solidFill>
                      <a:prstDash val="solid"/>
                    </a:lnR>
                    <a:lnB w="12700">
                      <a:solidFill>
                        <a:srgbClr val="000000"/>
                      </a:solidFill>
                      <a:prstDash val="solid"/>
                    </a:lnB>
                    <a:solidFill>
                      <a:srgbClr val="0B3FFF"/>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29209">
                        <a:lnSpc>
                          <a:spcPts val="865"/>
                        </a:lnSpc>
                      </a:pPr>
                      <a:r>
                        <a:rPr sz="800" b="1" dirty="0">
                          <a:solidFill>
                            <a:srgbClr val="0B3FFF"/>
                          </a:solidFill>
                          <a:latin typeface="Times New Roman"/>
                          <a:cs typeface="Times New Roman"/>
                        </a:rPr>
                        <a:t>Gu</a:t>
                      </a:r>
                      <a:r>
                        <a:rPr sz="800" b="1" spc="-5" dirty="0">
                          <a:solidFill>
                            <a:srgbClr val="0B3FFF"/>
                          </a:solidFill>
                          <a:latin typeface="Times New Roman"/>
                          <a:cs typeface="Times New Roman"/>
                        </a:rPr>
                        <a:t>i</a:t>
                      </a:r>
                      <a:r>
                        <a:rPr sz="800" b="1" dirty="0">
                          <a:solidFill>
                            <a:srgbClr val="0B3FFF"/>
                          </a:solidFill>
                          <a:latin typeface="Times New Roman"/>
                          <a:cs typeface="Times New Roman"/>
                        </a:rPr>
                        <a:t>dez</a:t>
                      </a:r>
                      <a:r>
                        <a:rPr sz="800" b="1" spc="-5" dirty="0">
                          <a:solidFill>
                            <a:srgbClr val="0B3FFF"/>
                          </a:solidFill>
                          <a:latin typeface="Times New Roman"/>
                          <a:cs typeface="Times New Roman"/>
                        </a:rPr>
                        <a:t>ill</a:t>
                      </a:r>
                      <a:r>
                        <a:rPr sz="800" b="1" dirty="0">
                          <a:solidFill>
                            <a:srgbClr val="0B3FFF"/>
                          </a:solidFill>
                          <a:latin typeface="Times New Roman"/>
                          <a:cs typeface="Times New Roman"/>
                        </a:rPr>
                        <a:t>a</a:t>
                      </a:r>
                      <a:r>
                        <a:rPr sz="800" b="1" spc="50" dirty="0">
                          <a:solidFill>
                            <a:srgbClr val="0B3FFF"/>
                          </a:solidFill>
                          <a:latin typeface="Times New Roman"/>
                          <a:cs typeface="Times New Roman"/>
                        </a:rPr>
                        <a:t> </a:t>
                      </a:r>
                      <a:r>
                        <a:rPr sz="800" b="1" dirty="0">
                          <a:solidFill>
                            <a:srgbClr val="0B3FFF"/>
                          </a:solidFill>
                          <a:latin typeface="Times New Roman"/>
                          <a:cs typeface="Times New Roman"/>
                        </a:rPr>
                        <a:t>II</a:t>
                      </a:r>
                      <a:endParaRPr sz="800">
                        <a:latin typeface="Times New Roman"/>
                        <a:cs typeface="Times New Roman"/>
                      </a:endParaRPr>
                    </a:p>
                  </a:txBody>
                  <a:tcPr marL="0" marR="0" marT="0"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5B3D7"/>
                    </a:solidFill>
                  </a:tcPr>
                </a:tc>
                <a:tc gridSpan="3">
                  <a:txBody>
                    <a:bodyPr/>
                    <a:lstStyle/>
                    <a:p>
                      <a:pPr>
                        <a:lnSpc>
                          <a:spcPct val="100000"/>
                        </a:lnSpc>
                        <a:spcBef>
                          <a:spcPts val="15"/>
                        </a:spcBef>
                      </a:pPr>
                      <a:endParaRPr sz="1350">
                        <a:latin typeface="Times New Roman"/>
                        <a:cs typeface="Times New Roman"/>
                      </a:endParaRPr>
                    </a:p>
                    <a:p>
                      <a:pPr marL="216535">
                        <a:lnSpc>
                          <a:spcPct val="100000"/>
                        </a:lnSpc>
                      </a:pPr>
                      <a:r>
                        <a:rPr sz="1050" b="1" spc="-35" dirty="0">
                          <a:solidFill>
                            <a:srgbClr val="FFFFFF"/>
                          </a:solidFill>
                          <a:latin typeface="Times New Roman"/>
                          <a:cs typeface="Times New Roman"/>
                        </a:rPr>
                        <a:t>Live</a:t>
                      </a:r>
                      <a:endParaRPr sz="1050">
                        <a:latin typeface="Times New Roman"/>
                        <a:cs typeface="Times New Roman"/>
                      </a:endParaRPr>
                    </a:p>
                  </a:txBody>
                  <a:tcPr marL="0" marR="0" marT="1905" marB="0">
                    <a:lnL w="12700">
                      <a:solidFill>
                        <a:srgbClr val="000000"/>
                      </a:solidFill>
                      <a:prstDash val="solid"/>
                    </a:lnL>
                    <a:lnR w="12700">
                      <a:solidFill>
                        <a:srgbClr val="000000"/>
                      </a:solidFill>
                      <a:prstDash val="solid"/>
                    </a:lnR>
                    <a:lnB w="12700">
                      <a:solidFill>
                        <a:srgbClr val="000000"/>
                      </a:solidFill>
                      <a:prstDash val="solid"/>
                    </a:lnB>
                    <a:solidFill>
                      <a:srgbClr val="0B3FFF"/>
                    </a:solidFill>
                  </a:tcPr>
                </a:tc>
                <a:tc hMerge="1">
                  <a:txBody>
                    <a:bodyPr/>
                    <a:lstStyle/>
                    <a:p>
                      <a:endParaRPr/>
                    </a:p>
                  </a:txBody>
                  <a:tcPr marL="0" marR="0" marT="0" marB="0"/>
                </a:tc>
                <a:tc hMerge="1">
                  <a:txBody>
                    <a:bodyPr/>
                    <a:lstStyle/>
                    <a:p>
                      <a:endParaRPr/>
                    </a:p>
                  </a:txBody>
                  <a:tcPr marL="0" marR="0" marT="0" marB="0"/>
                </a:tc>
                <a:tc gridSpan="2" vMerge="1">
                  <a:txBody>
                    <a:bodyPr/>
                    <a:lstStyle/>
                    <a:p>
                      <a:endParaRPr/>
                    </a:p>
                  </a:txBody>
                  <a:tcPr marL="0" marR="0" marT="86360"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99"/>
                    </a:solidFill>
                  </a:tcPr>
                </a:tc>
                <a:tc hMerge="1" vMerge="1">
                  <a:txBody>
                    <a:bodyPr/>
                    <a:lstStyle/>
                    <a:p>
                      <a:endParaRPr/>
                    </a:p>
                  </a:txBody>
                  <a:tcPr marL="0" marR="0" marT="0" marB="0"/>
                </a:tc>
                <a:tc gridSpan="3">
                  <a:txBody>
                    <a:bodyPr/>
                    <a:lstStyle/>
                    <a:p>
                      <a:pPr>
                        <a:lnSpc>
                          <a:spcPct val="100000"/>
                        </a:lnSpc>
                        <a:spcBef>
                          <a:spcPts val="30"/>
                        </a:spcBef>
                      </a:pPr>
                      <a:endParaRPr sz="1350">
                        <a:latin typeface="Times New Roman"/>
                        <a:cs typeface="Times New Roman"/>
                      </a:endParaRPr>
                    </a:p>
                    <a:p>
                      <a:pPr marL="151765">
                        <a:lnSpc>
                          <a:spcPct val="100000"/>
                        </a:lnSpc>
                      </a:pPr>
                      <a:r>
                        <a:rPr sz="1050" spc="-20" dirty="0">
                          <a:solidFill>
                            <a:srgbClr val="FFFFFF"/>
                          </a:solidFill>
                          <a:latin typeface="Arial Unicode MS"/>
                          <a:cs typeface="Arial Unicode MS"/>
                        </a:rPr>
                        <a:t>Live</a:t>
                      </a:r>
                      <a:endParaRPr sz="1050">
                        <a:latin typeface="Arial Unicode MS"/>
                        <a:cs typeface="Arial Unicode MS"/>
                      </a:endParaRPr>
                    </a:p>
                  </a:txBody>
                  <a:tcPr marL="0" marR="0" marT="3810" marB="0">
                    <a:lnL w="12700">
                      <a:solidFill>
                        <a:srgbClr val="000000"/>
                      </a:solidFill>
                      <a:prstDash val="solid"/>
                    </a:lnL>
                    <a:lnR w="12700">
                      <a:solidFill>
                        <a:srgbClr val="000000"/>
                      </a:solidFill>
                      <a:prstDash val="solid"/>
                    </a:lnR>
                    <a:lnB w="12700">
                      <a:solidFill>
                        <a:srgbClr val="000000"/>
                      </a:solidFill>
                      <a:prstDash val="solid"/>
                    </a:lnB>
                    <a:solidFill>
                      <a:srgbClr val="FF0000"/>
                    </a:solidFill>
                  </a:tcPr>
                </a:tc>
                <a:tc hMerge="1">
                  <a:txBody>
                    <a:bodyPr/>
                    <a:lstStyle/>
                    <a:p>
                      <a:endParaRPr/>
                    </a:p>
                  </a:txBody>
                  <a:tcPr marL="0" marR="0" marT="0" marB="0"/>
                </a:tc>
                <a:tc hMerge="1">
                  <a:txBody>
                    <a:bodyPr/>
                    <a:lstStyle/>
                    <a:p>
                      <a:endParaRPr/>
                    </a:p>
                  </a:txBody>
                  <a:tcPr marL="0" marR="0" marT="0" marB="0"/>
                </a:tc>
                <a:tc>
                  <a:txBody>
                    <a:bodyPr/>
                    <a:lstStyle/>
                    <a:p>
                      <a:pPr marL="52069">
                        <a:lnSpc>
                          <a:spcPts val="865"/>
                        </a:lnSpc>
                      </a:pPr>
                      <a:r>
                        <a:rPr sz="800" b="1" dirty="0">
                          <a:solidFill>
                            <a:srgbClr val="FF0000"/>
                          </a:solidFill>
                          <a:latin typeface="Times New Roman"/>
                          <a:cs typeface="Times New Roman"/>
                        </a:rPr>
                        <a:t>Ga</a:t>
                      </a:r>
                      <a:r>
                        <a:rPr sz="800" b="1" spc="-5" dirty="0">
                          <a:solidFill>
                            <a:srgbClr val="FF0000"/>
                          </a:solidFill>
                          <a:latin typeface="Times New Roman"/>
                          <a:cs typeface="Times New Roman"/>
                        </a:rPr>
                        <a:t>i</a:t>
                      </a:r>
                      <a:r>
                        <a:rPr sz="800" b="1" dirty="0">
                          <a:solidFill>
                            <a:srgbClr val="FF0000"/>
                          </a:solidFill>
                          <a:latin typeface="Times New Roman"/>
                          <a:cs typeface="Times New Roman"/>
                        </a:rPr>
                        <a:t>a-</a:t>
                      </a:r>
                      <a:r>
                        <a:rPr sz="800" b="1" spc="-5" dirty="0">
                          <a:solidFill>
                            <a:srgbClr val="FF0000"/>
                          </a:solidFill>
                          <a:latin typeface="Times New Roman"/>
                          <a:cs typeface="Times New Roman"/>
                        </a:rPr>
                        <a:t>N</a:t>
                      </a:r>
                      <a:r>
                        <a:rPr sz="800" b="1" dirty="0">
                          <a:solidFill>
                            <a:srgbClr val="FF0000"/>
                          </a:solidFill>
                          <a:latin typeface="Times New Roman"/>
                          <a:cs typeface="Times New Roman"/>
                        </a:rPr>
                        <a:t>e</a:t>
                      </a:r>
                      <a:r>
                        <a:rPr sz="800" b="1" spc="-5" dirty="0">
                          <a:solidFill>
                            <a:srgbClr val="FF0000"/>
                          </a:solidFill>
                          <a:latin typeface="Times New Roman"/>
                          <a:cs typeface="Times New Roman"/>
                        </a:rPr>
                        <a:t>x</a:t>
                      </a:r>
                      <a:r>
                        <a:rPr sz="800" b="1" dirty="0">
                          <a:solidFill>
                            <a:srgbClr val="FF0000"/>
                          </a:solidFill>
                          <a:latin typeface="Times New Roman"/>
                          <a:cs typeface="Times New Roman"/>
                        </a:rPr>
                        <a:t>t</a:t>
                      </a:r>
                      <a:endParaRPr sz="800">
                        <a:latin typeface="Times New Roman"/>
                        <a:cs typeface="Times New Roman"/>
                      </a:endParaRPr>
                    </a:p>
                  </a:txBody>
                  <a:tcPr marL="0" marR="0" marT="0"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E9D9"/>
                    </a:solidFill>
                  </a:tcPr>
                </a:tc>
                <a:tc gridSpan="3">
                  <a:txBody>
                    <a:bodyPr/>
                    <a:lstStyle/>
                    <a:p>
                      <a:pPr>
                        <a:lnSpc>
                          <a:spcPct val="100000"/>
                        </a:lnSpc>
                        <a:spcBef>
                          <a:spcPts val="30"/>
                        </a:spcBef>
                      </a:pPr>
                      <a:endParaRPr sz="1350">
                        <a:latin typeface="Times New Roman"/>
                        <a:cs typeface="Times New Roman"/>
                      </a:endParaRPr>
                    </a:p>
                    <a:p>
                      <a:pPr marL="147955">
                        <a:lnSpc>
                          <a:spcPct val="100000"/>
                        </a:lnSpc>
                      </a:pPr>
                      <a:r>
                        <a:rPr sz="1050" spc="-20" dirty="0">
                          <a:solidFill>
                            <a:srgbClr val="FFFFFF"/>
                          </a:solidFill>
                          <a:latin typeface="Arial Unicode MS"/>
                          <a:cs typeface="Arial Unicode MS"/>
                        </a:rPr>
                        <a:t>Live</a:t>
                      </a:r>
                      <a:endParaRPr sz="1050">
                        <a:latin typeface="Arial Unicode MS"/>
                        <a:cs typeface="Arial Unicode MS"/>
                      </a:endParaRPr>
                    </a:p>
                  </a:txBody>
                  <a:tcPr marL="0" marR="0" marT="3810" marB="0">
                    <a:lnL w="12700">
                      <a:solidFill>
                        <a:srgbClr val="000000"/>
                      </a:solidFill>
                      <a:prstDash val="solid"/>
                    </a:lnL>
                    <a:lnR w="12700">
                      <a:solidFill>
                        <a:srgbClr val="000000"/>
                      </a:solidFill>
                      <a:prstDash val="solid"/>
                    </a:lnR>
                    <a:lnB w="12700">
                      <a:solidFill>
                        <a:srgbClr val="000000"/>
                      </a:solidFill>
                      <a:prstDash val="solid"/>
                    </a:lnB>
                    <a:solidFill>
                      <a:srgbClr val="FF0000"/>
                    </a:solidFill>
                  </a:tcPr>
                </a:tc>
                <a:tc hMerge="1">
                  <a:txBody>
                    <a:bodyPr/>
                    <a:lstStyle/>
                    <a:p>
                      <a:endParaRPr/>
                    </a:p>
                  </a:txBody>
                  <a:tcPr marL="0" marR="0" marT="0" marB="0"/>
                </a:tc>
                <a:tc hMerge="1">
                  <a:txBody>
                    <a:bodyPr/>
                    <a:lstStyle/>
                    <a:p>
                      <a:endParaRPr/>
                    </a:p>
                  </a:txBody>
                  <a:tcPr marL="0" marR="0" marT="0" marB="0"/>
                </a:tc>
                <a:tc>
                  <a:txBody>
                    <a:bodyPr/>
                    <a:lstStyle/>
                    <a:p>
                      <a:pPr marL="143510">
                        <a:lnSpc>
                          <a:spcPts val="865"/>
                        </a:lnSpc>
                      </a:pPr>
                      <a:r>
                        <a:rPr sz="800" b="1" spc="-5" dirty="0">
                          <a:solidFill>
                            <a:srgbClr val="FF0000"/>
                          </a:solidFill>
                          <a:latin typeface="Times New Roman"/>
                          <a:cs typeface="Times New Roman"/>
                        </a:rPr>
                        <a:t>Orsi</a:t>
                      </a:r>
                      <a:r>
                        <a:rPr sz="800" b="1" dirty="0">
                          <a:solidFill>
                            <a:srgbClr val="FF0000"/>
                          </a:solidFill>
                          <a:latin typeface="Times New Roman"/>
                          <a:cs typeface="Times New Roman"/>
                        </a:rPr>
                        <a:t>ro</a:t>
                      </a:r>
                      <a:endParaRPr sz="800">
                        <a:latin typeface="Times New Roman"/>
                        <a:cs typeface="Times New Roman"/>
                      </a:endParaRPr>
                    </a:p>
                  </a:txBody>
                  <a:tcPr marL="0" marR="0" marT="0"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E9D9"/>
                    </a:solidFill>
                  </a:tcPr>
                </a:tc>
                <a:tc gridSpan="2">
                  <a:txBody>
                    <a:bodyPr/>
                    <a:lstStyle/>
                    <a:p>
                      <a:pPr>
                        <a:lnSpc>
                          <a:spcPct val="100000"/>
                        </a:lnSpc>
                        <a:spcBef>
                          <a:spcPts val="30"/>
                        </a:spcBef>
                      </a:pPr>
                      <a:endParaRPr sz="1350">
                        <a:latin typeface="Times New Roman"/>
                        <a:cs typeface="Times New Roman"/>
                      </a:endParaRPr>
                    </a:p>
                    <a:p>
                      <a:pPr marL="147955">
                        <a:lnSpc>
                          <a:spcPct val="100000"/>
                        </a:lnSpc>
                      </a:pPr>
                      <a:r>
                        <a:rPr sz="1050" spc="-20" dirty="0">
                          <a:solidFill>
                            <a:srgbClr val="FFFFFF"/>
                          </a:solidFill>
                          <a:latin typeface="Arial Unicode MS"/>
                          <a:cs typeface="Arial Unicode MS"/>
                        </a:rPr>
                        <a:t>Live</a:t>
                      </a:r>
                      <a:endParaRPr sz="1050">
                        <a:latin typeface="Arial Unicode MS"/>
                        <a:cs typeface="Arial Unicode MS"/>
                      </a:endParaRPr>
                    </a:p>
                  </a:txBody>
                  <a:tcPr marL="0" marR="0" marT="3810" marB="0">
                    <a:lnL w="12700">
                      <a:solidFill>
                        <a:srgbClr val="000000"/>
                      </a:solidFill>
                      <a:prstDash val="solid"/>
                    </a:lnL>
                    <a:lnR w="12700">
                      <a:solidFill>
                        <a:srgbClr val="000000"/>
                      </a:solidFill>
                      <a:prstDash val="solid"/>
                    </a:lnR>
                    <a:lnB w="12700">
                      <a:solidFill>
                        <a:srgbClr val="000000"/>
                      </a:solidFill>
                      <a:prstDash val="solid"/>
                    </a:lnB>
                    <a:solidFill>
                      <a:srgbClr val="FF0000"/>
                    </a:solidFill>
                  </a:tcPr>
                </a:tc>
                <a:tc hMerge="1">
                  <a:txBody>
                    <a:bodyPr/>
                    <a:lstStyle/>
                    <a:p>
                      <a:endParaRPr/>
                    </a:p>
                  </a:txBody>
                  <a:tcPr marL="0" marR="0" marT="0" marB="0"/>
                </a:tc>
                <a:tc vMerge="1">
                  <a:txBody>
                    <a:bodyPr/>
                    <a:lstStyle/>
                    <a:p>
                      <a:endParaRPr/>
                    </a:p>
                  </a:txBody>
                  <a:tcPr marL="0" marR="0" marT="0"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00000"/>
                    </a:solidFill>
                  </a:tcPr>
                </a:tc>
                <a:tc gridSpan="4"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gridSpan="2" vMerge="1">
                  <a:txBody>
                    <a:bodyPr/>
                    <a:lstStyle/>
                    <a:p>
                      <a:endParaRPr/>
                    </a:p>
                  </a:txBody>
                  <a:tcPr marL="0" marR="0" marT="0"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6A6A6"/>
                    </a:solidFill>
                  </a:tcPr>
                </a:tc>
                <a:tc hMerge="1" vMerge="1">
                  <a:txBody>
                    <a:bodyPr/>
                    <a:lstStyle/>
                    <a:p>
                      <a:endParaRPr/>
                    </a:p>
                  </a:txBody>
                  <a:tcPr marL="0" marR="0" marT="0" marB="0"/>
                </a:tc>
              </a:tr>
              <a:tr h="787400">
                <a:tc vMerge="1">
                  <a:txBody>
                    <a:bodyPr/>
                    <a:lstStyle/>
                    <a:p>
                      <a:endParaRPr/>
                    </a:p>
                  </a:txBody>
                  <a:tcPr marL="0" marR="0" marT="42544"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D5B4"/>
                    </a:solidFill>
                  </a:tcPr>
                </a:tc>
                <a:tc vMerge="1">
                  <a:txBody>
                    <a:bodyPr/>
                    <a:lstStyle/>
                    <a:p>
                      <a:endParaRPr/>
                    </a:p>
                  </a:txBody>
                  <a:tcPr marL="0" marR="0" marT="42545"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gridSpan="2" vMerge="1">
                  <a:txBody>
                    <a:bodyPr/>
                    <a:lstStyle/>
                    <a:p>
                      <a:endParaRPr/>
                    </a:p>
                  </a:txBody>
                  <a:tcPr marL="0" marR="0" marT="3175"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99FF"/>
                    </a:solidFill>
                  </a:tcPr>
                </a:tc>
                <a:tc hMerge="1" vMerge="1">
                  <a:txBody>
                    <a:bodyPr/>
                    <a:lstStyle/>
                    <a:p>
                      <a:endParaRPr/>
                    </a:p>
                  </a:txBody>
                  <a:tcPr marL="0" marR="0" marT="0" marB="0"/>
                </a:tc>
                <a:tc gridSpan="12">
                  <a:txBody>
                    <a:bodyPr/>
                    <a:lstStyle/>
                    <a:p>
                      <a:pPr>
                        <a:lnSpc>
                          <a:spcPct val="100000"/>
                        </a:lnSpc>
                      </a:pPr>
                      <a:endParaRPr sz="900">
                        <a:latin typeface="Times New Roman"/>
                        <a:cs typeface="Times New Roman"/>
                      </a:endParaRPr>
                    </a:p>
                    <a:p>
                      <a:pPr>
                        <a:lnSpc>
                          <a:spcPct val="100000"/>
                        </a:lnSpc>
                        <a:spcBef>
                          <a:spcPts val="50"/>
                        </a:spcBef>
                      </a:pPr>
                      <a:endParaRPr sz="900">
                        <a:latin typeface="Times New Roman"/>
                        <a:cs typeface="Times New Roman"/>
                      </a:endParaRPr>
                    </a:p>
                    <a:p>
                      <a:pPr marL="942340">
                        <a:lnSpc>
                          <a:spcPct val="100000"/>
                        </a:lnSpc>
                        <a:spcBef>
                          <a:spcPts val="5"/>
                        </a:spcBef>
                      </a:pPr>
                      <a:r>
                        <a:rPr sz="700" spc="15" dirty="0">
                          <a:solidFill>
                            <a:srgbClr val="FFFFFF"/>
                          </a:solidFill>
                          <a:latin typeface="Arial Unicode MS"/>
                          <a:cs typeface="Arial Unicode MS"/>
                        </a:rPr>
                        <a:t>事前登録必要</a:t>
                      </a:r>
                      <a:r>
                        <a:rPr sz="700" spc="-60" dirty="0">
                          <a:solidFill>
                            <a:srgbClr val="FFFFFF"/>
                          </a:solidFill>
                          <a:latin typeface="Arial Unicode MS"/>
                          <a:cs typeface="Arial Unicode MS"/>
                        </a:rPr>
                        <a:t>で</a:t>
                      </a:r>
                      <a:r>
                        <a:rPr sz="700" spc="-10" dirty="0">
                          <a:solidFill>
                            <a:srgbClr val="FFFFFF"/>
                          </a:solidFill>
                          <a:latin typeface="Arial Unicode MS"/>
                          <a:cs typeface="Arial Unicode MS"/>
                        </a:rPr>
                        <a:t>す </a:t>
                      </a:r>
                      <a:r>
                        <a:rPr sz="700" dirty="0">
                          <a:solidFill>
                            <a:srgbClr val="FFFFFF"/>
                          </a:solidFill>
                          <a:latin typeface="Arial Unicode MS"/>
                          <a:cs typeface="Arial Unicode MS"/>
                        </a:rPr>
                        <a:t> </a:t>
                      </a:r>
                      <a:r>
                        <a:rPr sz="700" spc="15" dirty="0">
                          <a:solidFill>
                            <a:srgbClr val="FFFFFF"/>
                          </a:solidFill>
                          <a:latin typeface="Arial Unicode MS"/>
                          <a:cs typeface="Arial Unicode MS"/>
                        </a:rPr>
                        <a:t>各回定員</a:t>
                      </a:r>
                      <a:r>
                        <a:rPr sz="700" spc="-25" dirty="0">
                          <a:solidFill>
                            <a:srgbClr val="FFFFFF"/>
                          </a:solidFill>
                          <a:latin typeface="Arial"/>
                          <a:cs typeface="Arial"/>
                        </a:rPr>
                        <a:t>20</a:t>
                      </a:r>
                      <a:r>
                        <a:rPr sz="700" spc="15" dirty="0">
                          <a:solidFill>
                            <a:srgbClr val="FFFFFF"/>
                          </a:solidFill>
                          <a:latin typeface="Arial Unicode MS"/>
                          <a:cs typeface="Arial Unicode MS"/>
                        </a:rPr>
                        <a:t>名</a:t>
                      </a:r>
                      <a:endParaRPr sz="700">
                        <a:latin typeface="Arial Unicode MS"/>
                        <a:cs typeface="Arial Unicode MS"/>
                      </a:endParaRPr>
                    </a:p>
                    <a:p>
                      <a:pPr marL="973455">
                        <a:lnSpc>
                          <a:spcPct val="100000"/>
                        </a:lnSpc>
                        <a:spcBef>
                          <a:spcPts val="90"/>
                        </a:spcBef>
                      </a:pPr>
                      <a:r>
                        <a:rPr sz="700" spc="-5" dirty="0">
                          <a:solidFill>
                            <a:srgbClr val="FFFFFF"/>
                          </a:solidFill>
                          <a:latin typeface="Arial"/>
                          <a:cs typeface="Arial"/>
                        </a:rPr>
                        <a:t>(</a:t>
                      </a:r>
                      <a:r>
                        <a:rPr sz="700" dirty="0">
                          <a:solidFill>
                            <a:srgbClr val="FFFFFF"/>
                          </a:solidFill>
                          <a:latin typeface="Arial Unicode MS"/>
                          <a:cs typeface="Arial Unicode MS"/>
                        </a:rPr>
                        <a:t>はま</a:t>
                      </a:r>
                      <a:r>
                        <a:rPr sz="700" spc="-5" dirty="0">
                          <a:solidFill>
                            <a:srgbClr val="FFFFFF"/>
                          </a:solidFill>
                          <a:latin typeface="Arial Unicode MS"/>
                          <a:cs typeface="Arial Unicode MS"/>
                        </a:rPr>
                        <a:t>ぎ</a:t>
                      </a:r>
                      <a:r>
                        <a:rPr sz="700" dirty="0">
                          <a:solidFill>
                            <a:srgbClr val="FFFFFF"/>
                          </a:solidFill>
                          <a:latin typeface="Arial Unicode MS"/>
                          <a:cs typeface="Arial Unicode MS"/>
                        </a:rPr>
                        <a:t>んホール喫茶室に</a:t>
                      </a:r>
                      <a:r>
                        <a:rPr sz="700" spc="-5" dirty="0">
                          <a:solidFill>
                            <a:srgbClr val="FFFFFF"/>
                          </a:solidFill>
                          <a:latin typeface="Arial Unicode MS"/>
                          <a:cs typeface="Arial Unicode MS"/>
                        </a:rPr>
                        <a:t>て</a:t>
                      </a:r>
                      <a:r>
                        <a:rPr sz="700" dirty="0">
                          <a:solidFill>
                            <a:srgbClr val="FFFFFF"/>
                          </a:solidFill>
                          <a:latin typeface="Arial Unicode MS"/>
                          <a:cs typeface="Arial Unicode MS"/>
                        </a:rPr>
                        <a:t>開催</a:t>
                      </a:r>
                      <a:r>
                        <a:rPr sz="700" dirty="0">
                          <a:solidFill>
                            <a:srgbClr val="FFFFFF"/>
                          </a:solidFill>
                          <a:latin typeface="Arial"/>
                          <a:cs typeface="Arial"/>
                        </a:rPr>
                        <a:t>)</a:t>
                      </a:r>
                      <a:endParaRPr sz="7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6">
                  <a:txBody>
                    <a:bodyPr/>
                    <a:lstStyle/>
                    <a:p>
                      <a:pPr>
                        <a:lnSpc>
                          <a:spcPct val="100000"/>
                        </a:lnSpc>
                      </a:pPr>
                      <a:endParaRPr sz="1000">
                        <a:latin typeface="Times New Roman"/>
                        <a:cs typeface="Times New Roman"/>
                      </a:endParaRPr>
                    </a:p>
                    <a:p>
                      <a:pPr marL="125095" marR="28575" indent="-91440">
                        <a:lnSpc>
                          <a:spcPct val="126699"/>
                        </a:lnSpc>
                        <a:spcBef>
                          <a:spcPts val="645"/>
                        </a:spcBef>
                      </a:pPr>
                      <a:r>
                        <a:rPr sz="750" dirty="0">
                          <a:solidFill>
                            <a:srgbClr val="FFFFFF"/>
                          </a:solidFill>
                          <a:latin typeface="Osaka−等幅"/>
                          <a:cs typeface="Osaka−等幅"/>
                        </a:rPr>
                        <a:t>O</a:t>
                      </a:r>
                      <a:r>
                        <a:rPr sz="750" spc="-5" dirty="0">
                          <a:solidFill>
                            <a:srgbClr val="FFFFFF"/>
                          </a:solidFill>
                          <a:latin typeface="Osaka−等幅"/>
                          <a:cs typeface="Osaka−等幅"/>
                        </a:rPr>
                        <a:t>CT</a:t>
                      </a:r>
                      <a:r>
                        <a:rPr sz="750" dirty="0">
                          <a:solidFill>
                            <a:srgbClr val="FFFFFF"/>
                          </a:solidFill>
                          <a:latin typeface="Osaka−等幅"/>
                          <a:cs typeface="Osaka−等幅"/>
                        </a:rPr>
                        <a:t>/FFRトレーニング </a:t>
                      </a:r>
                      <a:r>
                        <a:rPr sz="750" spc="25" dirty="0">
                          <a:solidFill>
                            <a:srgbClr val="FFFFFF"/>
                          </a:solidFill>
                          <a:latin typeface="Osaka−等幅"/>
                          <a:cs typeface="Osaka−等幅"/>
                        </a:rPr>
                        <a:t>部屋</a:t>
                      </a:r>
                      <a:r>
                        <a:rPr sz="750" spc="-35" dirty="0">
                          <a:solidFill>
                            <a:srgbClr val="FFFFFF"/>
                          </a:solidFill>
                          <a:latin typeface="Osaka−等幅"/>
                          <a:cs typeface="Osaka−等幅"/>
                        </a:rPr>
                        <a:t> </a:t>
                      </a:r>
                      <a:r>
                        <a:rPr sz="750" spc="5" dirty="0">
                          <a:solidFill>
                            <a:srgbClr val="FFFFFF"/>
                          </a:solidFill>
                          <a:latin typeface="Osaka−等幅"/>
                          <a:cs typeface="Osaka−等幅"/>
                        </a:rPr>
                        <a:t>(FFR:</a:t>
                      </a:r>
                      <a:r>
                        <a:rPr sz="750" spc="-35" dirty="0">
                          <a:solidFill>
                            <a:srgbClr val="FFFFFF"/>
                          </a:solidFill>
                          <a:latin typeface="Osaka−等幅"/>
                          <a:cs typeface="Osaka−等幅"/>
                        </a:rPr>
                        <a:t> </a:t>
                      </a:r>
                      <a:r>
                        <a:rPr sz="750" spc="25" dirty="0">
                          <a:solidFill>
                            <a:srgbClr val="FFFFFF"/>
                          </a:solidFill>
                          <a:latin typeface="Osaka−等幅"/>
                          <a:cs typeface="Osaka−等幅"/>
                        </a:rPr>
                        <a:t>日本語</a:t>
                      </a:r>
                      <a:r>
                        <a:rPr sz="750" spc="5" dirty="0">
                          <a:solidFill>
                            <a:srgbClr val="FFFFFF"/>
                          </a:solidFill>
                          <a:latin typeface="Osaka−等幅"/>
                          <a:cs typeface="Osaka−等幅"/>
                        </a:rPr>
                        <a:t>)</a:t>
                      </a:r>
                      <a:endParaRPr sz="750">
                        <a:latin typeface="Osaka−等幅"/>
                        <a:cs typeface="Osaka−等幅"/>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8A03D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9">
                  <a:txBody>
                    <a:bodyPr/>
                    <a:lstStyle/>
                    <a:p>
                      <a:pPr>
                        <a:lnSpc>
                          <a:spcPct val="100000"/>
                        </a:lnSpc>
                      </a:pPr>
                      <a:endParaRPr sz="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vMerge="1">
                  <a:txBody>
                    <a:bodyPr/>
                    <a:lstStyle/>
                    <a:p>
                      <a:endParaRPr/>
                    </a:p>
                  </a:txBody>
                  <a:tcPr marL="0" marR="0" marT="0"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6A6A6"/>
                    </a:solidFill>
                  </a:tcPr>
                </a:tc>
                <a:tc hMerge="1" vMerge="1">
                  <a:txBody>
                    <a:bodyPr/>
                    <a:lstStyle/>
                    <a:p>
                      <a:endParaRPr/>
                    </a:p>
                  </a:txBody>
                  <a:tcPr marL="0" marR="0" marT="0" marB="0"/>
                </a:tc>
              </a:tr>
              <a:tr h="215900">
                <a:tc vMerge="1">
                  <a:txBody>
                    <a:bodyPr/>
                    <a:lstStyle/>
                    <a:p>
                      <a:endParaRPr/>
                    </a:p>
                  </a:txBody>
                  <a:tcPr marL="0" marR="0" marT="42544"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D5B4"/>
                    </a:solidFill>
                  </a:tcPr>
                </a:tc>
                <a:tc rowSpan="2">
                  <a:txBody>
                    <a:bodyPr/>
                    <a:lstStyle/>
                    <a:p>
                      <a:pPr marL="220345">
                        <a:lnSpc>
                          <a:spcPct val="100000"/>
                        </a:lnSpc>
                        <a:spcBef>
                          <a:spcPts val="335"/>
                        </a:spcBef>
                      </a:pPr>
                      <a:r>
                        <a:rPr sz="650" spc="-5" dirty="0">
                          <a:latin typeface="Osaka−等幅"/>
                          <a:cs typeface="Osaka−等幅"/>
                        </a:rPr>
                        <a:t>N</a:t>
                      </a:r>
                      <a:r>
                        <a:rPr sz="650" dirty="0">
                          <a:latin typeface="Osaka−等幅"/>
                          <a:cs typeface="Osaka−等幅"/>
                        </a:rPr>
                        <a:t>ISS</a:t>
                      </a:r>
                      <a:r>
                        <a:rPr sz="650" spc="-5" dirty="0">
                          <a:latin typeface="Osaka−等幅"/>
                          <a:cs typeface="Osaka−等幅"/>
                        </a:rPr>
                        <a:t>E</a:t>
                      </a:r>
                      <a:r>
                        <a:rPr sz="650" dirty="0">
                          <a:latin typeface="Osaka−等幅"/>
                          <a:cs typeface="Osaka−等幅"/>
                        </a:rPr>
                        <a:t>KI Hall</a:t>
                      </a:r>
                      <a:endParaRPr sz="650">
                        <a:latin typeface="Osaka−等幅"/>
                        <a:cs typeface="Osaka−等幅"/>
                      </a:endParaRPr>
                    </a:p>
                  </a:txBody>
                  <a:tcPr marL="0" marR="0" marT="42545"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99"/>
                    </a:solidFill>
                  </a:tcPr>
                </a:tc>
                <a:tc gridSpan="2" vMerge="1">
                  <a:txBody>
                    <a:bodyPr/>
                    <a:lstStyle/>
                    <a:p>
                      <a:endParaRPr/>
                    </a:p>
                  </a:txBody>
                  <a:tcPr marL="0" marR="0" marT="3175"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99FF"/>
                    </a:solidFill>
                  </a:tcPr>
                </a:tc>
                <a:tc hMerge="1" vMerge="1">
                  <a:txBody>
                    <a:bodyPr/>
                    <a:lstStyle/>
                    <a:p>
                      <a:endParaRPr/>
                    </a:p>
                  </a:txBody>
                  <a:tcPr marL="0" marR="0" marT="0" marB="0"/>
                </a:tc>
                <a:tc rowSpan="2" gridSpan="2">
                  <a:txBody>
                    <a:bodyPr/>
                    <a:lstStyle/>
                    <a:p>
                      <a:pPr>
                        <a:lnSpc>
                          <a:spcPct val="100000"/>
                        </a:lnSpc>
                      </a:pPr>
                      <a:endParaRPr sz="900">
                        <a:latin typeface="Times New Roman"/>
                        <a:cs typeface="Times New Roman"/>
                      </a:endParaRPr>
                    </a:p>
                    <a:p>
                      <a:pPr>
                        <a:lnSpc>
                          <a:spcPct val="100000"/>
                        </a:lnSpc>
                        <a:spcBef>
                          <a:spcPts val="15"/>
                        </a:spcBef>
                      </a:pPr>
                      <a:endParaRPr sz="950">
                        <a:latin typeface="Times New Roman"/>
                        <a:cs typeface="Times New Roman"/>
                      </a:endParaRPr>
                    </a:p>
                    <a:p>
                      <a:pPr marL="189865">
                        <a:lnSpc>
                          <a:spcPct val="100000"/>
                        </a:lnSpc>
                      </a:pPr>
                      <a:r>
                        <a:rPr sz="700" dirty="0">
                          <a:solidFill>
                            <a:srgbClr val="FFFFFF"/>
                          </a:solidFill>
                          <a:latin typeface="Osaka−等幅"/>
                          <a:cs typeface="Osaka−等幅"/>
                        </a:rPr>
                        <a:t>Regi</a:t>
                      </a:r>
                      <a:r>
                        <a:rPr sz="700" spc="-5" dirty="0">
                          <a:solidFill>
                            <a:srgbClr val="FFFFFF"/>
                          </a:solidFill>
                          <a:latin typeface="Osaka−等幅"/>
                          <a:cs typeface="Osaka−等幅"/>
                        </a:rPr>
                        <a:t>s</a:t>
                      </a:r>
                      <a:r>
                        <a:rPr sz="700" dirty="0">
                          <a:solidFill>
                            <a:srgbClr val="FFFFFF"/>
                          </a:solidFill>
                          <a:latin typeface="Osaka−等幅"/>
                          <a:cs typeface="Osaka−等幅"/>
                        </a:rPr>
                        <a:t>t</a:t>
                      </a:r>
                      <a:r>
                        <a:rPr sz="700" spc="-5" dirty="0">
                          <a:solidFill>
                            <a:srgbClr val="FFFFFF"/>
                          </a:solidFill>
                          <a:latin typeface="Osaka−等幅"/>
                          <a:cs typeface="Osaka−等幅"/>
                        </a:rPr>
                        <a:t>ra</a:t>
                      </a:r>
                      <a:r>
                        <a:rPr sz="700" dirty="0">
                          <a:solidFill>
                            <a:srgbClr val="FFFFFF"/>
                          </a:solidFill>
                          <a:latin typeface="Osaka−等幅"/>
                          <a:cs typeface="Osaka−等幅"/>
                        </a:rPr>
                        <a:t>tion</a:t>
                      </a:r>
                      <a:endParaRPr sz="700">
                        <a:latin typeface="Osaka−等幅"/>
                        <a:cs typeface="Osaka−等幅"/>
                      </a:endParaRPr>
                    </a:p>
                  </a:txBody>
                  <a:tcPr marL="0" marR="0" marT="0"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777777"/>
                    </a:solidFill>
                  </a:tcPr>
                </a:tc>
                <a:tc rowSpan="2" hMerge="1">
                  <a:txBody>
                    <a:bodyPr/>
                    <a:lstStyle/>
                    <a:p>
                      <a:endParaRPr/>
                    </a:p>
                  </a:txBody>
                  <a:tcPr marL="0" marR="0" marT="0" marB="0"/>
                </a:tc>
                <a:tc gridSpan="21">
                  <a:txBody>
                    <a:bodyPr/>
                    <a:lstStyle/>
                    <a:p>
                      <a:pPr marL="947419">
                        <a:lnSpc>
                          <a:spcPct val="100000"/>
                        </a:lnSpc>
                        <a:spcBef>
                          <a:spcPts val="434"/>
                        </a:spcBef>
                      </a:pPr>
                      <a:r>
                        <a:rPr sz="700" spc="-15" dirty="0">
                          <a:solidFill>
                            <a:srgbClr val="FFFF00"/>
                          </a:solidFill>
                          <a:latin typeface="Arial Unicode MS"/>
                          <a:cs typeface="Arial Unicode MS"/>
                        </a:rPr>
                        <a:t>若手医師</a:t>
                      </a:r>
                      <a:r>
                        <a:rPr sz="700" spc="-20" dirty="0">
                          <a:solidFill>
                            <a:srgbClr val="FFFF00"/>
                          </a:solidFill>
                          <a:latin typeface="Arial Unicode MS"/>
                          <a:cs typeface="Arial Unicode MS"/>
                        </a:rPr>
                        <a:t>と</a:t>
                      </a:r>
                      <a:r>
                        <a:rPr sz="700" spc="-130" dirty="0">
                          <a:solidFill>
                            <a:srgbClr val="FFFF00"/>
                          </a:solidFill>
                          <a:latin typeface="Arial Unicode MS"/>
                          <a:cs typeface="Arial Unicode MS"/>
                        </a:rPr>
                        <a:t>コ</a:t>
                      </a:r>
                      <a:r>
                        <a:rPr sz="700" spc="-190" dirty="0">
                          <a:solidFill>
                            <a:srgbClr val="FFFF00"/>
                          </a:solidFill>
                          <a:latin typeface="Arial Unicode MS"/>
                          <a:cs typeface="Arial Unicode MS"/>
                        </a:rPr>
                        <a:t>メ</a:t>
                      </a:r>
                      <a:r>
                        <a:rPr sz="700" spc="-15" dirty="0">
                          <a:solidFill>
                            <a:srgbClr val="FFFF00"/>
                          </a:solidFill>
                          <a:latin typeface="Arial Unicode MS"/>
                          <a:cs typeface="Arial Unicode MS"/>
                        </a:rPr>
                        <a:t>デ</a:t>
                      </a:r>
                      <a:r>
                        <a:rPr sz="700" spc="-240" dirty="0">
                          <a:solidFill>
                            <a:srgbClr val="FFFF00"/>
                          </a:solidFill>
                          <a:latin typeface="Arial Unicode MS"/>
                          <a:cs typeface="Arial Unicode MS"/>
                        </a:rPr>
                        <a:t>ィ</a:t>
                      </a:r>
                      <a:r>
                        <a:rPr sz="700" spc="-114" dirty="0">
                          <a:solidFill>
                            <a:srgbClr val="FFFF00"/>
                          </a:solidFill>
                          <a:latin typeface="Arial Unicode MS"/>
                          <a:cs typeface="Arial Unicode MS"/>
                        </a:rPr>
                        <a:t>カ</a:t>
                      </a:r>
                      <a:r>
                        <a:rPr sz="700" dirty="0">
                          <a:solidFill>
                            <a:srgbClr val="FFFF00"/>
                          </a:solidFill>
                          <a:latin typeface="Arial Unicode MS"/>
                          <a:cs typeface="Arial Unicode MS"/>
                        </a:rPr>
                        <a:t>ルの</a:t>
                      </a:r>
                      <a:r>
                        <a:rPr sz="700" spc="-5" dirty="0">
                          <a:solidFill>
                            <a:srgbClr val="FFFF00"/>
                          </a:solidFill>
                          <a:latin typeface="Arial Unicode MS"/>
                          <a:cs typeface="Arial Unicode MS"/>
                        </a:rPr>
                        <a:t>た</a:t>
                      </a:r>
                      <a:r>
                        <a:rPr sz="700" spc="0" dirty="0">
                          <a:solidFill>
                            <a:srgbClr val="FFFF00"/>
                          </a:solidFill>
                          <a:latin typeface="Arial Unicode MS"/>
                          <a:cs typeface="Arial Unicode MS"/>
                        </a:rPr>
                        <a:t>め</a:t>
                      </a:r>
                      <a:r>
                        <a:rPr sz="700" spc="-45" dirty="0">
                          <a:solidFill>
                            <a:srgbClr val="FFFF00"/>
                          </a:solidFill>
                          <a:latin typeface="Arial Unicode MS"/>
                          <a:cs typeface="Arial Unicode MS"/>
                        </a:rPr>
                        <a:t>のイ</a:t>
                      </a:r>
                      <a:r>
                        <a:rPr sz="700" spc="-80" dirty="0">
                          <a:solidFill>
                            <a:srgbClr val="FFFF00"/>
                          </a:solidFill>
                          <a:latin typeface="Arial Unicode MS"/>
                          <a:cs typeface="Arial Unicode MS"/>
                        </a:rPr>
                        <a:t>ン</a:t>
                      </a:r>
                      <a:r>
                        <a:rPr sz="700" spc="-155" dirty="0">
                          <a:solidFill>
                            <a:srgbClr val="FFFF00"/>
                          </a:solidFill>
                          <a:latin typeface="Arial Unicode MS"/>
                          <a:cs typeface="Arial Unicode MS"/>
                        </a:rPr>
                        <a:t>タ</a:t>
                      </a:r>
                      <a:r>
                        <a:rPr sz="700" spc="-15" dirty="0">
                          <a:solidFill>
                            <a:srgbClr val="FFFF00"/>
                          </a:solidFill>
                          <a:latin typeface="Arial Unicode MS"/>
                          <a:cs typeface="Arial Unicode MS"/>
                        </a:rPr>
                        <a:t>ー</a:t>
                      </a:r>
                      <a:r>
                        <a:rPr sz="700" spc="-20" dirty="0">
                          <a:solidFill>
                            <a:srgbClr val="FFFF00"/>
                          </a:solidFill>
                          <a:latin typeface="Arial Unicode MS"/>
                          <a:cs typeface="Arial Unicode MS"/>
                        </a:rPr>
                        <a:t>ベ</a:t>
                      </a:r>
                      <a:r>
                        <a:rPr sz="700" spc="-80" dirty="0">
                          <a:solidFill>
                            <a:srgbClr val="FFFF00"/>
                          </a:solidFill>
                          <a:latin typeface="Arial Unicode MS"/>
                          <a:cs typeface="Arial Unicode MS"/>
                        </a:rPr>
                        <a:t>ン</a:t>
                      </a:r>
                      <a:r>
                        <a:rPr sz="700" spc="-60" dirty="0">
                          <a:solidFill>
                            <a:srgbClr val="FFFF00"/>
                          </a:solidFill>
                          <a:latin typeface="Arial Unicode MS"/>
                          <a:cs typeface="Arial Unicode MS"/>
                        </a:rPr>
                        <a:t>シ</a:t>
                      </a:r>
                      <a:r>
                        <a:rPr sz="700" spc="-250" dirty="0">
                          <a:solidFill>
                            <a:srgbClr val="FFFF00"/>
                          </a:solidFill>
                          <a:latin typeface="Arial Unicode MS"/>
                          <a:cs typeface="Arial Unicode MS"/>
                        </a:rPr>
                        <a:t>ョ</a:t>
                      </a:r>
                      <a:r>
                        <a:rPr sz="700" spc="-80" dirty="0">
                          <a:solidFill>
                            <a:srgbClr val="FFFF00"/>
                          </a:solidFill>
                          <a:latin typeface="Arial Unicode MS"/>
                          <a:cs typeface="Arial Unicode MS"/>
                        </a:rPr>
                        <a:t>ン</a:t>
                      </a:r>
                      <a:r>
                        <a:rPr sz="700" spc="15" dirty="0">
                          <a:solidFill>
                            <a:srgbClr val="FFFF00"/>
                          </a:solidFill>
                          <a:latin typeface="Arial Unicode MS"/>
                          <a:cs typeface="Arial Unicode MS"/>
                        </a:rPr>
                        <a:t>座学</a:t>
                      </a:r>
                      <a:r>
                        <a:rPr sz="700" spc="-20" dirty="0">
                          <a:solidFill>
                            <a:srgbClr val="FFFF00"/>
                          </a:solidFill>
                          <a:latin typeface="Arial Unicode MS"/>
                          <a:cs typeface="Arial Unicode MS"/>
                        </a:rPr>
                        <a:t> </a:t>
                      </a:r>
                      <a:r>
                        <a:rPr sz="700" spc="-15" dirty="0">
                          <a:solidFill>
                            <a:srgbClr val="FFFF00"/>
                          </a:solidFill>
                          <a:latin typeface="Arial Unicode MS"/>
                          <a:cs typeface="Arial Unicode MS"/>
                        </a:rPr>
                        <a:t>(</a:t>
                      </a:r>
                      <a:r>
                        <a:rPr sz="700" spc="5" dirty="0">
                          <a:solidFill>
                            <a:srgbClr val="FFFF00"/>
                          </a:solidFill>
                          <a:latin typeface="Arial Unicode MS"/>
                          <a:cs typeface="Arial Unicode MS"/>
                        </a:rPr>
                        <a:t>日本語</a:t>
                      </a:r>
                      <a:r>
                        <a:rPr sz="700" dirty="0">
                          <a:solidFill>
                            <a:srgbClr val="FFFF00"/>
                          </a:solidFill>
                          <a:latin typeface="Arial Unicode MS"/>
                          <a:cs typeface="Arial Unicode MS"/>
                        </a:rPr>
                        <a:t>)</a:t>
                      </a:r>
                      <a:endParaRPr sz="700">
                        <a:latin typeface="Arial Unicode MS"/>
                        <a:cs typeface="Arial Unicode MS"/>
                      </a:endParaRPr>
                    </a:p>
                  </a:txBody>
                  <a:tcPr marL="0" marR="0" marT="552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000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rowSpan="2" gridSpan="4">
                  <a:txBody>
                    <a:bodyPr/>
                    <a:lstStyle/>
                    <a:p>
                      <a:pPr>
                        <a:lnSpc>
                          <a:spcPct val="100000"/>
                        </a:lnSpc>
                      </a:pPr>
                      <a:endParaRPr sz="700">
                        <a:latin typeface="Times New Roman"/>
                        <a:cs typeface="Times New Roman"/>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gridSpan="2" vMerge="1">
                  <a:txBody>
                    <a:bodyPr/>
                    <a:lstStyle/>
                    <a:p>
                      <a:endParaRPr/>
                    </a:p>
                  </a:txBody>
                  <a:tcPr marL="0" marR="0" marT="0"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6A6A6"/>
                    </a:solidFill>
                  </a:tcPr>
                </a:tc>
                <a:tc hMerge="1" vMerge="1">
                  <a:txBody>
                    <a:bodyPr/>
                    <a:lstStyle/>
                    <a:p>
                      <a:endParaRPr/>
                    </a:p>
                  </a:txBody>
                  <a:tcPr marL="0" marR="0" marT="0" marB="0"/>
                </a:tc>
              </a:tr>
              <a:tr h="673100">
                <a:tc vMerge="1">
                  <a:txBody>
                    <a:bodyPr/>
                    <a:lstStyle/>
                    <a:p>
                      <a:endParaRPr/>
                    </a:p>
                  </a:txBody>
                  <a:tcPr marL="0" marR="0" marT="42544"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D5B4"/>
                    </a:solidFill>
                  </a:tcPr>
                </a:tc>
                <a:tc vMerge="1">
                  <a:txBody>
                    <a:bodyPr/>
                    <a:lstStyle/>
                    <a:p>
                      <a:endParaRPr/>
                    </a:p>
                  </a:txBody>
                  <a:tcPr marL="0" marR="0" marT="42545"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99"/>
                    </a:solidFill>
                  </a:tcPr>
                </a:tc>
                <a:tc gridSpan="2" vMerge="1">
                  <a:txBody>
                    <a:bodyPr/>
                    <a:lstStyle/>
                    <a:p>
                      <a:endParaRPr/>
                    </a:p>
                  </a:txBody>
                  <a:tcPr marL="0" marR="0" marT="3175"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99FF"/>
                    </a:solidFill>
                  </a:tcPr>
                </a:tc>
                <a:tc hMerge="1" vMerge="1">
                  <a:txBody>
                    <a:bodyPr/>
                    <a:lstStyle/>
                    <a:p>
                      <a:endParaRPr/>
                    </a:p>
                  </a:txBody>
                  <a:tcPr marL="0" marR="0" marT="0" marB="0"/>
                </a:tc>
                <a:tc gridSpan="2" vMerge="1">
                  <a:txBody>
                    <a:bodyPr/>
                    <a:lstStyle/>
                    <a:p>
                      <a:endParaRPr/>
                    </a:p>
                  </a:txBody>
                  <a:tcPr marL="0" marR="0" marT="0"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777777"/>
                    </a:solidFill>
                  </a:tcPr>
                </a:tc>
                <a:tc hMerge="1" vMerge="1">
                  <a:txBody>
                    <a:bodyPr/>
                    <a:lstStyle/>
                    <a:p>
                      <a:endParaRPr/>
                    </a:p>
                  </a:txBody>
                  <a:tcPr marL="0" marR="0" marT="0" marB="0"/>
                </a:tc>
                <a:tc>
                  <a:txBody>
                    <a:bodyPr/>
                    <a:lstStyle/>
                    <a:p>
                      <a:pPr marL="4445" algn="ctr">
                        <a:lnSpc>
                          <a:spcPct val="100000"/>
                        </a:lnSpc>
                        <a:spcBef>
                          <a:spcPts val="535"/>
                        </a:spcBef>
                      </a:pPr>
                      <a:r>
                        <a:rPr sz="650" dirty="0">
                          <a:solidFill>
                            <a:srgbClr val="0B3FFF"/>
                          </a:solidFill>
                          <a:latin typeface="Osaka−等幅"/>
                          <a:cs typeface="Osaka−等幅"/>
                        </a:rPr>
                        <a:t>(1)</a:t>
                      </a:r>
                      <a:endParaRPr sz="650">
                        <a:latin typeface="Osaka−等幅"/>
                        <a:cs typeface="Osaka−等幅"/>
                      </a:endParaRPr>
                    </a:p>
                  </a:txBody>
                  <a:tcPr marL="0" marR="0" marT="67945"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a:txBody>
                    <a:bodyPr/>
                    <a:lstStyle/>
                    <a:p>
                      <a:pPr marL="4445" algn="ctr">
                        <a:lnSpc>
                          <a:spcPct val="100000"/>
                        </a:lnSpc>
                        <a:spcBef>
                          <a:spcPts val="535"/>
                        </a:spcBef>
                      </a:pPr>
                      <a:r>
                        <a:rPr sz="650" dirty="0">
                          <a:solidFill>
                            <a:srgbClr val="0B3FFF"/>
                          </a:solidFill>
                          <a:latin typeface="Osaka−等幅"/>
                          <a:cs typeface="Osaka−等幅"/>
                        </a:rPr>
                        <a:t>(2)</a:t>
                      </a:r>
                      <a:endParaRPr sz="650">
                        <a:latin typeface="Osaka−等幅"/>
                        <a:cs typeface="Osaka−等幅"/>
                      </a:endParaRPr>
                    </a:p>
                  </a:txBody>
                  <a:tcPr marL="0" marR="0" marT="67945"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gridSpan="2">
                  <a:txBody>
                    <a:bodyPr/>
                    <a:lstStyle/>
                    <a:p>
                      <a:pPr marL="4445" algn="ctr">
                        <a:lnSpc>
                          <a:spcPct val="100000"/>
                        </a:lnSpc>
                        <a:spcBef>
                          <a:spcPts val="535"/>
                        </a:spcBef>
                      </a:pPr>
                      <a:r>
                        <a:rPr sz="650" dirty="0">
                          <a:solidFill>
                            <a:srgbClr val="0B3FFF"/>
                          </a:solidFill>
                          <a:latin typeface="Osaka−等幅"/>
                          <a:cs typeface="Osaka−等幅"/>
                        </a:rPr>
                        <a:t>(3)</a:t>
                      </a:r>
                      <a:endParaRPr sz="650">
                        <a:latin typeface="Osaka−等幅"/>
                        <a:cs typeface="Osaka−等幅"/>
                      </a:endParaRPr>
                    </a:p>
                  </a:txBody>
                  <a:tcPr marL="0" marR="0" marT="67945"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hMerge="1">
                  <a:txBody>
                    <a:bodyPr/>
                    <a:lstStyle/>
                    <a:p>
                      <a:endParaRPr/>
                    </a:p>
                  </a:txBody>
                  <a:tcPr marL="0" marR="0" marT="0" marB="0"/>
                </a:tc>
                <a:tc gridSpan="2">
                  <a:txBody>
                    <a:bodyPr/>
                    <a:lstStyle/>
                    <a:p>
                      <a:pPr marL="4445" algn="ctr">
                        <a:lnSpc>
                          <a:spcPct val="100000"/>
                        </a:lnSpc>
                        <a:spcBef>
                          <a:spcPts val="535"/>
                        </a:spcBef>
                      </a:pPr>
                      <a:r>
                        <a:rPr sz="650" dirty="0">
                          <a:solidFill>
                            <a:srgbClr val="0B3FFF"/>
                          </a:solidFill>
                          <a:latin typeface="Osaka−等幅"/>
                          <a:cs typeface="Osaka−等幅"/>
                        </a:rPr>
                        <a:t>(4)</a:t>
                      </a:r>
                      <a:endParaRPr sz="650">
                        <a:latin typeface="Osaka−等幅"/>
                        <a:cs typeface="Osaka−等幅"/>
                      </a:endParaRPr>
                    </a:p>
                  </a:txBody>
                  <a:tcPr marL="0" marR="0" marT="67945"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hMerge="1">
                  <a:txBody>
                    <a:bodyPr/>
                    <a:lstStyle/>
                    <a:p>
                      <a:endParaRPr/>
                    </a:p>
                  </a:txBody>
                  <a:tcPr marL="0" marR="0" marT="0" marB="0"/>
                </a:tc>
                <a:tc>
                  <a:txBody>
                    <a:bodyPr/>
                    <a:lstStyle/>
                    <a:p>
                      <a:pPr marL="4445" algn="ctr">
                        <a:lnSpc>
                          <a:spcPct val="100000"/>
                        </a:lnSpc>
                        <a:spcBef>
                          <a:spcPts val="535"/>
                        </a:spcBef>
                      </a:pPr>
                      <a:r>
                        <a:rPr sz="650" dirty="0">
                          <a:solidFill>
                            <a:srgbClr val="0B3FFF"/>
                          </a:solidFill>
                          <a:latin typeface="Osaka−等幅"/>
                          <a:cs typeface="Osaka−等幅"/>
                        </a:rPr>
                        <a:t>(5)</a:t>
                      </a:r>
                      <a:endParaRPr sz="650">
                        <a:latin typeface="Osaka−等幅"/>
                        <a:cs typeface="Osaka−等幅"/>
                      </a:endParaRPr>
                    </a:p>
                  </a:txBody>
                  <a:tcPr marL="0" marR="0" marT="67945"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a:txBody>
                    <a:bodyPr/>
                    <a:lstStyle/>
                    <a:p>
                      <a:pPr marL="4445" algn="ctr">
                        <a:lnSpc>
                          <a:spcPct val="100000"/>
                        </a:lnSpc>
                        <a:spcBef>
                          <a:spcPts val="535"/>
                        </a:spcBef>
                      </a:pPr>
                      <a:r>
                        <a:rPr sz="650" dirty="0">
                          <a:solidFill>
                            <a:srgbClr val="0B3FFF"/>
                          </a:solidFill>
                          <a:latin typeface="Osaka−等幅"/>
                          <a:cs typeface="Osaka−等幅"/>
                        </a:rPr>
                        <a:t>(6)</a:t>
                      </a:r>
                      <a:endParaRPr sz="650">
                        <a:latin typeface="Osaka−等幅"/>
                        <a:cs typeface="Osaka−等幅"/>
                      </a:endParaRPr>
                    </a:p>
                  </a:txBody>
                  <a:tcPr marL="0" marR="0" marT="67945"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gridSpan="2">
                  <a:txBody>
                    <a:bodyPr/>
                    <a:lstStyle/>
                    <a:p>
                      <a:pPr>
                        <a:lnSpc>
                          <a:spcPct val="100000"/>
                        </a:lnSpc>
                      </a:pPr>
                      <a:endParaRPr sz="700">
                        <a:latin typeface="Times New Roman"/>
                        <a:cs typeface="Times New Roman"/>
                      </a:endParaRPr>
                    </a:p>
                    <a:p>
                      <a:pPr marL="10795" marR="5080" indent="2540" algn="ctr">
                        <a:lnSpc>
                          <a:spcPct val="100000"/>
                        </a:lnSpc>
                        <a:spcBef>
                          <a:spcPts val="590"/>
                        </a:spcBef>
                      </a:pPr>
                      <a:r>
                        <a:rPr sz="700" spc="-25" dirty="0">
                          <a:latin typeface="Arial Unicode MS"/>
                          <a:cs typeface="Arial Unicode MS"/>
                        </a:rPr>
                        <a:t>Luncheon  </a:t>
                      </a:r>
                      <a:r>
                        <a:rPr sz="700" spc="-30" dirty="0">
                          <a:latin typeface="Arial Unicode MS"/>
                          <a:cs typeface="Arial Unicode MS"/>
                        </a:rPr>
                        <a:t>Seminar  </a:t>
                      </a:r>
                      <a:r>
                        <a:rPr sz="700" dirty="0">
                          <a:latin typeface="Arial Unicode MS"/>
                          <a:cs typeface="Arial Unicode MS"/>
                        </a:rPr>
                        <a:t>(</a:t>
                      </a:r>
                      <a:r>
                        <a:rPr sz="700" spc="-5" dirty="0">
                          <a:latin typeface="Arial Unicode MS"/>
                          <a:cs typeface="Arial Unicode MS"/>
                        </a:rPr>
                        <a:t>Bi</a:t>
                      </a:r>
                      <a:r>
                        <a:rPr sz="700" dirty="0">
                          <a:latin typeface="Arial Unicode MS"/>
                          <a:cs typeface="Arial Unicode MS"/>
                        </a:rPr>
                        <a:t>oFreedom)</a:t>
                      </a:r>
                      <a:endParaRPr sz="700">
                        <a:latin typeface="Arial Unicode MS"/>
                        <a:cs typeface="Arial Unicode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FFF00"/>
                    </a:solidFill>
                  </a:tcPr>
                </a:tc>
                <a:tc hMerge="1">
                  <a:txBody>
                    <a:bodyPr/>
                    <a:lstStyle/>
                    <a:p>
                      <a:endParaRPr/>
                    </a:p>
                  </a:txBody>
                  <a:tcPr marL="0" marR="0" marT="0" marB="0"/>
                </a:tc>
                <a:tc>
                  <a:txBody>
                    <a:bodyPr/>
                    <a:lstStyle/>
                    <a:p>
                      <a:pPr marL="4445" algn="ctr">
                        <a:lnSpc>
                          <a:spcPct val="100000"/>
                        </a:lnSpc>
                        <a:spcBef>
                          <a:spcPts val="535"/>
                        </a:spcBef>
                      </a:pPr>
                      <a:r>
                        <a:rPr sz="650" dirty="0">
                          <a:solidFill>
                            <a:srgbClr val="0B3FFF"/>
                          </a:solidFill>
                          <a:latin typeface="Osaka−等幅"/>
                          <a:cs typeface="Osaka−等幅"/>
                        </a:rPr>
                        <a:t>(7)</a:t>
                      </a:r>
                      <a:endParaRPr sz="650">
                        <a:latin typeface="Osaka−等幅"/>
                        <a:cs typeface="Osaka−等幅"/>
                      </a:endParaRPr>
                    </a:p>
                  </a:txBody>
                  <a:tcPr marL="0" marR="0" marT="67945"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gridSpan="2">
                  <a:txBody>
                    <a:bodyPr/>
                    <a:lstStyle/>
                    <a:p>
                      <a:pPr marL="4445" algn="ctr">
                        <a:lnSpc>
                          <a:spcPct val="100000"/>
                        </a:lnSpc>
                        <a:spcBef>
                          <a:spcPts val="535"/>
                        </a:spcBef>
                      </a:pPr>
                      <a:r>
                        <a:rPr sz="650" dirty="0">
                          <a:solidFill>
                            <a:srgbClr val="0B3FFF"/>
                          </a:solidFill>
                          <a:latin typeface="Osaka−等幅"/>
                          <a:cs typeface="Osaka−等幅"/>
                        </a:rPr>
                        <a:t>(8)</a:t>
                      </a:r>
                      <a:endParaRPr sz="650">
                        <a:latin typeface="Osaka−等幅"/>
                        <a:cs typeface="Osaka−等幅"/>
                      </a:endParaRPr>
                    </a:p>
                  </a:txBody>
                  <a:tcPr marL="0" marR="0" marT="67945"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hMerge="1">
                  <a:txBody>
                    <a:bodyPr/>
                    <a:lstStyle/>
                    <a:p>
                      <a:endParaRPr/>
                    </a:p>
                  </a:txBody>
                  <a:tcPr marL="0" marR="0" marT="0" marB="0"/>
                </a:tc>
                <a:tc gridSpan="2">
                  <a:txBody>
                    <a:bodyPr/>
                    <a:lstStyle/>
                    <a:p>
                      <a:pPr marL="4445" algn="ctr">
                        <a:lnSpc>
                          <a:spcPct val="100000"/>
                        </a:lnSpc>
                        <a:spcBef>
                          <a:spcPts val="535"/>
                        </a:spcBef>
                      </a:pPr>
                      <a:r>
                        <a:rPr sz="650" dirty="0">
                          <a:solidFill>
                            <a:srgbClr val="0B3FFF"/>
                          </a:solidFill>
                          <a:latin typeface="Osaka−等幅"/>
                          <a:cs typeface="Osaka−等幅"/>
                        </a:rPr>
                        <a:t>(9)</a:t>
                      </a:r>
                      <a:endParaRPr sz="650">
                        <a:latin typeface="Osaka−等幅"/>
                        <a:cs typeface="Osaka−等幅"/>
                      </a:endParaRPr>
                    </a:p>
                  </a:txBody>
                  <a:tcPr marL="0" marR="0" marT="67945"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hMerge="1">
                  <a:txBody>
                    <a:bodyPr/>
                    <a:lstStyle/>
                    <a:p>
                      <a:endParaRPr/>
                    </a:p>
                  </a:txBody>
                  <a:tcPr marL="0" marR="0" marT="0" marB="0"/>
                </a:tc>
                <a:tc>
                  <a:txBody>
                    <a:bodyPr/>
                    <a:lstStyle/>
                    <a:p>
                      <a:pPr marL="6985" algn="ctr">
                        <a:lnSpc>
                          <a:spcPct val="100000"/>
                        </a:lnSpc>
                        <a:spcBef>
                          <a:spcPts val="535"/>
                        </a:spcBef>
                      </a:pPr>
                      <a:r>
                        <a:rPr sz="650" dirty="0">
                          <a:solidFill>
                            <a:srgbClr val="0B3FFF"/>
                          </a:solidFill>
                          <a:latin typeface="Osaka−等幅"/>
                          <a:cs typeface="Osaka−等幅"/>
                        </a:rPr>
                        <a:t>(10)</a:t>
                      </a:r>
                      <a:endParaRPr sz="650">
                        <a:latin typeface="Osaka−等幅"/>
                        <a:cs typeface="Osaka−等幅"/>
                      </a:endParaRPr>
                    </a:p>
                  </a:txBody>
                  <a:tcPr marL="0" marR="0" marT="67945"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gridSpan="2">
                  <a:txBody>
                    <a:bodyPr/>
                    <a:lstStyle/>
                    <a:p>
                      <a:pPr marL="6985" algn="ctr">
                        <a:lnSpc>
                          <a:spcPct val="100000"/>
                        </a:lnSpc>
                        <a:spcBef>
                          <a:spcPts val="535"/>
                        </a:spcBef>
                      </a:pPr>
                      <a:r>
                        <a:rPr sz="650" dirty="0">
                          <a:solidFill>
                            <a:srgbClr val="0B3FFF"/>
                          </a:solidFill>
                          <a:latin typeface="Osaka−等幅"/>
                          <a:cs typeface="Osaka−等幅"/>
                        </a:rPr>
                        <a:t>(11)</a:t>
                      </a:r>
                      <a:endParaRPr sz="650">
                        <a:latin typeface="Osaka−等幅"/>
                        <a:cs typeface="Osaka−等幅"/>
                      </a:endParaRPr>
                    </a:p>
                  </a:txBody>
                  <a:tcPr marL="0" marR="0" marT="67945"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hMerge="1">
                  <a:txBody>
                    <a:bodyPr/>
                    <a:lstStyle/>
                    <a:p>
                      <a:endParaRPr/>
                    </a:p>
                  </a:txBody>
                  <a:tcPr marL="0" marR="0" marT="0" marB="0"/>
                </a:tc>
                <a:tc>
                  <a:txBody>
                    <a:bodyPr/>
                    <a:lstStyle/>
                    <a:p>
                      <a:pPr marL="6985" algn="ctr">
                        <a:lnSpc>
                          <a:spcPct val="100000"/>
                        </a:lnSpc>
                        <a:spcBef>
                          <a:spcPts val="535"/>
                        </a:spcBef>
                      </a:pPr>
                      <a:r>
                        <a:rPr sz="650" dirty="0">
                          <a:solidFill>
                            <a:srgbClr val="0B3FFF"/>
                          </a:solidFill>
                          <a:latin typeface="Osaka−等幅"/>
                          <a:cs typeface="Osaka−等幅"/>
                        </a:rPr>
                        <a:t>(12)</a:t>
                      </a:r>
                      <a:endParaRPr sz="650">
                        <a:latin typeface="Osaka−等幅"/>
                        <a:cs typeface="Osaka−等幅"/>
                      </a:endParaRPr>
                    </a:p>
                  </a:txBody>
                  <a:tcPr marL="0" marR="0" marT="67945"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a:txBody>
                    <a:bodyPr/>
                    <a:lstStyle/>
                    <a:p>
                      <a:pPr marL="6985" algn="ctr">
                        <a:lnSpc>
                          <a:spcPct val="100000"/>
                        </a:lnSpc>
                        <a:spcBef>
                          <a:spcPts val="535"/>
                        </a:spcBef>
                      </a:pPr>
                      <a:r>
                        <a:rPr sz="650" dirty="0">
                          <a:solidFill>
                            <a:srgbClr val="0B3FFF"/>
                          </a:solidFill>
                          <a:latin typeface="Osaka−等幅"/>
                          <a:cs typeface="Osaka−等幅"/>
                        </a:rPr>
                        <a:t>(13)</a:t>
                      </a:r>
                      <a:endParaRPr sz="650">
                        <a:latin typeface="Osaka−等幅"/>
                        <a:cs typeface="Osaka−等幅"/>
                      </a:endParaRPr>
                    </a:p>
                  </a:txBody>
                  <a:tcPr marL="0" marR="0" marT="67945"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a:txBody>
                    <a:bodyPr/>
                    <a:lstStyle/>
                    <a:p>
                      <a:pPr marL="6985" algn="ctr">
                        <a:lnSpc>
                          <a:spcPct val="100000"/>
                        </a:lnSpc>
                        <a:spcBef>
                          <a:spcPts val="535"/>
                        </a:spcBef>
                      </a:pPr>
                      <a:r>
                        <a:rPr sz="650" dirty="0">
                          <a:solidFill>
                            <a:srgbClr val="0B3FFF"/>
                          </a:solidFill>
                          <a:latin typeface="Osaka−等幅"/>
                          <a:cs typeface="Osaka−等幅"/>
                        </a:rPr>
                        <a:t>(14)</a:t>
                      </a:r>
                      <a:endParaRPr sz="650">
                        <a:latin typeface="Osaka−等幅"/>
                        <a:cs typeface="Osaka−等幅"/>
                      </a:endParaRPr>
                    </a:p>
                  </a:txBody>
                  <a:tcPr marL="0" marR="0" marT="67945"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gridSpan="4" vMerge="1">
                  <a:txBody>
                    <a:bodyPr/>
                    <a:lstStyle/>
                    <a:p>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gridSpan="2" vMerge="1">
                  <a:txBody>
                    <a:bodyPr/>
                    <a:lstStyle/>
                    <a:p>
                      <a:endParaRPr/>
                    </a:p>
                  </a:txBody>
                  <a:tcPr marL="0" marR="0" marT="0"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6A6A6"/>
                    </a:solidFill>
                  </a:tcPr>
                </a:tc>
                <a:tc hMerge="1" vMerge="1">
                  <a:txBody>
                    <a:bodyPr/>
                    <a:lstStyle/>
                    <a:p>
                      <a:endParaRPr/>
                    </a:p>
                  </a:txBody>
                  <a:tcPr marL="0" marR="0" marT="0" marB="0"/>
                </a:tc>
              </a:tr>
              <a:tr h="101600">
                <a:tc>
                  <a:txBody>
                    <a:bodyPr/>
                    <a:lstStyle/>
                    <a:p>
                      <a:pPr>
                        <a:lnSpc>
                          <a:spcPct val="100000"/>
                        </a:lnSpc>
                      </a:pPr>
                      <a:endParaRPr sz="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33333"/>
                    </a:solidFill>
                  </a:tcPr>
                </a:tc>
                <a:tc>
                  <a:txBody>
                    <a:bodyPr/>
                    <a:lstStyle/>
                    <a:p>
                      <a:pPr>
                        <a:lnSpc>
                          <a:spcPct val="100000"/>
                        </a:lnSpc>
                      </a:pPr>
                      <a:endParaRPr sz="500">
                        <a:latin typeface="Times New Roman"/>
                        <a:cs typeface="Times New Roman"/>
                      </a:endParaRPr>
                    </a:p>
                  </a:txBody>
                  <a:tcPr marL="0" marR="0" marT="0" marB="0">
                    <a:lnL w="12700">
                      <a:solidFill>
                        <a:srgbClr val="000000"/>
                      </a:solidFill>
                      <a:prstDash val="solid"/>
                    </a:lnL>
                    <a:lnR w="6350">
                      <a:solidFill>
                        <a:srgbClr val="000000"/>
                      </a:solidFill>
                      <a:prstDash val="solid"/>
                    </a:lnR>
                    <a:lnT w="12700">
                      <a:solidFill>
                        <a:srgbClr val="000000"/>
                      </a:solidFill>
                      <a:prstDash val="solid"/>
                    </a:lnT>
                    <a:lnB w="12700">
                      <a:solidFill>
                        <a:srgbClr val="000000"/>
                      </a:solidFill>
                      <a:prstDash val="solid"/>
                    </a:lnB>
                    <a:solidFill>
                      <a:srgbClr val="333333"/>
                    </a:solidFill>
                  </a:tcPr>
                </a:tc>
                <a:tc>
                  <a:txBody>
                    <a:bodyPr/>
                    <a:lstStyle/>
                    <a:p>
                      <a:pPr marL="13970">
                        <a:lnSpc>
                          <a:spcPts val="695"/>
                        </a:lnSpc>
                      </a:pPr>
                      <a:r>
                        <a:rPr sz="650" dirty="0">
                          <a:solidFill>
                            <a:srgbClr val="FFFFFF"/>
                          </a:solidFill>
                          <a:latin typeface="Osaka−等幅"/>
                          <a:cs typeface="Osaka−等幅"/>
                        </a:rPr>
                        <a:t>7:00</a:t>
                      </a:r>
                      <a:endParaRPr sz="650">
                        <a:latin typeface="Osaka−等幅"/>
                        <a:cs typeface="Osaka−等幅"/>
                      </a:endParaRPr>
                    </a:p>
                  </a:txBody>
                  <a:tcPr marL="0" marR="0" marT="0" marB="0">
                    <a:lnL w="6350">
                      <a:solidFill>
                        <a:srgbClr val="000000"/>
                      </a:solidFill>
                      <a:prstDash val="solid"/>
                    </a:lnL>
                    <a:lnT w="12700">
                      <a:solidFill>
                        <a:srgbClr val="000000"/>
                      </a:solidFill>
                      <a:prstDash val="solid"/>
                    </a:lnT>
                    <a:lnB w="12700">
                      <a:solidFill>
                        <a:srgbClr val="000000"/>
                      </a:solidFill>
                      <a:prstDash val="solid"/>
                    </a:lnB>
                    <a:solidFill>
                      <a:srgbClr val="333333"/>
                    </a:solidFill>
                  </a:tcPr>
                </a:tc>
                <a:tc gridSpan="2">
                  <a:txBody>
                    <a:bodyPr/>
                    <a:lstStyle/>
                    <a:p>
                      <a:pPr marL="16510">
                        <a:lnSpc>
                          <a:spcPts val="695"/>
                        </a:lnSpc>
                      </a:pPr>
                      <a:r>
                        <a:rPr sz="650" dirty="0">
                          <a:solidFill>
                            <a:srgbClr val="FFFFFF"/>
                          </a:solidFill>
                          <a:latin typeface="Osaka−等幅"/>
                          <a:cs typeface="Osaka−等幅"/>
                        </a:rPr>
                        <a:t>8:00</a:t>
                      </a:r>
                      <a:endParaRPr sz="650">
                        <a:latin typeface="Osaka−等幅"/>
                        <a:cs typeface="Osaka−等幅"/>
                      </a:endParaRPr>
                    </a:p>
                  </a:txBody>
                  <a:tcPr marL="0" marR="0" marT="0" marB="0">
                    <a:lnT w="12700">
                      <a:solidFill>
                        <a:srgbClr val="000000"/>
                      </a:solidFill>
                      <a:prstDash val="solid"/>
                    </a:lnT>
                    <a:lnB w="12700">
                      <a:solidFill>
                        <a:srgbClr val="000000"/>
                      </a:solidFill>
                      <a:prstDash val="solid"/>
                    </a:lnB>
                    <a:solidFill>
                      <a:srgbClr val="333333"/>
                    </a:solidFill>
                  </a:tcPr>
                </a:tc>
                <a:tc hMerge="1">
                  <a:txBody>
                    <a:bodyPr/>
                    <a:lstStyle/>
                    <a:p>
                      <a:endParaRPr/>
                    </a:p>
                  </a:txBody>
                  <a:tcPr marL="0" marR="0" marT="0" marB="0"/>
                </a:tc>
                <a:tc>
                  <a:txBody>
                    <a:bodyPr/>
                    <a:lstStyle/>
                    <a:p>
                      <a:pPr marL="17145">
                        <a:lnSpc>
                          <a:spcPts val="695"/>
                        </a:lnSpc>
                      </a:pPr>
                      <a:r>
                        <a:rPr sz="650" dirty="0">
                          <a:solidFill>
                            <a:srgbClr val="FFFFFF"/>
                          </a:solidFill>
                          <a:latin typeface="Osaka−等幅"/>
                          <a:cs typeface="Osaka−等幅"/>
                        </a:rPr>
                        <a:t>9:00</a:t>
                      </a:r>
                      <a:endParaRPr sz="650">
                        <a:latin typeface="Osaka−等幅"/>
                        <a:cs typeface="Osaka−等幅"/>
                      </a:endParaRPr>
                    </a:p>
                  </a:txBody>
                  <a:tcPr marL="0" marR="0" marT="0" marB="0">
                    <a:lnT w="12700">
                      <a:solidFill>
                        <a:srgbClr val="000000"/>
                      </a:solidFill>
                      <a:prstDash val="solid"/>
                    </a:lnT>
                    <a:lnB w="12700">
                      <a:solidFill>
                        <a:srgbClr val="000000"/>
                      </a:solidFill>
                      <a:prstDash val="solid"/>
                    </a:lnB>
                    <a:solidFill>
                      <a:srgbClr val="333333"/>
                    </a:solidFill>
                  </a:tcPr>
                </a:tc>
                <a:tc>
                  <a:txBody>
                    <a:bodyPr/>
                    <a:lstStyle/>
                    <a:p>
                      <a:pPr>
                        <a:lnSpc>
                          <a:spcPct val="100000"/>
                        </a:lnSpc>
                      </a:pPr>
                      <a:endParaRPr sz="500">
                        <a:latin typeface="Times New Roman"/>
                        <a:cs typeface="Times New Roman"/>
                      </a:endParaRPr>
                    </a:p>
                  </a:txBody>
                  <a:tcPr marL="0" marR="0" marT="0" marB="0">
                    <a:lnR w="6350">
                      <a:solidFill>
                        <a:srgbClr val="000000"/>
                      </a:solidFill>
                      <a:prstDash val="solid"/>
                    </a:lnR>
                    <a:lnT w="12700">
                      <a:solidFill>
                        <a:srgbClr val="000000"/>
                      </a:solidFill>
                      <a:prstDash val="solid"/>
                    </a:lnT>
                    <a:lnB w="12700">
                      <a:solidFill>
                        <a:srgbClr val="000000"/>
                      </a:solidFill>
                      <a:prstDash val="solid"/>
                    </a:lnB>
                    <a:solidFill>
                      <a:srgbClr val="333333"/>
                    </a:solidFill>
                  </a:tcPr>
                </a:tc>
                <a:tc gridSpan="3">
                  <a:txBody>
                    <a:bodyPr/>
                    <a:lstStyle/>
                    <a:p>
                      <a:pPr marL="13970">
                        <a:lnSpc>
                          <a:spcPts val="695"/>
                        </a:lnSpc>
                      </a:pPr>
                      <a:r>
                        <a:rPr sz="650" dirty="0">
                          <a:solidFill>
                            <a:srgbClr val="FFFFFF"/>
                          </a:solidFill>
                          <a:latin typeface="Osaka−等幅"/>
                          <a:cs typeface="Osaka−等幅"/>
                        </a:rPr>
                        <a:t>10:00</a:t>
                      </a:r>
                      <a:endParaRPr sz="650">
                        <a:latin typeface="Osaka−等幅"/>
                        <a:cs typeface="Osaka−等幅"/>
                      </a:endParaRPr>
                    </a:p>
                  </a:txBody>
                  <a:tcPr marL="0" marR="0" marT="0" marB="0">
                    <a:lnL w="6350">
                      <a:solidFill>
                        <a:srgbClr val="000000"/>
                      </a:solidFill>
                      <a:prstDash val="solid"/>
                    </a:lnL>
                    <a:lnR w="6350">
                      <a:solidFill>
                        <a:srgbClr val="000000"/>
                      </a:solidFill>
                      <a:prstDash val="solid"/>
                    </a:lnR>
                    <a:lnT w="12700">
                      <a:solidFill>
                        <a:srgbClr val="000000"/>
                      </a:solidFill>
                      <a:prstDash val="solid"/>
                    </a:lnT>
                    <a:lnB w="12700">
                      <a:solidFill>
                        <a:srgbClr val="000000"/>
                      </a:solidFill>
                      <a:prstDash val="solid"/>
                    </a:lnB>
                    <a:solidFill>
                      <a:srgbClr val="333333"/>
                    </a:solidFill>
                  </a:tcPr>
                </a:tc>
                <a:tc hMerge="1">
                  <a:txBody>
                    <a:bodyPr/>
                    <a:lstStyle/>
                    <a:p>
                      <a:endParaRPr/>
                    </a:p>
                  </a:txBody>
                  <a:tcPr marL="0" marR="0" marT="0" marB="0"/>
                </a:tc>
                <a:tc hMerge="1">
                  <a:txBody>
                    <a:bodyPr/>
                    <a:lstStyle/>
                    <a:p>
                      <a:endParaRPr/>
                    </a:p>
                  </a:txBody>
                  <a:tcPr marL="0" marR="0" marT="0" marB="0"/>
                </a:tc>
                <a:tc gridSpan="3">
                  <a:txBody>
                    <a:bodyPr/>
                    <a:lstStyle/>
                    <a:p>
                      <a:pPr marL="13335">
                        <a:lnSpc>
                          <a:spcPts val="695"/>
                        </a:lnSpc>
                      </a:pPr>
                      <a:r>
                        <a:rPr sz="650" dirty="0">
                          <a:solidFill>
                            <a:srgbClr val="FFFFFF"/>
                          </a:solidFill>
                          <a:latin typeface="Osaka−等幅"/>
                          <a:cs typeface="Osaka−等幅"/>
                        </a:rPr>
                        <a:t>11:00</a:t>
                      </a:r>
                      <a:endParaRPr sz="650">
                        <a:latin typeface="Osaka−等幅"/>
                        <a:cs typeface="Osaka−等幅"/>
                      </a:endParaRPr>
                    </a:p>
                  </a:txBody>
                  <a:tcPr marL="0" marR="0" marT="0" marB="0">
                    <a:lnL w="6350">
                      <a:solidFill>
                        <a:srgbClr val="000000"/>
                      </a:solidFill>
                      <a:prstDash val="solid"/>
                    </a:lnL>
                    <a:lnR w="6350">
                      <a:solidFill>
                        <a:srgbClr val="000000"/>
                      </a:solidFill>
                      <a:prstDash val="solid"/>
                    </a:lnR>
                    <a:lnT w="12700">
                      <a:solidFill>
                        <a:srgbClr val="000000"/>
                      </a:solidFill>
                      <a:prstDash val="solid"/>
                    </a:lnT>
                    <a:lnB w="12700">
                      <a:solidFill>
                        <a:srgbClr val="000000"/>
                      </a:solidFill>
                      <a:prstDash val="solid"/>
                    </a:lnB>
                    <a:solidFill>
                      <a:srgbClr val="333333"/>
                    </a:solidFill>
                  </a:tcPr>
                </a:tc>
                <a:tc hMerge="1">
                  <a:txBody>
                    <a:bodyPr/>
                    <a:lstStyle/>
                    <a:p>
                      <a:endParaRPr/>
                    </a:p>
                  </a:txBody>
                  <a:tcPr marL="0" marR="0" marT="0" marB="0"/>
                </a:tc>
                <a:tc hMerge="1">
                  <a:txBody>
                    <a:bodyPr/>
                    <a:lstStyle/>
                    <a:p>
                      <a:endParaRPr/>
                    </a:p>
                  </a:txBody>
                  <a:tcPr marL="0" marR="0" marT="0" marB="0"/>
                </a:tc>
                <a:tc>
                  <a:txBody>
                    <a:bodyPr/>
                    <a:lstStyle/>
                    <a:p>
                      <a:pPr marL="13335">
                        <a:lnSpc>
                          <a:spcPts val="695"/>
                        </a:lnSpc>
                      </a:pPr>
                      <a:r>
                        <a:rPr sz="650" dirty="0">
                          <a:solidFill>
                            <a:srgbClr val="FFFFFF"/>
                          </a:solidFill>
                          <a:latin typeface="Osaka−等幅"/>
                          <a:cs typeface="Osaka−等幅"/>
                        </a:rPr>
                        <a:t>12</a:t>
                      </a:r>
                      <a:r>
                        <a:rPr sz="650" spc="-5" dirty="0">
                          <a:solidFill>
                            <a:srgbClr val="FFFFFF"/>
                          </a:solidFill>
                          <a:latin typeface="Osaka−等幅"/>
                          <a:cs typeface="Osaka−等幅"/>
                        </a:rPr>
                        <a:t>:</a:t>
                      </a:r>
                      <a:r>
                        <a:rPr sz="650" dirty="0">
                          <a:solidFill>
                            <a:srgbClr val="FFFFFF"/>
                          </a:solidFill>
                          <a:latin typeface="Osaka−等幅"/>
                          <a:cs typeface="Osaka−等幅"/>
                        </a:rPr>
                        <a:t>00</a:t>
                      </a:r>
                      <a:endParaRPr sz="650">
                        <a:latin typeface="Osaka−等幅"/>
                        <a:cs typeface="Osaka−等幅"/>
                      </a:endParaRPr>
                    </a:p>
                  </a:txBody>
                  <a:tcPr marL="0" marR="0" marT="0" marB="0">
                    <a:lnL w="6350">
                      <a:solidFill>
                        <a:srgbClr val="000000"/>
                      </a:solidFill>
                      <a:prstDash val="solid"/>
                    </a:lnL>
                    <a:lnT w="12700">
                      <a:solidFill>
                        <a:srgbClr val="000000"/>
                      </a:solidFill>
                      <a:prstDash val="solid"/>
                    </a:lnT>
                    <a:lnB w="12700">
                      <a:solidFill>
                        <a:srgbClr val="000000"/>
                      </a:solidFill>
                      <a:prstDash val="solid"/>
                    </a:lnB>
                    <a:solidFill>
                      <a:srgbClr val="333333"/>
                    </a:solidFill>
                  </a:tcPr>
                </a:tc>
                <a:tc gridSpan="3">
                  <a:txBody>
                    <a:bodyPr/>
                    <a:lstStyle/>
                    <a:p>
                      <a:pPr marL="8255" algn="ctr">
                        <a:lnSpc>
                          <a:spcPts val="695"/>
                        </a:lnSpc>
                      </a:pPr>
                      <a:r>
                        <a:rPr sz="650" dirty="0">
                          <a:solidFill>
                            <a:srgbClr val="FFFFFF"/>
                          </a:solidFill>
                          <a:latin typeface="Osaka−等幅"/>
                          <a:cs typeface="Osaka−等幅"/>
                        </a:rPr>
                        <a:t>13:00</a:t>
                      </a:r>
                      <a:endParaRPr sz="650">
                        <a:latin typeface="Osaka−等幅"/>
                        <a:cs typeface="Osaka−等幅"/>
                      </a:endParaRPr>
                    </a:p>
                  </a:txBody>
                  <a:tcPr marL="0" marR="0" marT="0" marB="0">
                    <a:lnR w="6350">
                      <a:solidFill>
                        <a:srgbClr val="000000"/>
                      </a:solidFill>
                      <a:prstDash val="solid"/>
                    </a:lnR>
                    <a:lnT w="12700">
                      <a:solidFill>
                        <a:srgbClr val="000000"/>
                      </a:solidFill>
                      <a:prstDash val="solid"/>
                    </a:lnT>
                    <a:lnB w="12700">
                      <a:solidFill>
                        <a:srgbClr val="000000"/>
                      </a:solidFill>
                      <a:prstDash val="solid"/>
                    </a:lnB>
                    <a:solidFill>
                      <a:srgbClr val="333333"/>
                    </a:solidFill>
                  </a:tcPr>
                </a:tc>
                <a:tc hMerge="1">
                  <a:txBody>
                    <a:bodyPr/>
                    <a:lstStyle/>
                    <a:p>
                      <a:endParaRPr/>
                    </a:p>
                  </a:txBody>
                  <a:tcPr marL="0" marR="0" marT="0" marB="0"/>
                </a:tc>
                <a:tc hMerge="1">
                  <a:txBody>
                    <a:bodyPr/>
                    <a:lstStyle/>
                    <a:p>
                      <a:endParaRPr/>
                    </a:p>
                  </a:txBody>
                  <a:tcPr marL="0" marR="0" marT="0" marB="0"/>
                </a:tc>
                <a:tc gridSpan="4">
                  <a:txBody>
                    <a:bodyPr/>
                    <a:lstStyle/>
                    <a:p>
                      <a:pPr marL="13970">
                        <a:lnSpc>
                          <a:spcPts val="695"/>
                        </a:lnSpc>
                      </a:pPr>
                      <a:r>
                        <a:rPr sz="650" dirty="0">
                          <a:solidFill>
                            <a:srgbClr val="FFFFFF"/>
                          </a:solidFill>
                          <a:latin typeface="Osaka−等幅"/>
                          <a:cs typeface="Osaka−等幅"/>
                        </a:rPr>
                        <a:t>14:00</a:t>
                      </a:r>
                      <a:endParaRPr sz="650">
                        <a:latin typeface="Osaka−等幅"/>
                        <a:cs typeface="Osaka−等幅"/>
                      </a:endParaRPr>
                    </a:p>
                  </a:txBody>
                  <a:tcPr marL="0" marR="0" marT="0" marB="0">
                    <a:lnL w="6350">
                      <a:solidFill>
                        <a:srgbClr val="000000"/>
                      </a:solidFill>
                      <a:prstDash val="solid"/>
                    </a:lnL>
                    <a:lnR w="6350">
                      <a:solidFill>
                        <a:srgbClr val="000000"/>
                      </a:solidFill>
                      <a:prstDash val="solid"/>
                    </a:lnR>
                    <a:lnT w="12700">
                      <a:solidFill>
                        <a:srgbClr val="000000"/>
                      </a:solidFill>
                      <a:prstDash val="solid"/>
                    </a:lnT>
                    <a:lnB w="12700">
                      <a:solidFill>
                        <a:srgbClr val="000000"/>
                      </a:solidFill>
                      <a:prstDash val="solid"/>
                    </a:lnB>
                    <a:solidFill>
                      <a:srgbClr val="333333"/>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3">
                  <a:txBody>
                    <a:bodyPr/>
                    <a:lstStyle/>
                    <a:p>
                      <a:pPr marL="13970">
                        <a:lnSpc>
                          <a:spcPts val="695"/>
                        </a:lnSpc>
                      </a:pPr>
                      <a:r>
                        <a:rPr sz="650" dirty="0">
                          <a:solidFill>
                            <a:srgbClr val="FFFFFF"/>
                          </a:solidFill>
                          <a:latin typeface="Osaka−等幅"/>
                          <a:cs typeface="Osaka−等幅"/>
                        </a:rPr>
                        <a:t>15:00</a:t>
                      </a:r>
                      <a:endParaRPr sz="650">
                        <a:latin typeface="Osaka−等幅"/>
                        <a:cs typeface="Osaka−等幅"/>
                      </a:endParaRPr>
                    </a:p>
                  </a:txBody>
                  <a:tcPr marL="0" marR="0" marT="0" marB="0">
                    <a:lnL w="6350">
                      <a:solidFill>
                        <a:srgbClr val="000000"/>
                      </a:solidFill>
                      <a:prstDash val="solid"/>
                    </a:lnL>
                    <a:lnR w="6350">
                      <a:solidFill>
                        <a:srgbClr val="000000"/>
                      </a:solidFill>
                      <a:prstDash val="solid"/>
                    </a:lnR>
                    <a:lnT w="12700">
                      <a:solidFill>
                        <a:srgbClr val="000000"/>
                      </a:solidFill>
                      <a:prstDash val="solid"/>
                    </a:lnT>
                    <a:lnB w="12700">
                      <a:solidFill>
                        <a:srgbClr val="000000"/>
                      </a:solidFill>
                      <a:prstDash val="solid"/>
                    </a:lnB>
                    <a:solidFill>
                      <a:srgbClr val="333333"/>
                    </a:solidFill>
                  </a:tcPr>
                </a:tc>
                <a:tc hMerge="1">
                  <a:txBody>
                    <a:bodyPr/>
                    <a:lstStyle/>
                    <a:p>
                      <a:endParaRPr/>
                    </a:p>
                  </a:txBody>
                  <a:tcPr marL="0" marR="0" marT="0" marB="0"/>
                </a:tc>
                <a:tc hMerge="1">
                  <a:txBody>
                    <a:bodyPr/>
                    <a:lstStyle/>
                    <a:p>
                      <a:endParaRPr/>
                    </a:p>
                  </a:txBody>
                  <a:tcPr marL="0" marR="0" marT="0" marB="0"/>
                </a:tc>
                <a:tc gridSpan="2">
                  <a:txBody>
                    <a:bodyPr/>
                    <a:lstStyle/>
                    <a:p>
                      <a:pPr marL="13970">
                        <a:lnSpc>
                          <a:spcPts val="695"/>
                        </a:lnSpc>
                      </a:pPr>
                      <a:r>
                        <a:rPr sz="650" dirty="0">
                          <a:solidFill>
                            <a:srgbClr val="FFFFFF"/>
                          </a:solidFill>
                          <a:latin typeface="Osaka−等幅"/>
                          <a:cs typeface="Osaka−等幅"/>
                        </a:rPr>
                        <a:t>16:00</a:t>
                      </a:r>
                      <a:endParaRPr sz="650">
                        <a:latin typeface="Osaka−等幅"/>
                        <a:cs typeface="Osaka−等幅"/>
                      </a:endParaRPr>
                    </a:p>
                  </a:txBody>
                  <a:tcPr marL="0" marR="0" marT="0" marB="0">
                    <a:lnL w="6350">
                      <a:solidFill>
                        <a:srgbClr val="000000"/>
                      </a:solidFill>
                      <a:prstDash val="solid"/>
                    </a:lnL>
                    <a:lnR w="6350">
                      <a:solidFill>
                        <a:srgbClr val="000000"/>
                      </a:solidFill>
                      <a:prstDash val="solid"/>
                    </a:lnR>
                    <a:lnT w="12700">
                      <a:solidFill>
                        <a:srgbClr val="000000"/>
                      </a:solidFill>
                      <a:prstDash val="solid"/>
                    </a:lnT>
                    <a:lnB w="12700">
                      <a:solidFill>
                        <a:srgbClr val="000000"/>
                      </a:solidFill>
                      <a:prstDash val="solid"/>
                    </a:lnB>
                    <a:solidFill>
                      <a:srgbClr val="333333"/>
                    </a:solidFill>
                  </a:tcPr>
                </a:tc>
                <a:tc hMerge="1">
                  <a:txBody>
                    <a:bodyPr/>
                    <a:lstStyle/>
                    <a:p>
                      <a:endParaRPr/>
                    </a:p>
                  </a:txBody>
                  <a:tcPr marL="0" marR="0" marT="0" marB="0"/>
                </a:tc>
                <a:tc>
                  <a:txBody>
                    <a:bodyPr/>
                    <a:lstStyle/>
                    <a:p>
                      <a:pPr marL="5715" algn="ctr">
                        <a:lnSpc>
                          <a:spcPts val="695"/>
                        </a:lnSpc>
                      </a:pPr>
                      <a:r>
                        <a:rPr sz="650" dirty="0">
                          <a:solidFill>
                            <a:srgbClr val="FFFFFF"/>
                          </a:solidFill>
                          <a:latin typeface="Osaka−等幅"/>
                          <a:cs typeface="Osaka−等幅"/>
                        </a:rPr>
                        <a:t>17</a:t>
                      </a:r>
                      <a:r>
                        <a:rPr sz="650" spc="-5" dirty="0">
                          <a:solidFill>
                            <a:srgbClr val="FFFFFF"/>
                          </a:solidFill>
                          <a:latin typeface="Osaka−等幅"/>
                          <a:cs typeface="Osaka−等幅"/>
                        </a:rPr>
                        <a:t>:</a:t>
                      </a:r>
                      <a:r>
                        <a:rPr sz="650" dirty="0">
                          <a:solidFill>
                            <a:srgbClr val="FFFFFF"/>
                          </a:solidFill>
                          <a:latin typeface="Osaka−等幅"/>
                          <a:cs typeface="Osaka−等幅"/>
                        </a:rPr>
                        <a:t>00</a:t>
                      </a:r>
                      <a:endParaRPr sz="650">
                        <a:latin typeface="Osaka−等幅"/>
                        <a:cs typeface="Osaka−等幅"/>
                      </a:endParaRPr>
                    </a:p>
                  </a:txBody>
                  <a:tcPr marL="0" marR="0" marT="0" marB="0">
                    <a:lnL w="6350">
                      <a:solidFill>
                        <a:srgbClr val="000000"/>
                      </a:solidFill>
                      <a:prstDash val="solid"/>
                    </a:lnL>
                    <a:lnT w="12700">
                      <a:solidFill>
                        <a:srgbClr val="000000"/>
                      </a:solidFill>
                      <a:prstDash val="solid"/>
                    </a:lnT>
                    <a:lnB w="12700">
                      <a:solidFill>
                        <a:srgbClr val="000000"/>
                      </a:solidFill>
                      <a:prstDash val="solid"/>
                    </a:lnB>
                    <a:solidFill>
                      <a:srgbClr val="333333"/>
                    </a:solidFill>
                  </a:tcPr>
                </a:tc>
                <a:tc gridSpan="2">
                  <a:txBody>
                    <a:bodyPr/>
                    <a:lstStyle/>
                    <a:p>
                      <a:pPr>
                        <a:lnSpc>
                          <a:spcPct val="100000"/>
                        </a:lnSpc>
                      </a:pPr>
                      <a:endParaRPr sz="500">
                        <a:latin typeface="Times New Roman"/>
                        <a:cs typeface="Times New Roman"/>
                      </a:endParaRPr>
                    </a:p>
                  </a:txBody>
                  <a:tcPr marL="0" marR="0" marT="0" marB="0">
                    <a:lnT w="12700">
                      <a:solidFill>
                        <a:srgbClr val="000000"/>
                      </a:solidFill>
                      <a:prstDash val="solid"/>
                    </a:lnT>
                    <a:lnB w="12700">
                      <a:solidFill>
                        <a:srgbClr val="000000"/>
                      </a:solidFill>
                      <a:prstDash val="solid"/>
                    </a:lnB>
                    <a:solidFill>
                      <a:srgbClr val="333333"/>
                    </a:solidFill>
                  </a:tcPr>
                </a:tc>
                <a:tc hMerge="1">
                  <a:txBody>
                    <a:bodyPr/>
                    <a:lstStyle/>
                    <a:p>
                      <a:endParaRPr/>
                    </a:p>
                  </a:txBody>
                  <a:tcPr marL="0" marR="0" marT="0" marB="0"/>
                </a:tc>
                <a:tc>
                  <a:txBody>
                    <a:bodyPr/>
                    <a:lstStyle/>
                    <a:p>
                      <a:pPr marL="17145">
                        <a:lnSpc>
                          <a:spcPts val="695"/>
                        </a:lnSpc>
                      </a:pPr>
                      <a:r>
                        <a:rPr sz="650" dirty="0">
                          <a:solidFill>
                            <a:srgbClr val="FFFFFF"/>
                          </a:solidFill>
                          <a:latin typeface="Osaka−等幅"/>
                          <a:cs typeface="Osaka−等幅"/>
                        </a:rPr>
                        <a:t>18:00</a:t>
                      </a:r>
                      <a:endParaRPr sz="650">
                        <a:latin typeface="Osaka−等幅"/>
                        <a:cs typeface="Osaka−等幅"/>
                      </a:endParaRPr>
                    </a:p>
                  </a:txBody>
                  <a:tcPr marL="0" marR="0" marT="0" marB="0">
                    <a:lnT w="12700">
                      <a:solidFill>
                        <a:srgbClr val="000000"/>
                      </a:solidFill>
                      <a:prstDash val="solid"/>
                    </a:lnT>
                    <a:lnB w="12700">
                      <a:solidFill>
                        <a:srgbClr val="000000"/>
                      </a:solidFill>
                      <a:prstDash val="solid"/>
                    </a:lnB>
                    <a:solidFill>
                      <a:srgbClr val="333333"/>
                    </a:solidFill>
                  </a:tcPr>
                </a:tc>
                <a:tc>
                  <a:txBody>
                    <a:bodyPr/>
                    <a:lstStyle/>
                    <a:p>
                      <a:pPr marL="8890" algn="ctr">
                        <a:lnSpc>
                          <a:spcPts val="695"/>
                        </a:lnSpc>
                      </a:pPr>
                      <a:r>
                        <a:rPr sz="650" dirty="0">
                          <a:solidFill>
                            <a:srgbClr val="FFFFFF"/>
                          </a:solidFill>
                          <a:latin typeface="Osaka−等幅"/>
                          <a:cs typeface="Osaka−等幅"/>
                        </a:rPr>
                        <a:t>19</a:t>
                      </a:r>
                      <a:r>
                        <a:rPr sz="650" spc="-5" dirty="0">
                          <a:solidFill>
                            <a:srgbClr val="FFFFFF"/>
                          </a:solidFill>
                          <a:latin typeface="Osaka−等幅"/>
                          <a:cs typeface="Osaka−等幅"/>
                        </a:rPr>
                        <a:t>:</a:t>
                      </a:r>
                      <a:r>
                        <a:rPr sz="650" dirty="0">
                          <a:solidFill>
                            <a:srgbClr val="FFFFFF"/>
                          </a:solidFill>
                          <a:latin typeface="Osaka−等幅"/>
                          <a:cs typeface="Osaka−等幅"/>
                        </a:rPr>
                        <a:t>00</a:t>
                      </a:r>
                      <a:endParaRPr sz="650">
                        <a:latin typeface="Osaka−等幅"/>
                        <a:cs typeface="Osaka−等幅"/>
                      </a:endParaRPr>
                    </a:p>
                  </a:txBody>
                  <a:tcPr marL="0" marR="0" marT="0" marB="0">
                    <a:lnT w="12700">
                      <a:solidFill>
                        <a:srgbClr val="000000"/>
                      </a:solidFill>
                      <a:prstDash val="solid"/>
                    </a:lnT>
                    <a:lnB w="12700">
                      <a:solidFill>
                        <a:srgbClr val="000000"/>
                      </a:solidFill>
                      <a:prstDash val="solid"/>
                    </a:lnB>
                    <a:solidFill>
                      <a:srgbClr val="333333"/>
                    </a:solidFill>
                  </a:tcPr>
                </a:tc>
                <a:tc gridSpan="2">
                  <a:txBody>
                    <a:bodyPr/>
                    <a:lstStyle/>
                    <a:p>
                      <a:pPr marL="291465">
                        <a:lnSpc>
                          <a:spcPts val="695"/>
                        </a:lnSpc>
                      </a:pPr>
                      <a:r>
                        <a:rPr sz="650" dirty="0">
                          <a:solidFill>
                            <a:srgbClr val="FFFFFF"/>
                          </a:solidFill>
                          <a:latin typeface="Osaka−等幅"/>
                          <a:cs typeface="Osaka−等幅"/>
                        </a:rPr>
                        <a:t>20:00</a:t>
                      </a:r>
                      <a:endParaRPr sz="650">
                        <a:latin typeface="Osaka−等幅"/>
                        <a:cs typeface="Osaka−等幅"/>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solidFill>
                      <a:srgbClr val="333333"/>
                    </a:solidFill>
                  </a:tcPr>
                </a:tc>
                <a:tc hMerge="1">
                  <a:txBody>
                    <a:bodyPr/>
                    <a:lstStyle/>
                    <a:p>
                      <a:endParaRPr/>
                    </a:p>
                  </a:txBody>
                  <a:tcPr marL="0" marR="0" marT="0" marB="0"/>
                </a:tc>
              </a:tr>
              <a:tr h="203200">
                <a:tc>
                  <a:txBody>
                    <a:bodyPr/>
                    <a:lstStyle/>
                    <a:p>
                      <a:pPr>
                        <a:lnSpc>
                          <a:spcPct val="100000"/>
                        </a:lnSpc>
                      </a:pPr>
                      <a:endParaRPr sz="7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solidFill>
                      <a:srgbClr val="FCD5B4"/>
                    </a:solidFill>
                  </a:tcPr>
                </a:tc>
                <a:tc gridSpan="32">
                  <a:txBody>
                    <a:bodyPr/>
                    <a:lstStyle/>
                    <a:p>
                      <a:pPr>
                        <a:lnSpc>
                          <a:spcPct val="100000"/>
                        </a:lnSpc>
                      </a:pPr>
                      <a:endParaRPr sz="7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101600">
                <a:tc>
                  <a:txBody>
                    <a:bodyPr/>
                    <a:lstStyle/>
                    <a:p>
                      <a:pPr>
                        <a:lnSpc>
                          <a:spcPct val="100000"/>
                        </a:lnSpc>
                      </a:pPr>
                      <a:endParaRPr sz="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33333"/>
                    </a:solidFill>
                  </a:tcPr>
                </a:tc>
                <a:tc>
                  <a:txBody>
                    <a:bodyPr/>
                    <a:lstStyle/>
                    <a:p>
                      <a:pPr>
                        <a:lnSpc>
                          <a:spcPct val="100000"/>
                        </a:lnSpc>
                      </a:pPr>
                      <a:endParaRPr sz="500">
                        <a:latin typeface="Times New Roman"/>
                        <a:cs typeface="Times New Roman"/>
                      </a:endParaRPr>
                    </a:p>
                  </a:txBody>
                  <a:tcPr marL="0" marR="0" marT="0" marB="0">
                    <a:lnL w="12700">
                      <a:solidFill>
                        <a:srgbClr val="000000"/>
                      </a:solidFill>
                      <a:prstDash val="solid"/>
                    </a:lnL>
                    <a:lnR w="6350">
                      <a:solidFill>
                        <a:srgbClr val="000000"/>
                      </a:solidFill>
                      <a:prstDash val="solid"/>
                    </a:lnR>
                    <a:lnT w="12700">
                      <a:solidFill>
                        <a:srgbClr val="000000"/>
                      </a:solidFill>
                      <a:prstDash val="solid"/>
                    </a:lnT>
                    <a:lnB w="12700">
                      <a:solidFill>
                        <a:srgbClr val="000000"/>
                      </a:solidFill>
                      <a:prstDash val="solid"/>
                    </a:lnB>
                    <a:solidFill>
                      <a:srgbClr val="333333"/>
                    </a:solidFill>
                  </a:tcPr>
                </a:tc>
                <a:tc>
                  <a:txBody>
                    <a:bodyPr/>
                    <a:lstStyle/>
                    <a:p>
                      <a:pPr marL="13970">
                        <a:lnSpc>
                          <a:spcPts val="710"/>
                        </a:lnSpc>
                      </a:pPr>
                      <a:r>
                        <a:rPr sz="650" dirty="0">
                          <a:solidFill>
                            <a:srgbClr val="FFFFFF"/>
                          </a:solidFill>
                          <a:latin typeface="Osaka−等幅"/>
                          <a:cs typeface="Osaka−等幅"/>
                        </a:rPr>
                        <a:t>7:00</a:t>
                      </a:r>
                      <a:endParaRPr sz="650">
                        <a:latin typeface="Osaka−等幅"/>
                        <a:cs typeface="Osaka−等幅"/>
                      </a:endParaRPr>
                    </a:p>
                  </a:txBody>
                  <a:tcPr marL="0" marR="0" marT="0" marB="0">
                    <a:lnL w="6350">
                      <a:solidFill>
                        <a:srgbClr val="000000"/>
                      </a:solidFill>
                      <a:prstDash val="solid"/>
                    </a:lnL>
                    <a:lnT w="12700">
                      <a:solidFill>
                        <a:srgbClr val="000000"/>
                      </a:solidFill>
                      <a:prstDash val="solid"/>
                    </a:lnT>
                    <a:lnB w="12700">
                      <a:solidFill>
                        <a:srgbClr val="000000"/>
                      </a:solidFill>
                      <a:prstDash val="solid"/>
                    </a:lnB>
                    <a:solidFill>
                      <a:srgbClr val="333333"/>
                    </a:solidFill>
                  </a:tcPr>
                </a:tc>
                <a:tc gridSpan="2">
                  <a:txBody>
                    <a:bodyPr/>
                    <a:lstStyle/>
                    <a:p>
                      <a:pPr marL="16510">
                        <a:lnSpc>
                          <a:spcPts val="710"/>
                        </a:lnSpc>
                      </a:pPr>
                      <a:r>
                        <a:rPr sz="650" dirty="0">
                          <a:solidFill>
                            <a:srgbClr val="FFFFFF"/>
                          </a:solidFill>
                          <a:latin typeface="Osaka−等幅"/>
                          <a:cs typeface="Osaka−等幅"/>
                        </a:rPr>
                        <a:t>8:00</a:t>
                      </a:r>
                      <a:endParaRPr sz="650">
                        <a:latin typeface="Osaka−等幅"/>
                        <a:cs typeface="Osaka−等幅"/>
                      </a:endParaRPr>
                    </a:p>
                  </a:txBody>
                  <a:tcPr marL="0" marR="0" marT="0" marB="0">
                    <a:lnR w="6350">
                      <a:solidFill>
                        <a:srgbClr val="000000"/>
                      </a:solidFill>
                      <a:prstDash val="solid"/>
                    </a:lnR>
                    <a:lnT w="12700">
                      <a:solidFill>
                        <a:srgbClr val="000000"/>
                      </a:solidFill>
                      <a:prstDash val="solid"/>
                    </a:lnT>
                    <a:lnB w="12700">
                      <a:solidFill>
                        <a:srgbClr val="000000"/>
                      </a:solidFill>
                      <a:prstDash val="solid"/>
                    </a:lnB>
                    <a:solidFill>
                      <a:srgbClr val="333333"/>
                    </a:solidFill>
                  </a:tcPr>
                </a:tc>
                <a:tc hMerge="1">
                  <a:txBody>
                    <a:bodyPr/>
                    <a:lstStyle/>
                    <a:p>
                      <a:endParaRPr/>
                    </a:p>
                  </a:txBody>
                  <a:tcPr marL="0" marR="0" marT="0" marB="0"/>
                </a:tc>
                <a:tc>
                  <a:txBody>
                    <a:bodyPr/>
                    <a:lstStyle/>
                    <a:p>
                      <a:pPr marL="13970">
                        <a:lnSpc>
                          <a:spcPts val="710"/>
                        </a:lnSpc>
                      </a:pPr>
                      <a:r>
                        <a:rPr sz="650" dirty="0">
                          <a:solidFill>
                            <a:srgbClr val="FFFFFF"/>
                          </a:solidFill>
                          <a:latin typeface="Osaka−等幅"/>
                          <a:cs typeface="Osaka−等幅"/>
                        </a:rPr>
                        <a:t>9:00</a:t>
                      </a:r>
                      <a:endParaRPr sz="650">
                        <a:latin typeface="Osaka−等幅"/>
                        <a:cs typeface="Osaka−等幅"/>
                      </a:endParaRPr>
                    </a:p>
                  </a:txBody>
                  <a:tcPr marL="0" marR="0" marT="0" marB="0">
                    <a:lnL w="6350">
                      <a:solidFill>
                        <a:srgbClr val="000000"/>
                      </a:solidFill>
                      <a:prstDash val="solid"/>
                    </a:lnL>
                    <a:lnT w="12700">
                      <a:solidFill>
                        <a:srgbClr val="000000"/>
                      </a:solidFill>
                      <a:prstDash val="solid"/>
                    </a:lnT>
                    <a:lnB w="12700">
                      <a:solidFill>
                        <a:srgbClr val="000000"/>
                      </a:solidFill>
                      <a:prstDash val="solid"/>
                    </a:lnB>
                    <a:solidFill>
                      <a:srgbClr val="333333"/>
                    </a:solidFill>
                  </a:tcPr>
                </a:tc>
                <a:tc gridSpan="2">
                  <a:txBody>
                    <a:bodyPr/>
                    <a:lstStyle/>
                    <a:p>
                      <a:pPr marL="290830">
                        <a:lnSpc>
                          <a:spcPts val="710"/>
                        </a:lnSpc>
                      </a:pPr>
                      <a:r>
                        <a:rPr sz="650" dirty="0">
                          <a:solidFill>
                            <a:srgbClr val="FFFFFF"/>
                          </a:solidFill>
                          <a:latin typeface="Osaka−等幅"/>
                          <a:cs typeface="Osaka−等幅"/>
                        </a:rPr>
                        <a:t>10</a:t>
                      </a:r>
                      <a:r>
                        <a:rPr sz="650" spc="-5" dirty="0">
                          <a:solidFill>
                            <a:srgbClr val="FFFFFF"/>
                          </a:solidFill>
                          <a:latin typeface="Osaka−等幅"/>
                          <a:cs typeface="Osaka−等幅"/>
                        </a:rPr>
                        <a:t>:</a:t>
                      </a:r>
                      <a:r>
                        <a:rPr sz="650" dirty="0">
                          <a:solidFill>
                            <a:srgbClr val="FFFFFF"/>
                          </a:solidFill>
                          <a:latin typeface="Osaka−等幅"/>
                          <a:cs typeface="Osaka−等幅"/>
                        </a:rPr>
                        <a:t>00</a:t>
                      </a:r>
                      <a:endParaRPr sz="650">
                        <a:latin typeface="Osaka−等幅"/>
                        <a:cs typeface="Osaka−等幅"/>
                      </a:endParaRPr>
                    </a:p>
                  </a:txBody>
                  <a:tcPr marL="0" marR="0" marT="0" marB="0">
                    <a:lnB w="12700">
                      <a:solidFill>
                        <a:srgbClr val="000000"/>
                      </a:solidFill>
                      <a:prstDash val="solid"/>
                    </a:lnB>
                    <a:solidFill>
                      <a:srgbClr val="333333"/>
                    </a:solidFill>
                  </a:tcPr>
                </a:tc>
                <a:tc hMerge="1">
                  <a:txBody>
                    <a:bodyPr/>
                    <a:lstStyle/>
                    <a:p>
                      <a:endParaRPr/>
                    </a:p>
                  </a:txBody>
                  <a:tcPr marL="0" marR="0" marT="0" marB="0"/>
                </a:tc>
                <a:tc>
                  <a:txBody>
                    <a:bodyPr/>
                    <a:lstStyle/>
                    <a:p>
                      <a:pPr>
                        <a:lnSpc>
                          <a:spcPct val="100000"/>
                        </a:lnSpc>
                      </a:pPr>
                      <a:endParaRPr sz="500">
                        <a:latin typeface="Times New Roman"/>
                        <a:cs typeface="Times New Roman"/>
                      </a:endParaRPr>
                    </a:p>
                  </a:txBody>
                  <a:tcPr marL="0" marR="0" marT="0" marB="0">
                    <a:lnB w="12700">
                      <a:solidFill>
                        <a:srgbClr val="000000"/>
                      </a:solidFill>
                      <a:prstDash val="solid"/>
                    </a:lnB>
                    <a:solidFill>
                      <a:srgbClr val="333333"/>
                    </a:solidFill>
                  </a:tcPr>
                </a:tc>
                <a:tc gridSpan="3">
                  <a:txBody>
                    <a:bodyPr/>
                    <a:lstStyle/>
                    <a:p>
                      <a:pPr marL="153670">
                        <a:lnSpc>
                          <a:spcPts val="710"/>
                        </a:lnSpc>
                      </a:pPr>
                      <a:r>
                        <a:rPr sz="650" dirty="0">
                          <a:solidFill>
                            <a:srgbClr val="FFFFFF"/>
                          </a:solidFill>
                          <a:latin typeface="Osaka−等幅"/>
                          <a:cs typeface="Osaka−等幅"/>
                        </a:rPr>
                        <a:t>11</a:t>
                      </a:r>
                      <a:r>
                        <a:rPr sz="650" spc="-5" dirty="0">
                          <a:solidFill>
                            <a:srgbClr val="FFFFFF"/>
                          </a:solidFill>
                          <a:latin typeface="Osaka−等幅"/>
                          <a:cs typeface="Osaka−等幅"/>
                        </a:rPr>
                        <a:t>:</a:t>
                      </a:r>
                      <a:r>
                        <a:rPr sz="650" dirty="0">
                          <a:solidFill>
                            <a:srgbClr val="FFFFFF"/>
                          </a:solidFill>
                          <a:latin typeface="Osaka−等幅"/>
                          <a:cs typeface="Osaka−等幅"/>
                        </a:rPr>
                        <a:t>00</a:t>
                      </a:r>
                      <a:endParaRPr sz="650">
                        <a:latin typeface="Osaka−等幅"/>
                        <a:cs typeface="Osaka−等幅"/>
                      </a:endParaRPr>
                    </a:p>
                  </a:txBody>
                  <a:tcPr marL="0" marR="0" marT="0" marB="0">
                    <a:lnB w="12700">
                      <a:solidFill>
                        <a:srgbClr val="000000"/>
                      </a:solidFill>
                      <a:prstDash val="solid"/>
                    </a:lnB>
                    <a:solidFill>
                      <a:srgbClr val="333333"/>
                    </a:solidFill>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500">
                        <a:latin typeface="Times New Roman"/>
                        <a:cs typeface="Times New Roman"/>
                      </a:endParaRPr>
                    </a:p>
                  </a:txBody>
                  <a:tcPr marL="0" marR="0" marT="0" marB="0">
                    <a:lnR w="6350">
                      <a:solidFill>
                        <a:srgbClr val="000000"/>
                      </a:solidFill>
                      <a:prstDash val="solid"/>
                    </a:lnR>
                    <a:lnT w="12700">
                      <a:solidFill>
                        <a:srgbClr val="000000"/>
                      </a:solidFill>
                      <a:prstDash val="solid"/>
                    </a:lnT>
                    <a:lnB w="12700">
                      <a:solidFill>
                        <a:srgbClr val="000000"/>
                      </a:solidFill>
                      <a:prstDash val="solid"/>
                    </a:lnB>
                    <a:solidFill>
                      <a:srgbClr val="333333"/>
                    </a:solidFill>
                  </a:tcPr>
                </a:tc>
                <a:tc gridSpan="2">
                  <a:txBody>
                    <a:bodyPr/>
                    <a:lstStyle/>
                    <a:p>
                      <a:pPr marL="13335">
                        <a:lnSpc>
                          <a:spcPts val="710"/>
                        </a:lnSpc>
                      </a:pPr>
                      <a:r>
                        <a:rPr sz="650" dirty="0">
                          <a:solidFill>
                            <a:srgbClr val="FFFFFF"/>
                          </a:solidFill>
                          <a:latin typeface="Osaka−等幅"/>
                          <a:cs typeface="Osaka−等幅"/>
                        </a:rPr>
                        <a:t>12:00</a:t>
                      </a:r>
                      <a:endParaRPr sz="650">
                        <a:latin typeface="Osaka−等幅"/>
                        <a:cs typeface="Osaka−等幅"/>
                      </a:endParaRPr>
                    </a:p>
                  </a:txBody>
                  <a:tcPr marL="0" marR="0" marT="0" marB="0">
                    <a:lnL w="6350">
                      <a:solidFill>
                        <a:srgbClr val="000000"/>
                      </a:solidFill>
                      <a:prstDash val="solid"/>
                    </a:lnL>
                    <a:lnR w="6350">
                      <a:solidFill>
                        <a:srgbClr val="000000"/>
                      </a:solidFill>
                      <a:prstDash val="solid"/>
                    </a:lnR>
                    <a:lnB w="12700">
                      <a:solidFill>
                        <a:srgbClr val="000000"/>
                      </a:solidFill>
                      <a:prstDash val="solid"/>
                    </a:lnB>
                    <a:solidFill>
                      <a:srgbClr val="333333"/>
                    </a:solidFill>
                  </a:tcPr>
                </a:tc>
                <a:tc hMerge="1">
                  <a:txBody>
                    <a:bodyPr/>
                    <a:lstStyle/>
                    <a:p>
                      <a:endParaRPr/>
                    </a:p>
                  </a:txBody>
                  <a:tcPr marL="0" marR="0" marT="0" marB="0"/>
                </a:tc>
                <a:tc>
                  <a:txBody>
                    <a:bodyPr/>
                    <a:lstStyle/>
                    <a:p>
                      <a:pPr marL="5715" algn="ctr">
                        <a:lnSpc>
                          <a:spcPts val="710"/>
                        </a:lnSpc>
                      </a:pPr>
                      <a:r>
                        <a:rPr sz="650" dirty="0">
                          <a:solidFill>
                            <a:srgbClr val="FFFFFF"/>
                          </a:solidFill>
                          <a:latin typeface="Osaka−等幅"/>
                          <a:cs typeface="Osaka−等幅"/>
                        </a:rPr>
                        <a:t>13</a:t>
                      </a:r>
                      <a:r>
                        <a:rPr sz="650" spc="-5" dirty="0">
                          <a:solidFill>
                            <a:srgbClr val="FFFFFF"/>
                          </a:solidFill>
                          <a:latin typeface="Osaka−等幅"/>
                          <a:cs typeface="Osaka−等幅"/>
                        </a:rPr>
                        <a:t>:</a:t>
                      </a:r>
                      <a:r>
                        <a:rPr sz="650" dirty="0">
                          <a:solidFill>
                            <a:srgbClr val="FFFFFF"/>
                          </a:solidFill>
                          <a:latin typeface="Osaka−等幅"/>
                          <a:cs typeface="Osaka−等幅"/>
                        </a:rPr>
                        <a:t>00</a:t>
                      </a:r>
                      <a:endParaRPr sz="650">
                        <a:latin typeface="Osaka−等幅"/>
                        <a:cs typeface="Osaka−等幅"/>
                      </a:endParaRPr>
                    </a:p>
                  </a:txBody>
                  <a:tcPr marL="0" marR="0" marT="0" marB="0">
                    <a:lnL w="6350">
                      <a:solidFill>
                        <a:srgbClr val="000000"/>
                      </a:solidFill>
                      <a:prstDash val="solid"/>
                    </a:lnL>
                    <a:lnB w="12700">
                      <a:solidFill>
                        <a:srgbClr val="000000"/>
                      </a:solidFill>
                      <a:prstDash val="solid"/>
                    </a:lnB>
                    <a:solidFill>
                      <a:srgbClr val="333333"/>
                    </a:solidFill>
                  </a:tcPr>
                </a:tc>
                <a:tc gridSpan="3">
                  <a:txBody>
                    <a:bodyPr/>
                    <a:lstStyle/>
                    <a:p>
                      <a:pPr marL="295275">
                        <a:lnSpc>
                          <a:spcPts val="710"/>
                        </a:lnSpc>
                      </a:pPr>
                      <a:r>
                        <a:rPr sz="650" dirty="0">
                          <a:solidFill>
                            <a:srgbClr val="FFFFFF"/>
                          </a:solidFill>
                          <a:latin typeface="Osaka−等幅"/>
                          <a:cs typeface="Osaka−等幅"/>
                        </a:rPr>
                        <a:t>14</a:t>
                      </a:r>
                      <a:r>
                        <a:rPr sz="650" spc="-5" dirty="0">
                          <a:solidFill>
                            <a:srgbClr val="FFFFFF"/>
                          </a:solidFill>
                          <a:latin typeface="Osaka−等幅"/>
                          <a:cs typeface="Osaka−等幅"/>
                        </a:rPr>
                        <a:t>:</a:t>
                      </a:r>
                      <a:r>
                        <a:rPr sz="650" dirty="0">
                          <a:solidFill>
                            <a:srgbClr val="FFFFFF"/>
                          </a:solidFill>
                          <a:latin typeface="Osaka−等幅"/>
                          <a:cs typeface="Osaka−等幅"/>
                        </a:rPr>
                        <a:t>00</a:t>
                      </a:r>
                      <a:endParaRPr sz="650">
                        <a:latin typeface="Osaka−等幅"/>
                        <a:cs typeface="Osaka−等幅"/>
                      </a:endParaRPr>
                    </a:p>
                  </a:txBody>
                  <a:tcPr marL="0" marR="0" marT="0" marB="0">
                    <a:lnB w="12700">
                      <a:solidFill>
                        <a:srgbClr val="000000"/>
                      </a:solidFill>
                      <a:prstDash val="solid"/>
                    </a:lnB>
                    <a:solidFill>
                      <a:srgbClr val="333333"/>
                    </a:solidFill>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500">
                        <a:latin typeface="Times New Roman"/>
                        <a:cs typeface="Times New Roman"/>
                      </a:endParaRPr>
                    </a:p>
                  </a:txBody>
                  <a:tcPr marL="0" marR="0" marT="0" marB="0">
                    <a:lnB w="12700">
                      <a:solidFill>
                        <a:srgbClr val="000000"/>
                      </a:solidFill>
                      <a:prstDash val="solid"/>
                    </a:lnB>
                    <a:solidFill>
                      <a:srgbClr val="333333"/>
                    </a:solidFill>
                  </a:tcPr>
                </a:tc>
                <a:tc gridSpan="2">
                  <a:txBody>
                    <a:bodyPr/>
                    <a:lstStyle/>
                    <a:p>
                      <a:pPr marL="154305">
                        <a:lnSpc>
                          <a:spcPts val="710"/>
                        </a:lnSpc>
                      </a:pPr>
                      <a:r>
                        <a:rPr sz="650" dirty="0">
                          <a:solidFill>
                            <a:srgbClr val="FFFFFF"/>
                          </a:solidFill>
                          <a:latin typeface="Osaka−等幅"/>
                          <a:cs typeface="Osaka−等幅"/>
                        </a:rPr>
                        <a:t>15</a:t>
                      </a:r>
                      <a:r>
                        <a:rPr sz="650" spc="-5" dirty="0">
                          <a:solidFill>
                            <a:srgbClr val="FFFFFF"/>
                          </a:solidFill>
                          <a:latin typeface="Osaka−等幅"/>
                          <a:cs typeface="Osaka−等幅"/>
                        </a:rPr>
                        <a:t>:</a:t>
                      </a:r>
                      <a:r>
                        <a:rPr sz="650" dirty="0">
                          <a:solidFill>
                            <a:srgbClr val="FFFFFF"/>
                          </a:solidFill>
                          <a:latin typeface="Osaka−等幅"/>
                          <a:cs typeface="Osaka−等幅"/>
                        </a:rPr>
                        <a:t>00</a:t>
                      </a:r>
                      <a:endParaRPr sz="650">
                        <a:latin typeface="Osaka−等幅"/>
                        <a:cs typeface="Osaka−等幅"/>
                      </a:endParaRPr>
                    </a:p>
                  </a:txBody>
                  <a:tcPr marL="0" marR="0" marT="0" marB="0">
                    <a:lnB w="12700">
                      <a:solidFill>
                        <a:srgbClr val="000000"/>
                      </a:solidFill>
                      <a:prstDash val="solid"/>
                    </a:lnB>
                    <a:solidFill>
                      <a:srgbClr val="333333"/>
                    </a:solidFill>
                  </a:tcPr>
                </a:tc>
                <a:tc hMerge="1">
                  <a:txBody>
                    <a:bodyPr/>
                    <a:lstStyle/>
                    <a:p>
                      <a:endParaRPr/>
                    </a:p>
                  </a:txBody>
                  <a:tcPr marL="0" marR="0" marT="0" marB="0"/>
                </a:tc>
                <a:tc>
                  <a:txBody>
                    <a:bodyPr/>
                    <a:lstStyle/>
                    <a:p>
                      <a:pPr>
                        <a:lnSpc>
                          <a:spcPct val="100000"/>
                        </a:lnSpc>
                      </a:pPr>
                      <a:endParaRPr sz="500">
                        <a:latin typeface="Times New Roman"/>
                        <a:cs typeface="Times New Roman"/>
                      </a:endParaRPr>
                    </a:p>
                  </a:txBody>
                  <a:tcPr marL="0" marR="0" marT="0" marB="0">
                    <a:lnB w="12700">
                      <a:solidFill>
                        <a:srgbClr val="000000"/>
                      </a:solidFill>
                      <a:prstDash val="solid"/>
                    </a:lnB>
                    <a:solidFill>
                      <a:srgbClr val="333333"/>
                    </a:solidFill>
                  </a:tcPr>
                </a:tc>
                <a:tc>
                  <a:txBody>
                    <a:bodyPr/>
                    <a:lstStyle/>
                    <a:p>
                      <a:pPr>
                        <a:lnSpc>
                          <a:spcPct val="100000"/>
                        </a:lnSpc>
                      </a:pPr>
                      <a:endParaRPr sz="500">
                        <a:latin typeface="Times New Roman"/>
                        <a:cs typeface="Times New Roman"/>
                      </a:endParaRPr>
                    </a:p>
                  </a:txBody>
                  <a:tcPr marL="0" marR="0" marT="0" marB="0">
                    <a:lnR w="6350">
                      <a:solidFill>
                        <a:srgbClr val="000000"/>
                      </a:solidFill>
                      <a:prstDash val="solid"/>
                    </a:lnR>
                    <a:lnB w="12700">
                      <a:solidFill>
                        <a:srgbClr val="000000"/>
                      </a:solidFill>
                      <a:prstDash val="solid"/>
                    </a:lnB>
                    <a:solidFill>
                      <a:srgbClr val="333333"/>
                    </a:solidFill>
                  </a:tcPr>
                </a:tc>
                <a:tc>
                  <a:txBody>
                    <a:bodyPr/>
                    <a:lstStyle/>
                    <a:p>
                      <a:pPr algn="r">
                        <a:lnSpc>
                          <a:spcPts val="710"/>
                        </a:lnSpc>
                      </a:pPr>
                      <a:r>
                        <a:rPr sz="650" dirty="0">
                          <a:solidFill>
                            <a:srgbClr val="FFFFFF"/>
                          </a:solidFill>
                          <a:latin typeface="Osaka−等幅"/>
                          <a:cs typeface="Osaka−等幅"/>
                        </a:rPr>
                        <a:t>16</a:t>
                      </a:r>
                      <a:r>
                        <a:rPr sz="650" spc="-5" dirty="0">
                          <a:solidFill>
                            <a:srgbClr val="FFFFFF"/>
                          </a:solidFill>
                          <a:latin typeface="Osaka−等幅"/>
                          <a:cs typeface="Osaka−等幅"/>
                        </a:rPr>
                        <a:t>:</a:t>
                      </a:r>
                      <a:r>
                        <a:rPr sz="650" dirty="0">
                          <a:solidFill>
                            <a:srgbClr val="FFFFFF"/>
                          </a:solidFill>
                          <a:latin typeface="Osaka−等幅"/>
                          <a:cs typeface="Osaka−等幅"/>
                        </a:rPr>
                        <a:t>00</a:t>
                      </a:r>
                      <a:endParaRPr sz="650">
                        <a:latin typeface="Osaka−等幅"/>
                        <a:cs typeface="Osaka−等幅"/>
                      </a:endParaRPr>
                    </a:p>
                  </a:txBody>
                  <a:tcPr marL="0" marR="0" marT="0" marB="0">
                    <a:lnL w="6350">
                      <a:solidFill>
                        <a:srgbClr val="000000"/>
                      </a:solidFill>
                      <a:prstDash val="solid"/>
                    </a:lnL>
                    <a:lnT w="12700">
                      <a:solidFill>
                        <a:srgbClr val="000000"/>
                      </a:solidFill>
                      <a:prstDash val="solid"/>
                    </a:lnT>
                    <a:lnB w="12700">
                      <a:solidFill>
                        <a:srgbClr val="000000"/>
                      </a:solidFill>
                      <a:prstDash val="solid"/>
                    </a:lnB>
                    <a:solidFill>
                      <a:srgbClr val="333333"/>
                    </a:solidFill>
                  </a:tcPr>
                </a:tc>
                <a:tc gridSpan="2">
                  <a:txBody>
                    <a:bodyPr/>
                    <a:lstStyle/>
                    <a:p>
                      <a:pPr marL="290830">
                        <a:lnSpc>
                          <a:spcPts val="710"/>
                        </a:lnSpc>
                      </a:pPr>
                      <a:r>
                        <a:rPr sz="650" dirty="0">
                          <a:solidFill>
                            <a:srgbClr val="FFFFFF"/>
                          </a:solidFill>
                          <a:latin typeface="Osaka−等幅"/>
                          <a:cs typeface="Osaka−等幅"/>
                        </a:rPr>
                        <a:t>17</a:t>
                      </a:r>
                      <a:r>
                        <a:rPr sz="650" spc="-5" dirty="0">
                          <a:solidFill>
                            <a:srgbClr val="FFFFFF"/>
                          </a:solidFill>
                          <a:latin typeface="Osaka−等幅"/>
                          <a:cs typeface="Osaka−等幅"/>
                        </a:rPr>
                        <a:t>:</a:t>
                      </a:r>
                      <a:r>
                        <a:rPr sz="650" dirty="0">
                          <a:solidFill>
                            <a:srgbClr val="FFFFFF"/>
                          </a:solidFill>
                          <a:latin typeface="Osaka−等幅"/>
                          <a:cs typeface="Osaka−等幅"/>
                        </a:rPr>
                        <a:t>00</a:t>
                      </a:r>
                      <a:endParaRPr sz="650">
                        <a:latin typeface="Osaka−等幅"/>
                        <a:cs typeface="Osaka−等幅"/>
                      </a:endParaRPr>
                    </a:p>
                  </a:txBody>
                  <a:tcPr marL="0" marR="0" marT="0" marB="0">
                    <a:lnT w="12700">
                      <a:solidFill>
                        <a:srgbClr val="000000"/>
                      </a:solidFill>
                      <a:prstDash val="solid"/>
                    </a:lnT>
                    <a:lnB w="12700">
                      <a:solidFill>
                        <a:srgbClr val="000000"/>
                      </a:solidFill>
                      <a:prstDash val="solid"/>
                    </a:lnB>
                    <a:solidFill>
                      <a:srgbClr val="333333"/>
                    </a:solidFill>
                  </a:tcPr>
                </a:tc>
                <a:tc hMerge="1">
                  <a:txBody>
                    <a:bodyPr/>
                    <a:lstStyle/>
                    <a:p>
                      <a:endParaRPr/>
                    </a:p>
                  </a:txBody>
                  <a:tcPr marL="0" marR="0" marT="0" marB="0"/>
                </a:tc>
                <a:tc gridSpan="2">
                  <a:txBody>
                    <a:bodyPr/>
                    <a:lstStyle/>
                    <a:p>
                      <a:pPr>
                        <a:lnSpc>
                          <a:spcPct val="100000"/>
                        </a:lnSpc>
                      </a:pPr>
                      <a:endParaRPr sz="500">
                        <a:latin typeface="Times New Roman"/>
                        <a:cs typeface="Times New Roman"/>
                      </a:endParaRPr>
                    </a:p>
                  </a:txBody>
                  <a:tcPr marL="0" marR="0" marT="0" marB="0">
                    <a:lnT w="12700">
                      <a:solidFill>
                        <a:srgbClr val="000000"/>
                      </a:solidFill>
                      <a:prstDash val="solid"/>
                    </a:lnT>
                    <a:lnB w="12700">
                      <a:solidFill>
                        <a:srgbClr val="000000"/>
                      </a:solidFill>
                      <a:prstDash val="solid"/>
                    </a:lnB>
                    <a:solidFill>
                      <a:srgbClr val="333333"/>
                    </a:solidFill>
                  </a:tcPr>
                </a:tc>
                <a:tc hMerge="1">
                  <a:txBody>
                    <a:bodyPr/>
                    <a:lstStyle/>
                    <a:p>
                      <a:endParaRPr/>
                    </a:p>
                  </a:txBody>
                  <a:tcPr marL="0" marR="0" marT="0" marB="0"/>
                </a:tc>
                <a:tc>
                  <a:txBody>
                    <a:bodyPr/>
                    <a:lstStyle/>
                    <a:p>
                      <a:pPr marL="17145">
                        <a:lnSpc>
                          <a:spcPts val="710"/>
                        </a:lnSpc>
                      </a:pPr>
                      <a:r>
                        <a:rPr sz="650" dirty="0">
                          <a:solidFill>
                            <a:srgbClr val="FFFFFF"/>
                          </a:solidFill>
                          <a:latin typeface="Osaka−等幅"/>
                          <a:cs typeface="Osaka−等幅"/>
                        </a:rPr>
                        <a:t>18:00</a:t>
                      </a:r>
                      <a:endParaRPr sz="650">
                        <a:latin typeface="Osaka−等幅"/>
                        <a:cs typeface="Osaka−等幅"/>
                      </a:endParaRPr>
                    </a:p>
                  </a:txBody>
                  <a:tcPr marL="0" marR="0" marT="0" marB="0">
                    <a:lnT w="12700">
                      <a:solidFill>
                        <a:srgbClr val="000000"/>
                      </a:solidFill>
                      <a:prstDash val="solid"/>
                    </a:lnT>
                    <a:lnB w="12700">
                      <a:solidFill>
                        <a:srgbClr val="000000"/>
                      </a:solidFill>
                      <a:prstDash val="solid"/>
                    </a:lnB>
                    <a:solidFill>
                      <a:srgbClr val="333333"/>
                    </a:solidFill>
                  </a:tcPr>
                </a:tc>
                <a:tc>
                  <a:txBody>
                    <a:bodyPr/>
                    <a:lstStyle/>
                    <a:p>
                      <a:pPr marL="8890" algn="ctr">
                        <a:lnSpc>
                          <a:spcPts val="710"/>
                        </a:lnSpc>
                      </a:pPr>
                      <a:r>
                        <a:rPr sz="650" dirty="0">
                          <a:solidFill>
                            <a:srgbClr val="FFFFFF"/>
                          </a:solidFill>
                          <a:latin typeface="Osaka−等幅"/>
                          <a:cs typeface="Osaka−等幅"/>
                        </a:rPr>
                        <a:t>19</a:t>
                      </a:r>
                      <a:r>
                        <a:rPr sz="650" spc="-5" dirty="0">
                          <a:solidFill>
                            <a:srgbClr val="FFFFFF"/>
                          </a:solidFill>
                          <a:latin typeface="Osaka−等幅"/>
                          <a:cs typeface="Osaka−等幅"/>
                        </a:rPr>
                        <a:t>:</a:t>
                      </a:r>
                      <a:r>
                        <a:rPr sz="650" dirty="0">
                          <a:solidFill>
                            <a:srgbClr val="FFFFFF"/>
                          </a:solidFill>
                          <a:latin typeface="Osaka−等幅"/>
                          <a:cs typeface="Osaka−等幅"/>
                        </a:rPr>
                        <a:t>00</a:t>
                      </a:r>
                      <a:endParaRPr sz="650">
                        <a:latin typeface="Osaka−等幅"/>
                        <a:cs typeface="Osaka−等幅"/>
                      </a:endParaRPr>
                    </a:p>
                  </a:txBody>
                  <a:tcPr marL="0" marR="0" marT="0" marB="0">
                    <a:lnT w="12700">
                      <a:solidFill>
                        <a:srgbClr val="000000"/>
                      </a:solidFill>
                      <a:prstDash val="solid"/>
                    </a:lnT>
                    <a:lnB w="12700">
                      <a:solidFill>
                        <a:srgbClr val="000000"/>
                      </a:solidFill>
                      <a:prstDash val="solid"/>
                    </a:lnB>
                    <a:solidFill>
                      <a:srgbClr val="333333"/>
                    </a:solidFill>
                  </a:tcPr>
                </a:tc>
                <a:tc gridSpan="2">
                  <a:txBody>
                    <a:bodyPr/>
                    <a:lstStyle/>
                    <a:p>
                      <a:pPr marL="291465">
                        <a:lnSpc>
                          <a:spcPts val="710"/>
                        </a:lnSpc>
                      </a:pPr>
                      <a:r>
                        <a:rPr sz="650" dirty="0">
                          <a:solidFill>
                            <a:srgbClr val="FFFFFF"/>
                          </a:solidFill>
                          <a:latin typeface="Osaka−等幅"/>
                          <a:cs typeface="Osaka−等幅"/>
                        </a:rPr>
                        <a:t>20:00</a:t>
                      </a:r>
                      <a:endParaRPr sz="650">
                        <a:latin typeface="Osaka−等幅"/>
                        <a:cs typeface="Osaka−等幅"/>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solidFill>
                      <a:srgbClr val="333333"/>
                    </a:solidFill>
                  </a:tcPr>
                </a:tc>
                <a:tc hMerge="1">
                  <a:txBody>
                    <a:bodyPr/>
                    <a:lstStyle/>
                    <a:p>
                      <a:endParaRPr/>
                    </a:p>
                  </a:txBody>
                  <a:tcPr marL="0" marR="0" marT="0" marB="0"/>
                </a:tc>
              </a:tr>
              <a:tr h="317500">
                <a:tc rowSpan="4">
                  <a:txBody>
                    <a:bodyPr/>
                    <a:lstStyle/>
                    <a:p>
                      <a:pPr marL="783590">
                        <a:lnSpc>
                          <a:spcPct val="100000"/>
                        </a:lnSpc>
                        <a:spcBef>
                          <a:spcPts val="334"/>
                        </a:spcBef>
                      </a:pPr>
                      <a:r>
                        <a:rPr sz="650" spc="-5" dirty="0">
                          <a:latin typeface="Osaka−等幅"/>
                          <a:cs typeface="Osaka−等幅"/>
                        </a:rPr>
                        <a:t>De</a:t>
                      </a:r>
                      <a:r>
                        <a:rPr sz="650" dirty="0">
                          <a:latin typeface="Osaka−等幅"/>
                          <a:cs typeface="Osaka−等幅"/>
                        </a:rPr>
                        <a:t>c</a:t>
                      </a:r>
                      <a:r>
                        <a:rPr sz="650" spc="-5" dirty="0">
                          <a:latin typeface="Osaka−等幅"/>
                          <a:cs typeface="Osaka−等幅"/>
                        </a:rPr>
                        <a:t>em</a:t>
                      </a:r>
                      <a:r>
                        <a:rPr sz="650" dirty="0">
                          <a:latin typeface="Osaka−等幅"/>
                          <a:cs typeface="Osaka−等幅"/>
                        </a:rPr>
                        <a:t>b</a:t>
                      </a:r>
                      <a:r>
                        <a:rPr sz="650" spc="-5" dirty="0">
                          <a:latin typeface="Osaka−等幅"/>
                          <a:cs typeface="Osaka−等幅"/>
                        </a:rPr>
                        <a:t>e</a:t>
                      </a:r>
                      <a:r>
                        <a:rPr sz="650" dirty="0">
                          <a:latin typeface="Osaka−等幅"/>
                          <a:cs typeface="Osaka−等幅"/>
                        </a:rPr>
                        <a:t>r 10th S</a:t>
                      </a:r>
                      <a:r>
                        <a:rPr sz="650" spc="-5" dirty="0">
                          <a:latin typeface="Osaka−等幅"/>
                          <a:cs typeface="Osaka−等幅"/>
                        </a:rPr>
                        <a:t>und</a:t>
                      </a:r>
                      <a:r>
                        <a:rPr sz="650" dirty="0">
                          <a:latin typeface="Osaka−等幅"/>
                          <a:cs typeface="Osaka−等幅"/>
                        </a:rPr>
                        <a:t>ay</a:t>
                      </a:r>
                      <a:endParaRPr sz="650">
                        <a:latin typeface="Osaka−等幅"/>
                        <a:cs typeface="Osaka−等幅"/>
                      </a:endParaRPr>
                    </a:p>
                  </a:txBody>
                  <a:tcPr marL="0" marR="0" marT="42544"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ABF8F"/>
                    </a:solidFill>
                  </a:tcPr>
                </a:tc>
                <a:tc rowSpan="3">
                  <a:txBody>
                    <a:bodyPr/>
                    <a:lstStyle/>
                    <a:p>
                      <a:pPr marL="10795" algn="ctr">
                        <a:lnSpc>
                          <a:spcPct val="100000"/>
                        </a:lnSpc>
                        <a:spcBef>
                          <a:spcPts val="335"/>
                        </a:spcBef>
                      </a:pPr>
                      <a:r>
                        <a:rPr sz="650" dirty="0">
                          <a:latin typeface="Osaka−等幅"/>
                          <a:cs typeface="Osaka−等幅"/>
                        </a:rPr>
                        <a:t>HAMAGIN Hall</a:t>
                      </a:r>
                      <a:endParaRPr sz="650">
                        <a:latin typeface="Osaka−等幅"/>
                        <a:cs typeface="Osaka−等幅"/>
                      </a:endParaRPr>
                    </a:p>
                  </a:txBody>
                  <a:tcPr marL="0" marR="0" marT="42545"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rowSpan="4" gridSpan="2">
                  <a:txBody>
                    <a:bodyPr/>
                    <a:lstStyle/>
                    <a:p>
                      <a:pPr>
                        <a:lnSpc>
                          <a:spcPct val="100000"/>
                        </a:lnSpc>
                        <a:spcBef>
                          <a:spcPts val="25"/>
                        </a:spcBef>
                      </a:pPr>
                      <a:endParaRPr sz="1000">
                        <a:latin typeface="Times New Roman"/>
                        <a:cs typeface="Times New Roman"/>
                      </a:endParaRPr>
                    </a:p>
                    <a:p>
                      <a:pPr marL="5715" algn="ctr">
                        <a:lnSpc>
                          <a:spcPct val="100000"/>
                        </a:lnSpc>
                      </a:pPr>
                      <a:r>
                        <a:rPr sz="650" dirty="0">
                          <a:solidFill>
                            <a:srgbClr val="404040"/>
                          </a:solidFill>
                          <a:latin typeface="Osaka−等幅"/>
                          <a:cs typeface="Osaka−等幅"/>
                        </a:rPr>
                        <a:t>Yoko</a:t>
                      </a:r>
                      <a:r>
                        <a:rPr sz="650" spc="-5" dirty="0">
                          <a:solidFill>
                            <a:srgbClr val="404040"/>
                          </a:solidFill>
                          <a:latin typeface="Osaka−等幅"/>
                          <a:cs typeface="Osaka−等幅"/>
                        </a:rPr>
                        <a:t>ham</a:t>
                      </a:r>
                      <a:r>
                        <a:rPr sz="650" dirty="0">
                          <a:solidFill>
                            <a:srgbClr val="404040"/>
                          </a:solidFill>
                          <a:latin typeface="Osaka−等幅"/>
                          <a:cs typeface="Osaka−等幅"/>
                        </a:rPr>
                        <a:t>a </a:t>
                      </a:r>
                      <a:r>
                        <a:rPr sz="650" spc="-5" dirty="0">
                          <a:solidFill>
                            <a:srgbClr val="404040"/>
                          </a:solidFill>
                          <a:latin typeface="Osaka−等幅"/>
                          <a:cs typeface="Osaka−等幅"/>
                        </a:rPr>
                        <a:t>B</a:t>
                      </a:r>
                      <a:r>
                        <a:rPr sz="650" dirty="0">
                          <a:solidFill>
                            <a:srgbClr val="404040"/>
                          </a:solidFill>
                          <a:latin typeface="Osaka−等幅"/>
                          <a:cs typeface="Osaka−等幅"/>
                        </a:rPr>
                        <a:t>ayside Mo</a:t>
                      </a:r>
                      <a:r>
                        <a:rPr sz="650" spc="-5" dirty="0">
                          <a:solidFill>
                            <a:srgbClr val="404040"/>
                          </a:solidFill>
                          <a:latin typeface="Osaka−等幅"/>
                          <a:cs typeface="Osaka−等幅"/>
                        </a:rPr>
                        <a:t>rn</a:t>
                      </a:r>
                      <a:r>
                        <a:rPr sz="650" dirty="0">
                          <a:solidFill>
                            <a:srgbClr val="404040"/>
                          </a:solidFill>
                          <a:latin typeface="Osaka−等幅"/>
                          <a:cs typeface="Osaka−等幅"/>
                        </a:rPr>
                        <a:t>i</a:t>
                      </a:r>
                      <a:r>
                        <a:rPr sz="650" spc="-5" dirty="0">
                          <a:solidFill>
                            <a:srgbClr val="404040"/>
                          </a:solidFill>
                          <a:latin typeface="Osaka−等幅"/>
                          <a:cs typeface="Osaka−等幅"/>
                        </a:rPr>
                        <a:t>n</a:t>
                      </a:r>
                      <a:r>
                        <a:rPr sz="650" dirty="0">
                          <a:solidFill>
                            <a:srgbClr val="404040"/>
                          </a:solidFill>
                          <a:latin typeface="Osaka−等幅"/>
                          <a:cs typeface="Osaka−等幅"/>
                        </a:rPr>
                        <a:t>g R</a:t>
                      </a:r>
                      <a:r>
                        <a:rPr sz="650" spc="-5" dirty="0">
                          <a:solidFill>
                            <a:srgbClr val="404040"/>
                          </a:solidFill>
                          <a:latin typeface="Osaka−等幅"/>
                          <a:cs typeface="Osaka−等幅"/>
                        </a:rPr>
                        <a:t>u</a:t>
                      </a:r>
                      <a:r>
                        <a:rPr sz="650" dirty="0">
                          <a:solidFill>
                            <a:srgbClr val="404040"/>
                          </a:solidFill>
                          <a:latin typeface="Osaka−等幅"/>
                          <a:cs typeface="Osaka−等幅"/>
                        </a:rPr>
                        <a:t>n &amp; Walk</a:t>
                      </a:r>
                      <a:endParaRPr sz="650">
                        <a:latin typeface="Osaka−等幅"/>
                        <a:cs typeface="Osaka−等幅"/>
                      </a:endParaRPr>
                    </a:p>
                    <a:p>
                      <a:pPr marL="3810" algn="ctr">
                        <a:lnSpc>
                          <a:spcPct val="100000"/>
                        </a:lnSpc>
                        <a:spcBef>
                          <a:spcPts val="180"/>
                        </a:spcBef>
                      </a:pPr>
                      <a:r>
                        <a:rPr sz="650" dirty="0">
                          <a:solidFill>
                            <a:srgbClr val="404040"/>
                          </a:solidFill>
                          <a:latin typeface="Arial Unicode MS"/>
                          <a:cs typeface="Arial Unicode MS"/>
                        </a:rPr>
                        <a:t>✌✌✌✌✌✌</a:t>
                      </a:r>
                      <a:endParaRPr sz="650">
                        <a:latin typeface="Arial Unicode MS"/>
                        <a:cs typeface="Arial Unicode MS"/>
                      </a:endParaRPr>
                    </a:p>
                    <a:p>
                      <a:pPr marL="3810" algn="ctr">
                        <a:lnSpc>
                          <a:spcPct val="100000"/>
                        </a:lnSpc>
                        <a:spcBef>
                          <a:spcPts val="240"/>
                        </a:spcBef>
                      </a:pPr>
                      <a:r>
                        <a:rPr sz="650" dirty="0">
                          <a:solidFill>
                            <a:srgbClr val="404040"/>
                          </a:solidFill>
                          <a:latin typeface="Osaka−等幅"/>
                          <a:cs typeface="Osaka−等幅"/>
                        </a:rPr>
                        <a:t>(G</a:t>
                      </a:r>
                      <a:r>
                        <a:rPr sz="650" spc="-5" dirty="0">
                          <a:solidFill>
                            <a:srgbClr val="404040"/>
                          </a:solidFill>
                          <a:latin typeface="Osaka−等幅"/>
                          <a:cs typeface="Osaka−等幅"/>
                        </a:rPr>
                        <a:t>e</a:t>
                      </a:r>
                      <a:r>
                        <a:rPr sz="650" dirty="0">
                          <a:solidFill>
                            <a:srgbClr val="404040"/>
                          </a:solidFill>
                          <a:latin typeface="Osaka−等幅"/>
                          <a:cs typeface="Osaka−等幅"/>
                        </a:rPr>
                        <a:t>t </a:t>
                      </a:r>
                      <a:r>
                        <a:rPr sz="650" spc="-5" dirty="0">
                          <a:solidFill>
                            <a:srgbClr val="404040"/>
                          </a:solidFill>
                          <a:latin typeface="Osaka−等幅"/>
                          <a:cs typeface="Osaka−等幅"/>
                        </a:rPr>
                        <a:t>T</a:t>
                      </a:r>
                      <a:r>
                        <a:rPr sz="650" dirty="0">
                          <a:solidFill>
                            <a:srgbClr val="404040"/>
                          </a:solidFill>
                          <a:latin typeface="Osaka−等幅"/>
                          <a:cs typeface="Osaka−等幅"/>
                        </a:rPr>
                        <a:t>-S</a:t>
                      </a:r>
                      <a:r>
                        <a:rPr sz="650" spc="-5" dirty="0">
                          <a:solidFill>
                            <a:srgbClr val="404040"/>
                          </a:solidFill>
                          <a:latin typeface="Osaka−等幅"/>
                          <a:cs typeface="Osaka−等幅"/>
                        </a:rPr>
                        <a:t>h</a:t>
                      </a:r>
                      <a:r>
                        <a:rPr sz="650" dirty="0">
                          <a:solidFill>
                            <a:srgbClr val="404040"/>
                          </a:solidFill>
                          <a:latin typeface="Osaka−等幅"/>
                          <a:cs typeface="Osaka−等幅"/>
                        </a:rPr>
                        <a:t>i</a:t>
                      </a:r>
                      <a:r>
                        <a:rPr sz="650" spc="-5" dirty="0">
                          <a:solidFill>
                            <a:srgbClr val="404040"/>
                          </a:solidFill>
                          <a:latin typeface="Osaka−等幅"/>
                          <a:cs typeface="Osaka−等幅"/>
                        </a:rPr>
                        <a:t>r</a:t>
                      </a:r>
                      <a:r>
                        <a:rPr sz="650" dirty="0">
                          <a:solidFill>
                            <a:srgbClr val="404040"/>
                          </a:solidFill>
                          <a:latin typeface="Osaka−等幅"/>
                          <a:cs typeface="Osaka−等幅"/>
                        </a:rPr>
                        <a:t>ts)</a:t>
                      </a:r>
                      <a:endParaRPr sz="650">
                        <a:latin typeface="Osaka−等幅"/>
                        <a:cs typeface="Osaka−等幅"/>
                      </a:endParaRPr>
                    </a:p>
                  </a:txBody>
                  <a:tcPr marL="0" marR="0" marT="3175"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99FF"/>
                    </a:solidFill>
                  </a:tcPr>
                </a:tc>
                <a:tc rowSpan="4" hMerge="1">
                  <a:txBody>
                    <a:bodyPr/>
                    <a:lstStyle/>
                    <a:p>
                      <a:endParaRPr/>
                    </a:p>
                  </a:txBody>
                  <a:tcPr marL="0" marR="0" marT="0" marB="0"/>
                </a:tc>
                <a:tc rowSpan="2">
                  <a:txBody>
                    <a:bodyPr/>
                    <a:lstStyle/>
                    <a:p>
                      <a:pPr>
                        <a:lnSpc>
                          <a:spcPct val="100000"/>
                        </a:lnSpc>
                        <a:spcBef>
                          <a:spcPts val="50"/>
                        </a:spcBef>
                      </a:pPr>
                      <a:endParaRPr sz="900">
                        <a:latin typeface="Times New Roman"/>
                        <a:cs typeface="Times New Roman"/>
                      </a:endParaRPr>
                    </a:p>
                    <a:p>
                      <a:pPr marL="212090">
                        <a:lnSpc>
                          <a:spcPct val="100000"/>
                        </a:lnSpc>
                      </a:pPr>
                      <a:r>
                        <a:rPr sz="650" dirty="0">
                          <a:solidFill>
                            <a:srgbClr val="FFFFFF"/>
                          </a:solidFill>
                          <a:latin typeface="Osaka−等幅"/>
                          <a:cs typeface="Osaka−等幅"/>
                        </a:rPr>
                        <a:t>Regi</a:t>
                      </a:r>
                      <a:r>
                        <a:rPr sz="650" spc="-5" dirty="0">
                          <a:solidFill>
                            <a:srgbClr val="FFFFFF"/>
                          </a:solidFill>
                          <a:latin typeface="Osaka−等幅"/>
                          <a:cs typeface="Osaka−等幅"/>
                        </a:rPr>
                        <a:t>s</a:t>
                      </a:r>
                      <a:r>
                        <a:rPr sz="650" dirty="0">
                          <a:solidFill>
                            <a:srgbClr val="FFFFFF"/>
                          </a:solidFill>
                          <a:latin typeface="Osaka−等幅"/>
                          <a:cs typeface="Osaka−等幅"/>
                        </a:rPr>
                        <a:t>t</a:t>
                      </a:r>
                      <a:r>
                        <a:rPr sz="650" spc="-5" dirty="0">
                          <a:solidFill>
                            <a:srgbClr val="FFFFFF"/>
                          </a:solidFill>
                          <a:latin typeface="Osaka−等幅"/>
                          <a:cs typeface="Osaka−等幅"/>
                        </a:rPr>
                        <a:t>ra</a:t>
                      </a:r>
                      <a:r>
                        <a:rPr sz="650" dirty="0">
                          <a:solidFill>
                            <a:srgbClr val="FFFFFF"/>
                          </a:solidFill>
                          <a:latin typeface="Osaka−等幅"/>
                          <a:cs typeface="Osaka−等幅"/>
                        </a:rPr>
                        <a:t>tion</a:t>
                      </a:r>
                      <a:endParaRPr sz="650">
                        <a:latin typeface="Osaka−等幅"/>
                        <a:cs typeface="Osaka−等幅"/>
                      </a:endParaRPr>
                    </a:p>
                  </a:txBody>
                  <a:tcPr marL="0" marR="0" marT="6350"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777777"/>
                    </a:solidFill>
                  </a:tcPr>
                </a:tc>
                <a:tc gridSpan="8">
                  <a:txBody>
                    <a:bodyPr/>
                    <a:lstStyle/>
                    <a:p>
                      <a:pPr>
                        <a:lnSpc>
                          <a:spcPct val="100000"/>
                        </a:lnSpc>
                        <a:spcBef>
                          <a:spcPts val="25"/>
                        </a:spcBef>
                      </a:pPr>
                      <a:endParaRPr sz="700">
                        <a:latin typeface="Times New Roman"/>
                        <a:cs typeface="Times New Roman"/>
                      </a:endParaRPr>
                    </a:p>
                    <a:p>
                      <a:pPr marL="189865">
                        <a:lnSpc>
                          <a:spcPct val="100000"/>
                        </a:lnSpc>
                      </a:pPr>
                      <a:r>
                        <a:rPr sz="800" b="1" spc="-70" dirty="0">
                          <a:solidFill>
                            <a:srgbClr val="FFFFFF"/>
                          </a:solidFill>
                          <a:latin typeface="Times New Roman"/>
                          <a:cs typeface="Times New Roman"/>
                        </a:rPr>
                        <a:t>TRI  </a:t>
                      </a:r>
                      <a:r>
                        <a:rPr sz="800" b="1" spc="-20" dirty="0">
                          <a:solidFill>
                            <a:srgbClr val="FFFFFF"/>
                          </a:solidFill>
                          <a:latin typeface="Times New Roman"/>
                          <a:cs typeface="Times New Roman"/>
                        </a:rPr>
                        <a:t>for </a:t>
                      </a:r>
                      <a:r>
                        <a:rPr sz="800" b="1" spc="-35" dirty="0">
                          <a:solidFill>
                            <a:srgbClr val="FFFFFF"/>
                          </a:solidFill>
                          <a:latin typeface="Times New Roman"/>
                          <a:cs typeface="Times New Roman"/>
                        </a:rPr>
                        <a:t>CTO  </a:t>
                      </a:r>
                      <a:r>
                        <a:rPr sz="800" b="1" spc="-45" dirty="0">
                          <a:solidFill>
                            <a:srgbClr val="FFFFFF"/>
                          </a:solidFill>
                          <a:latin typeface="Times New Roman"/>
                          <a:cs typeface="Times New Roman"/>
                        </a:rPr>
                        <a:t>(ASAHI</a:t>
                      </a:r>
                      <a:r>
                        <a:rPr sz="800" b="1" spc="5" dirty="0">
                          <a:solidFill>
                            <a:srgbClr val="FFFFFF"/>
                          </a:solidFill>
                          <a:latin typeface="Times New Roman"/>
                          <a:cs typeface="Times New Roman"/>
                        </a:rPr>
                        <a:t> Intecc)</a:t>
                      </a:r>
                      <a:endParaRPr sz="800">
                        <a:latin typeface="Times New Roman"/>
                        <a:cs typeface="Times New Roman"/>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solidFill>
                      <a:srgbClr val="00FA3B"/>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rowSpan="2" gridSpan="2">
                  <a:txBody>
                    <a:bodyPr/>
                    <a:lstStyle/>
                    <a:p>
                      <a:pPr>
                        <a:lnSpc>
                          <a:spcPct val="100000"/>
                        </a:lnSpc>
                        <a:spcBef>
                          <a:spcPts val="30"/>
                        </a:spcBef>
                      </a:pPr>
                      <a:endParaRPr sz="750">
                        <a:latin typeface="Times New Roman"/>
                        <a:cs typeface="Times New Roman"/>
                      </a:endParaRPr>
                    </a:p>
                    <a:p>
                      <a:pPr marL="147320" marR="73660" indent="-60960">
                        <a:lnSpc>
                          <a:spcPct val="126899"/>
                        </a:lnSpc>
                      </a:pPr>
                      <a:r>
                        <a:rPr sz="650" spc="-5" dirty="0">
                          <a:latin typeface="Osaka−等幅"/>
                          <a:cs typeface="Osaka−等幅"/>
                        </a:rPr>
                        <a:t>Lunch</a:t>
                      </a:r>
                      <a:r>
                        <a:rPr sz="650" dirty="0">
                          <a:latin typeface="Osaka−等幅"/>
                          <a:cs typeface="Osaka−等幅"/>
                        </a:rPr>
                        <a:t>eon S</a:t>
                      </a:r>
                      <a:r>
                        <a:rPr sz="650" spc="-5" dirty="0">
                          <a:latin typeface="Osaka−等幅"/>
                          <a:cs typeface="Osaka−等幅"/>
                        </a:rPr>
                        <a:t>em</a:t>
                      </a:r>
                      <a:r>
                        <a:rPr sz="650" dirty="0">
                          <a:latin typeface="Osaka−等幅"/>
                          <a:cs typeface="Osaka−等幅"/>
                        </a:rPr>
                        <a:t>i</a:t>
                      </a:r>
                      <a:r>
                        <a:rPr sz="650" spc="-5" dirty="0">
                          <a:latin typeface="Osaka−等幅"/>
                          <a:cs typeface="Osaka−等幅"/>
                        </a:rPr>
                        <a:t>na</a:t>
                      </a:r>
                      <a:r>
                        <a:rPr sz="650" dirty="0">
                          <a:latin typeface="Osaka−等幅"/>
                          <a:cs typeface="Osaka−等幅"/>
                        </a:rPr>
                        <a:t>r (</a:t>
                      </a:r>
                      <a:r>
                        <a:rPr sz="650" spc="-5" dirty="0">
                          <a:latin typeface="Osaka−等幅"/>
                          <a:cs typeface="Osaka−等幅"/>
                        </a:rPr>
                        <a:t>D</a:t>
                      </a:r>
                      <a:r>
                        <a:rPr sz="650" dirty="0">
                          <a:latin typeface="Osaka−等幅"/>
                          <a:cs typeface="Osaka−等幅"/>
                        </a:rPr>
                        <a:t>ia</a:t>
                      </a:r>
                      <a:r>
                        <a:rPr sz="650" spc="-5" dirty="0">
                          <a:latin typeface="Osaka−等幅"/>
                          <a:cs typeface="Osaka−等幅"/>
                        </a:rPr>
                        <a:t>m</a:t>
                      </a:r>
                      <a:r>
                        <a:rPr sz="650" dirty="0">
                          <a:latin typeface="Osaka−等幅"/>
                          <a:cs typeface="Osaka−等幅"/>
                        </a:rPr>
                        <a:t>o</a:t>
                      </a:r>
                      <a:r>
                        <a:rPr sz="650" spc="-5" dirty="0">
                          <a:latin typeface="Osaka−等幅"/>
                          <a:cs typeface="Osaka−等幅"/>
                        </a:rPr>
                        <a:t>ndB</a:t>
                      </a:r>
                      <a:r>
                        <a:rPr sz="650" dirty="0">
                          <a:latin typeface="Osaka−等幅"/>
                          <a:cs typeface="Osaka−等幅"/>
                        </a:rPr>
                        <a:t>ack)</a:t>
                      </a:r>
                      <a:endParaRPr sz="650">
                        <a:latin typeface="Osaka−等幅"/>
                        <a:cs typeface="Osaka−等幅"/>
                      </a:endParaRPr>
                    </a:p>
                  </a:txBody>
                  <a:tcPr marL="0" marR="0" marT="3810"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99"/>
                    </a:solidFill>
                  </a:tcPr>
                </a:tc>
                <a:tc rowSpan="2" hMerge="1">
                  <a:txBody>
                    <a:bodyPr/>
                    <a:lstStyle/>
                    <a:p>
                      <a:endParaRPr/>
                    </a:p>
                  </a:txBody>
                  <a:tcPr marL="0" marR="0" marT="0" marB="0"/>
                </a:tc>
                <a:tc gridSpan="9">
                  <a:txBody>
                    <a:bodyPr/>
                    <a:lstStyle/>
                    <a:p>
                      <a:pPr>
                        <a:lnSpc>
                          <a:spcPct val="100000"/>
                        </a:lnSpc>
                        <a:spcBef>
                          <a:spcPts val="25"/>
                        </a:spcBef>
                      </a:pPr>
                      <a:endParaRPr sz="700">
                        <a:latin typeface="Times New Roman"/>
                        <a:cs typeface="Times New Roman"/>
                      </a:endParaRPr>
                    </a:p>
                    <a:p>
                      <a:pPr marL="204470">
                        <a:lnSpc>
                          <a:spcPct val="100000"/>
                        </a:lnSpc>
                      </a:pPr>
                      <a:r>
                        <a:rPr sz="800" b="1" spc="-70" dirty="0">
                          <a:solidFill>
                            <a:srgbClr val="FFFFFF"/>
                          </a:solidFill>
                          <a:latin typeface="Times New Roman"/>
                          <a:cs typeface="Times New Roman"/>
                        </a:rPr>
                        <a:t>TRI  </a:t>
                      </a:r>
                      <a:r>
                        <a:rPr sz="800" b="1" spc="-20" dirty="0">
                          <a:solidFill>
                            <a:srgbClr val="FFFFFF"/>
                          </a:solidFill>
                          <a:latin typeface="Times New Roman"/>
                          <a:cs typeface="Times New Roman"/>
                        </a:rPr>
                        <a:t>for  </a:t>
                      </a:r>
                      <a:r>
                        <a:rPr sz="800" b="1" spc="-15" dirty="0">
                          <a:solidFill>
                            <a:srgbClr val="FFFFFF"/>
                          </a:solidFill>
                          <a:latin typeface="Times New Roman"/>
                          <a:cs typeface="Times New Roman"/>
                        </a:rPr>
                        <a:t>Bifurcation</a:t>
                      </a:r>
                      <a:r>
                        <a:rPr sz="800" b="1" spc="-65" dirty="0">
                          <a:solidFill>
                            <a:srgbClr val="FFFFFF"/>
                          </a:solidFill>
                          <a:latin typeface="Times New Roman"/>
                          <a:cs typeface="Times New Roman"/>
                        </a:rPr>
                        <a:t> </a:t>
                      </a:r>
                      <a:r>
                        <a:rPr sz="800" b="1" spc="-10" dirty="0">
                          <a:solidFill>
                            <a:srgbClr val="FFFFFF"/>
                          </a:solidFill>
                          <a:latin typeface="Times New Roman"/>
                          <a:cs typeface="Times New Roman"/>
                        </a:rPr>
                        <a:t>(Abbott)</a:t>
                      </a:r>
                      <a:endParaRPr sz="800">
                        <a:latin typeface="Times New Roman"/>
                        <a:cs typeface="Times New Roman"/>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solidFill>
                      <a:srgbClr val="7030A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rowSpan="4" gridSpan="4">
                  <a:txBody>
                    <a:bodyPr/>
                    <a:lstStyle/>
                    <a:p>
                      <a:pPr>
                        <a:lnSpc>
                          <a:spcPct val="100000"/>
                        </a:lnSpc>
                        <a:spcBef>
                          <a:spcPts val="10"/>
                        </a:spcBef>
                      </a:pPr>
                      <a:endParaRPr sz="2350">
                        <a:latin typeface="Times New Roman"/>
                        <a:cs typeface="Times New Roman"/>
                      </a:endParaRPr>
                    </a:p>
                    <a:p>
                      <a:pPr marL="5715" algn="ctr">
                        <a:lnSpc>
                          <a:spcPct val="100000"/>
                        </a:lnSpc>
                      </a:pPr>
                      <a:r>
                        <a:rPr sz="1400" dirty="0">
                          <a:solidFill>
                            <a:srgbClr val="DD0806"/>
                          </a:solidFill>
                          <a:latin typeface="Osaka−等幅"/>
                          <a:cs typeface="Osaka−等幅"/>
                        </a:rPr>
                        <a:t>Ad</a:t>
                      </a:r>
                      <a:r>
                        <a:rPr sz="1400" spc="-5" dirty="0">
                          <a:solidFill>
                            <a:srgbClr val="DD0806"/>
                          </a:solidFill>
                          <a:latin typeface="Osaka−等幅"/>
                          <a:cs typeface="Osaka−等幅"/>
                        </a:rPr>
                        <a:t>j</a:t>
                      </a:r>
                      <a:r>
                        <a:rPr sz="1400" dirty="0">
                          <a:solidFill>
                            <a:srgbClr val="DD0806"/>
                          </a:solidFill>
                          <a:latin typeface="Osaka−等幅"/>
                          <a:cs typeface="Osaka−等幅"/>
                        </a:rPr>
                        <a:t>o</a:t>
                      </a:r>
                      <a:r>
                        <a:rPr sz="1400" spc="-5" dirty="0">
                          <a:solidFill>
                            <a:srgbClr val="DD0806"/>
                          </a:solidFill>
                          <a:latin typeface="Osaka−等幅"/>
                          <a:cs typeface="Osaka−等幅"/>
                        </a:rPr>
                        <a:t>ur</a:t>
                      </a:r>
                      <a:r>
                        <a:rPr sz="1400" dirty="0">
                          <a:solidFill>
                            <a:srgbClr val="DD0806"/>
                          </a:solidFill>
                          <a:latin typeface="Osaka−等幅"/>
                          <a:cs typeface="Osaka−等幅"/>
                        </a:rPr>
                        <a:t>n</a:t>
                      </a:r>
                      <a:endParaRPr sz="1400">
                        <a:latin typeface="Osaka−等幅"/>
                        <a:cs typeface="Osaka−等幅"/>
                      </a:endParaRPr>
                    </a:p>
                  </a:txBody>
                  <a:tcPr marL="0" marR="0" marT="1270" marB="0" vert="vert270">
                    <a:lnL w="12700">
                      <a:solidFill>
                        <a:srgbClr val="000000"/>
                      </a:solidFill>
                      <a:prstDash val="solid"/>
                    </a:lnL>
                    <a:lnT w="12700">
                      <a:solidFill>
                        <a:srgbClr val="000000"/>
                      </a:solidFill>
                      <a:prstDash val="solid"/>
                    </a:lnT>
                    <a:lnB w="12700">
                      <a:solidFill>
                        <a:srgbClr val="000000"/>
                      </a:solidFill>
                      <a:prstDash val="solid"/>
                    </a:lnB>
                    <a:solidFill>
                      <a:srgbClr val="595959"/>
                    </a:solidFill>
                  </a:tcPr>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gridSpan="5">
                  <a:txBody>
                    <a:bodyPr/>
                    <a:lstStyle/>
                    <a:p>
                      <a:pPr>
                        <a:lnSpc>
                          <a:spcPct val="100000"/>
                        </a:lnSpc>
                      </a:pPr>
                      <a:endParaRPr sz="7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r>
              <a:tr h="558800">
                <a:tc vMerge="1">
                  <a:txBody>
                    <a:bodyPr/>
                    <a:lstStyle/>
                    <a:p>
                      <a:endParaRPr/>
                    </a:p>
                  </a:txBody>
                  <a:tcPr marL="0" marR="0" marT="42544"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ABF8F"/>
                    </a:solidFill>
                  </a:tcPr>
                </a:tc>
                <a:tc vMerge="1">
                  <a:txBody>
                    <a:bodyPr/>
                    <a:lstStyle/>
                    <a:p>
                      <a:endParaRPr/>
                    </a:p>
                  </a:txBody>
                  <a:tcPr marL="0" marR="0" marT="42545"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gridSpan="2" vMerge="1">
                  <a:txBody>
                    <a:bodyPr/>
                    <a:lstStyle/>
                    <a:p>
                      <a:endParaRPr/>
                    </a:p>
                  </a:txBody>
                  <a:tcPr marL="0" marR="0" marT="3175"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99FF"/>
                    </a:solidFill>
                  </a:tcPr>
                </a:tc>
                <a:tc hMerge="1" vMerge="1">
                  <a:txBody>
                    <a:bodyPr/>
                    <a:lstStyle/>
                    <a:p>
                      <a:endParaRPr/>
                    </a:p>
                  </a:txBody>
                  <a:tcPr marL="0" marR="0" marT="0" marB="0"/>
                </a:tc>
                <a:tc vMerge="1">
                  <a:txBody>
                    <a:bodyPr/>
                    <a:lstStyle/>
                    <a:p>
                      <a:endParaRPr/>
                    </a:p>
                  </a:txBody>
                  <a:tcPr marL="0" marR="0" marT="6350"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777777"/>
                    </a:solidFill>
                  </a:tcPr>
                </a:tc>
                <a:tc gridSpan="3">
                  <a:txBody>
                    <a:bodyPr/>
                    <a:lstStyle/>
                    <a:p>
                      <a:pPr>
                        <a:lnSpc>
                          <a:spcPct val="100000"/>
                        </a:lnSpc>
                        <a:spcBef>
                          <a:spcPts val="15"/>
                        </a:spcBef>
                      </a:pPr>
                      <a:endParaRPr sz="1350">
                        <a:latin typeface="Times New Roman"/>
                        <a:cs typeface="Times New Roman"/>
                      </a:endParaRPr>
                    </a:p>
                    <a:p>
                      <a:pPr algn="ctr">
                        <a:lnSpc>
                          <a:spcPct val="100000"/>
                        </a:lnSpc>
                      </a:pPr>
                      <a:r>
                        <a:rPr sz="1050" b="1" spc="-35" dirty="0">
                          <a:solidFill>
                            <a:srgbClr val="FFFFFF"/>
                          </a:solidFill>
                          <a:latin typeface="Times New Roman"/>
                          <a:cs typeface="Times New Roman"/>
                        </a:rPr>
                        <a:t>Live</a:t>
                      </a:r>
                      <a:endParaRPr sz="1050">
                        <a:latin typeface="Times New Roman"/>
                        <a:cs typeface="Times New Roman"/>
                      </a:endParaRPr>
                    </a:p>
                  </a:txBody>
                  <a:tcPr marL="0" marR="0" marT="1905" marB="0">
                    <a:lnL w="12700">
                      <a:solidFill>
                        <a:srgbClr val="000000"/>
                      </a:solidFill>
                      <a:prstDash val="solid"/>
                    </a:lnL>
                    <a:lnR w="12700">
                      <a:solidFill>
                        <a:srgbClr val="000000"/>
                      </a:solidFill>
                      <a:prstDash val="solid"/>
                    </a:lnR>
                    <a:lnB w="12700">
                      <a:solidFill>
                        <a:srgbClr val="000000"/>
                      </a:solidFill>
                      <a:prstDash val="solid"/>
                    </a:lnB>
                    <a:solidFill>
                      <a:srgbClr val="00FA3B"/>
                    </a:solidFill>
                  </a:tcPr>
                </a:tc>
                <a:tc hMerge="1">
                  <a:txBody>
                    <a:bodyPr/>
                    <a:lstStyle/>
                    <a:p>
                      <a:endParaRPr/>
                    </a:p>
                  </a:txBody>
                  <a:tcPr marL="0" marR="0" marT="0" marB="0"/>
                </a:tc>
                <a:tc hMerge="1">
                  <a:txBody>
                    <a:bodyPr/>
                    <a:lstStyle/>
                    <a:p>
                      <a:endParaRPr/>
                    </a:p>
                  </a:txBody>
                  <a:tcPr marL="0" marR="0" marT="0" marB="0"/>
                </a:tc>
                <a:tc>
                  <a:txBody>
                    <a:bodyPr/>
                    <a:lstStyle/>
                    <a:p>
                      <a:pPr marL="120650">
                        <a:lnSpc>
                          <a:spcPts val="865"/>
                        </a:lnSpc>
                      </a:pPr>
                      <a:r>
                        <a:rPr sz="800" b="1" dirty="0">
                          <a:solidFill>
                            <a:srgbClr val="0B3FFF"/>
                          </a:solidFill>
                          <a:latin typeface="Times New Roman"/>
                          <a:cs typeface="Times New Roman"/>
                        </a:rPr>
                        <a:t>Kane</a:t>
                      </a:r>
                      <a:r>
                        <a:rPr sz="800" b="1" spc="-5" dirty="0">
                          <a:solidFill>
                            <a:srgbClr val="0B3FFF"/>
                          </a:solidFill>
                          <a:latin typeface="Times New Roman"/>
                          <a:cs typeface="Times New Roman"/>
                        </a:rPr>
                        <a:t>k</a:t>
                      </a:r>
                      <a:r>
                        <a:rPr sz="800" b="1" dirty="0">
                          <a:solidFill>
                            <a:srgbClr val="0B3FFF"/>
                          </a:solidFill>
                          <a:latin typeface="Times New Roman"/>
                          <a:cs typeface="Times New Roman"/>
                        </a:rPr>
                        <a:t>a</a:t>
                      </a:r>
                      <a:endParaRPr sz="800">
                        <a:latin typeface="Times New Roman"/>
                        <a:cs typeface="Times New Roman"/>
                      </a:endParaRPr>
                    </a:p>
                  </a:txBody>
                  <a:tcPr marL="0" marR="0" marT="0"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5B3D7"/>
                    </a:solidFill>
                  </a:tcPr>
                </a:tc>
                <a:tc gridSpan="4">
                  <a:txBody>
                    <a:bodyPr/>
                    <a:lstStyle/>
                    <a:p>
                      <a:pPr>
                        <a:lnSpc>
                          <a:spcPct val="100000"/>
                        </a:lnSpc>
                        <a:spcBef>
                          <a:spcPts val="15"/>
                        </a:spcBef>
                      </a:pPr>
                      <a:endParaRPr sz="1350">
                        <a:latin typeface="Times New Roman"/>
                        <a:cs typeface="Times New Roman"/>
                      </a:endParaRPr>
                    </a:p>
                    <a:p>
                      <a:pPr marL="215900">
                        <a:lnSpc>
                          <a:spcPct val="100000"/>
                        </a:lnSpc>
                      </a:pPr>
                      <a:r>
                        <a:rPr sz="1050" b="1" spc="-35" dirty="0">
                          <a:solidFill>
                            <a:srgbClr val="FFFFFF"/>
                          </a:solidFill>
                          <a:latin typeface="Times New Roman"/>
                          <a:cs typeface="Times New Roman"/>
                        </a:rPr>
                        <a:t>Live</a:t>
                      </a:r>
                      <a:endParaRPr sz="1050">
                        <a:latin typeface="Times New Roman"/>
                        <a:cs typeface="Times New Roman"/>
                      </a:endParaRPr>
                    </a:p>
                  </a:txBody>
                  <a:tcPr marL="0" marR="0" marT="1905" marB="0">
                    <a:lnL w="12700">
                      <a:solidFill>
                        <a:srgbClr val="000000"/>
                      </a:solidFill>
                      <a:prstDash val="solid"/>
                    </a:lnL>
                    <a:lnR w="12700">
                      <a:solidFill>
                        <a:srgbClr val="000000"/>
                      </a:solidFill>
                      <a:prstDash val="solid"/>
                    </a:lnR>
                    <a:lnB w="12700">
                      <a:solidFill>
                        <a:srgbClr val="000000"/>
                      </a:solidFill>
                      <a:prstDash val="solid"/>
                    </a:lnB>
                    <a:solidFill>
                      <a:srgbClr val="00FA3B"/>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vMerge="1">
                  <a:txBody>
                    <a:bodyPr/>
                    <a:lstStyle/>
                    <a:p>
                      <a:endParaRPr/>
                    </a:p>
                  </a:txBody>
                  <a:tcPr marL="0" marR="0" marT="3810"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99"/>
                    </a:solidFill>
                  </a:tcPr>
                </a:tc>
                <a:tc hMerge="1" vMerge="1">
                  <a:txBody>
                    <a:bodyPr/>
                    <a:lstStyle/>
                    <a:p>
                      <a:endParaRPr/>
                    </a:p>
                  </a:txBody>
                  <a:tcPr marL="0" marR="0" marT="0" marB="0"/>
                </a:tc>
                <a:tc gridSpan="3">
                  <a:txBody>
                    <a:bodyPr/>
                    <a:lstStyle/>
                    <a:p>
                      <a:pPr>
                        <a:lnSpc>
                          <a:spcPct val="100000"/>
                        </a:lnSpc>
                        <a:spcBef>
                          <a:spcPts val="15"/>
                        </a:spcBef>
                      </a:pPr>
                      <a:endParaRPr sz="1350">
                        <a:latin typeface="Times New Roman"/>
                        <a:cs typeface="Times New Roman"/>
                      </a:endParaRPr>
                    </a:p>
                    <a:p>
                      <a:pPr marL="220345">
                        <a:lnSpc>
                          <a:spcPct val="100000"/>
                        </a:lnSpc>
                      </a:pPr>
                      <a:r>
                        <a:rPr sz="1050" b="1" spc="-35" dirty="0">
                          <a:solidFill>
                            <a:srgbClr val="FFFFFF"/>
                          </a:solidFill>
                          <a:latin typeface="Times New Roman"/>
                          <a:cs typeface="Times New Roman"/>
                        </a:rPr>
                        <a:t>Live</a:t>
                      </a:r>
                      <a:endParaRPr sz="1050">
                        <a:latin typeface="Times New Roman"/>
                        <a:cs typeface="Times New Roman"/>
                      </a:endParaRPr>
                    </a:p>
                  </a:txBody>
                  <a:tcPr marL="0" marR="0" marT="1905" marB="0">
                    <a:lnL w="12700">
                      <a:solidFill>
                        <a:srgbClr val="000000"/>
                      </a:solidFill>
                      <a:prstDash val="solid"/>
                    </a:lnL>
                    <a:lnR w="12700">
                      <a:solidFill>
                        <a:srgbClr val="000000"/>
                      </a:solidFill>
                      <a:prstDash val="solid"/>
                    </a:lnR>
                    <a:lnB w="12700">
                      <a:solidFill>
                        <a:srgbClr val="000000"/>
                      </a:solidFill>
                      <a:prstDash val="solid"/>
                    </a:lnB>
                    <a:solidFill>
                      <a:srgbClr val="7030A0"/>
                    </a:solidFill>
                  </a:tcPr>
                </a:tc>
                <a:tc hMerge="1">
                  <a:txBody>
                    <a:bodyPr/>
                    <a:lstStyle/>
                    <a:p>
                      <a:endParaRPr/>
                    </a:p>
                  </a:txBody>
                  <a:tcPr marL="0" marR="0" marT="0" marB="0"/>
                </a:tc>
                <a:tc hMerge="1">
                  <a:txBody>
                    <a:bodyPr/>
                    <a:lstStyle/>
                    <a:p>
                      <a:endParaRPr/>
                    </a:p>
                  </a:txBody>
                  <a:tcPr marL="0" marR="0" marT="0" marB="0"/>
                </a:tc>
                <a:tc>
                  <a:txBody>
                    <a:bodyPr/>
                    <a:lstStyle/>
                    <a:p>
                      <a:pPr marL="139700">
                        <a:lnSpc>
                          <a:spcPts val="865"/>
                        </a:lnSpc>
                      </a:pPr>
                      <a:r>
                        <a:rPr sz="800" b="1" dirty="0">
                          <a:solidFill>
                            <a:srgbClr val="0B3FFF"/>
                          </a:solidFill>
                          <a:latin typeface="Times New Roman"/>
                          <a:cs typeface="Times New Roman"/>
                        </a:rPr>
                        <a:t>M</a:t>
                      </a:r>
                      <a:r>
                        <a:rPr sz="800" b="1" spc="-5" dirty="0">
                          <a:solidFill>
                            <a:srgbClr val="0B3FFF"/>
                          </a:solidFill>
                          <a:latin typeface="Times New Roman"/>
                          <a:cs typeface="Times New Roman"/>
                        </a:rPr>
                        <a:t>i</a:t>
                      </a:r>
                      <a:r>
                        <a:rPr sz="800" b="1" dirty="0">
                          <a:solidFill>
                            <a:srgbClr val="0B3FFF"/>
                          </a:solidFill>
                          <a:latin typeface="Times New Roman"/>
                          <a:cs typeface="Times New Roman"/>
                        </a:rPr>
                        <a:t>n</a:t>
                      </a:r>
                      <a:r>
                        <a:rPr sz="800" b="1" spc="-5" dirty="0">
                          <a:solidFill>
                            <a:srgbClr val="0B3FFF"/>
                          </a:solidFill>
                          <a:latin typeface="Times New Roman"/>
                          <a:cs typeface="Times New Roman"/>
                        </a:rPr>
                        <a:t>i</a:t>
                      </a:r>
                      <a:r>
                        <a:rPr sz="800" b="1" dirty="0">
                          <a:solidFill>
                            <a:srgbClr val="0B3FFF"/>
                          </a:solidFill>
                          <a:latin typeface="Times New Roman"/>
                          <a:cs typeface="Times New Roman"/>
                        </a:rPr>
                        <a:t>-L</a:t>
                      </a:r>
                      <a:endParaRPr sz="800">
                        <a:latin typeface="Times New Roman"/>
                        <a:cs typeface="Times New Roman"/>
                      </a:endParaRPr>
                    </a:p>
                  </a:txBody>
                  <a:tcPr marL="0" marR="0" marT="0"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5B3D7"/>
                    </a:solidFill>
                  </a:tcPr>
                </a:tc>
                <a:tc gridSpan="5">
                  <a:txBody>
                    <a:bodyPr/>
                    <a:lstStyle/>
                    <a:p>
                      <a:pPr>
                        <a:lnSpc>
                          <a:spcPct val="100000"/>
                        </a:lnSpc>
                        <a:spcBef>
                          <a:spcPts val="15"/>
                        </a:spcBef>
                      </a:pPr>
                      <a:endParaRPr sz="1350">
                        <a:latin typeface="Times New Roman"/>
                        <a:cs typeface="Times New Roman"/>
                      </a:endParaRPr>
                    </a:p>
                    <a:p>
                      <a:pPr algn="ctr">
                        <a:lnSpc>
                          <a:spcPct val="100000"/>
                        </a:lnSpc>
                      </a:pPr>
                      <a:r>
                        <a:rPr sz="1050" b="1" spc="-35" dirty="0">
                          <a:solidFill>
                            <a:srgbClr val="FFFFFF"/>
                          </a:solidFill>
                          <a:latin typeface="Times New Roman"/>
                          <a:cs typeface="Times New Roman"/>
                        </a:rPr>
                        <a:t>Live</a:t>
                      </a:r>
                      <a:endParaRPr sz="1050">
                        <a:latin typeface="Times New Roman"/>
                        <a:cs typeface="Times New Roman"/>
                      </a:endParaRPr>
                    </a:p>
                  </a:txBody>
                  <a:tcPr marL="0" marR="0" marT="1905" marB="0">
                    <a:lnL w="12700">
                      <a:solidFill>
                        <a:srgbClr val="000000"/>
                      </a:solidFill>
                      <a:prstDash val="solid"/>
                    </a:lnL>
                    <a:lnR w="12700">
                      <a:solidFill>
                        <a:srgbClr val="000000"/>
                      </a:solidFill>
                      <a:prstDash val="solid"/>
                    </a:lnR>
                    <a:lnB w="12700">
                      <a:solidFill>
                        <a:srgbClr val="000000"/>
                      </a:solidFill>
                      <a:prstDash val="solid"/>
                    </a:lnB>
                    <a:solidFill>
                      <a:srgbClr val="7030A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4" vMerge="1">
                  <a:txBody>
                    <a:bodyPr/>
                    <a:lstStyle/>
                    <a:p>
                      <a:endParaRPr/>
                    </a:p>
                  </a:txBody>
                  <a:tcPr marL="0" marR="0" marT="1270" marB="0" vert="vert270">
                    <a:lnL w="12700">
                      <a:solidFill>
                        <a:srgbClr val="000000"/>
                      </a:solidFill>
                      <a:prstDash val="solid"/>
                    </a:lnL>
                    <a:lnT w="12700">
                      <a:solidFill>
                        <a:srgbClr val="000000"/>
                      </a:solidFill>
                      <a:prstDash val="solid"/>
                    </a:lnT>
                    <a:lnB w="12700">
                      <a:solidFill>
                        <a:srgbClr val="000000"/>
                      </a:solidFill>
                      <a:prstDash val="solid"/>
                    </a:lnB>
                    <a:solidFill>
                      <a:srgbClr val="595959"/>
                    </a:solidFil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gridSpan="5" vMerge="1">
                  <a:txBody>
                    <a:bodyPr/>
                    <a:lstStyle/>
                    <a:p>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r>
              <a:tr h="787400">
                <a:tc vMerge="1">
                  <a:txBody>
                    <a:bodyPr/>
                    <a:lstStyle/>
                    <a:p>
                      <a:endParaRPr/>
                    </a:p>
                  </a:txBody>
                  <a:tcPr marL="0" marR="0" marT="42544"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ABF8F"/>
                    </a:solidFill>
                  </a:tcPr>
                </a:tc>
                <a:tc vMerge="1">
                  <a:txBody>
                    <a:bodyPr/>
                    <a:lstStyle/>
                    <a:p>
                      <a:endParaRPr/>
                    </a:p>
                  </a:txBody>
                  <a:tcPr marL="0" marR="0" marT="42545"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gridSpan="2" vMerge="1">
                  <a:txBody>
                    <a:bodyPr/>
                    <a:lstStyle/>
                    <a:p>
                      <a:endParaRPr/>
                    </a:p>
                  </a:txBody>
                  <a:tcPr marL="0" marR="0" marT="3175"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99FF"/>
                    </a:solidFill>
                  </a:tcPr>
                </a:tc>
                <a:tc hMerge="1" vMerge="1">
                  <a:txBody>
                    <a:bodyPr/>
                    <a:lstStyle/>
                    <a:p>
                      <a:endParaRPr/>
                    </a:p>
                  </a:txBody>
                  <a:tcPr marL="0" marR="0" marT="0" marB="0"/>
                </a:tc>
                <a:tc gridSpan="3">
                  <a:txBody>
                    <a:bodyPr/>
                    <a:lstStyle/>
                    <a:p>
                      <a:pPr>
                        <a:lnSpc>
                          <a:spcPct val="100000"/>
                        </a:lnSpc>
                      </a:pPr>
                      <a:endParaRPr sz="900">
                        <a:latin typeface="Times New Roman"/>
                        <a:cs typeface="Times New Roman"/>
                      </a:endParaRPr>
                    </a:p>
                    <a:p>
                      <a:pPr>
                        <a:lnSpc>
                          <a:spcPct val="100000"/>
                        </a:lnSpc>
                        <a:spcBef>
                          <a:spcPts val="10"/>
                        </a:spcBef>
                      </a:pPr>
                      <a:endParaRPr sz="950">
                        <a:latin typeface="Times New Roman"/>
                        <a:cs typeface="Times New Roman"/>
                      </a:endParaRPr>
                    </a:p>
                    <a:p>
                      <a:pPr marL="128905" marR="260350">
                        <a:lnSpc>
                          <a:spcPct val="110700"/>
                        </a:lnSpc>
                      </a:pPr>
                      <a:r>
                        <a:rPr sz="700" dirty="0">
                          <a:solidFill>
                            <a:srgbClr val="FFFFFF"/>
                          </a:solidFill>
                          <a:latin typeface="Arial Unicode MS"/>
                          <a:cs typeface="Arial Unicode MS"/>
                        </a:rPr>
                        <a:t>事前登録必要 各回定員</a:t>
                      </a:r>
                      <a:r>
                        <a:rPr sz="700" dirty="0">
                          <a:solidFill>
                            <a:srgbClr val="FFFFFF"/>
                          </a:solidFill>
                          <a:latin typeface="Arial"/>
                          <a:cs typeface="Arial"/>
                        </a:rPr>
                        <a:t>20</a:t>
                      </a:r>
                      <a:r>
                        <a:rPr sz="700" dirty="0">
                          <a:solidFill>
                            <a:srgbClr val="FFFFFF"/>
                          </a:solidFill>
                          <a:latin typeface="Arial Unicode MS"/>
                          <a:cs typeface="Arial Unicode MS"/>
                        </a:rPr>
                        <a:t>名</a:t>
                      </a:r>
                      <a:endParaRPr sz="700">
                        <a:latin typeface="Arial Unicode MS"/>
                        <a:cs typeface="Arial Unicode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6">
                  <a:txBody>
                    <a:bodyPr/>
                    <a:lstStyle/>
                    <a:p>
                      <a:pPr>
                        <a:lnSpc>
                          <a:spcPct val="100000"/>
                        </a:lnSpc>
                      </a:pPr>
                      <a:endParaRPr sz="1000">
                        <a:latin typeface="Times New Roman"/>
                        <a:cs typeface="Times New Roman"/>
                      </a:endParaRPr>
                    </a:p>
                    <a:p>
                      <a:pPr marL="125095" marR="24765" indent="-91440">
                        <a:lnSpc>
                          <a:spcPct val="126699"/>
                        </a:lnSpc>
                        <a:spcBef>
                          <a:spcPts val="645"/>
                        </a:spcBef>
                      </a:pPr>
                      <a:r>
                        <a:rPr sz="750" dirty="0">
                          <a:solidFill>
                            <a:srgbClr val="FFFFFF"/>
                          </a:solidFill>
                          <a:latin typeface="Osaka−等幅"/>
                          <a:cs typeface="Osaka−等幅"/>
                        </a:rPr>
                        <a:t>O</a:t>
                      </a:r>
                      <a:r>
                        <a:rPr sz="750" spc="-5" dirty="0">
                          <a:solidFill>
                            <a:srgbClr val="FFFFFF"/>
                          </a:solidFill>
                          <a:latin typeface="Osaka−等幅"/>
                          <a:cs typeface="Osaka−等幅"/>
                        </a:rPr>
                        <a:t>CT</a:t>
                      </a:r>
                      <a:r>
                        <a:rPr sz="750" dirty="0">
                          <a:solidFill>
                            <a:srgbClr val="FFFFFF"/>
                          </a:solidFill>
                          <a:latin typeface="Osaka−等幅"/>
                          <a:cs typeface="Osaka−等幅"/>
                        </a:rPr>
                        <a:t>/FFRトレーニング </a:t>
                      </a:r>
                      <a:r>
                        <a:rPr sz="750" spc="25" dirty="0">
                          <a:solidFill>
                            <a:srgbClr val="FFFFFF"/>
                          </a:solidFill>
                          <a:latin typeface="Osaka−等幅"/>
                          <a:cs typeface="Osaka−等幅"/>
                        </a:rPr>
                        <a:t>部屋</a:t>
                      </a:r>
                      <a:r>
                        <a:rPr sz="750" spc="-35" dirty="0">
                          <a:solidFill>
                            <a:srgbClr val="FFFFFF"/>
                          </a:solidFill>
                          <a:latin typeface="Osaka−等幅"/>
                          <a:cs typeface="Osaka−等幅"/>
                        </a:rPr>
                        <a:t> </a:t>
                      </a:r>
                      <a:r>
                        <a:rPr sz="750" spc="5" dirty="0">
                          <a:solidFill>
                            <a:srgbClr val="FFFFFF"/>
                          </a:solidFill>
                          <a:latin typeface="Osaka−等幅"/>
                          <a:cs typeface="Osaka−等幅"/>
                        </a:rPr>
                        <a:t>(FFR:</a:t>
                      </a:r>
                      <a:r>
                        <a:rPr sz="750" spc="-35" dirty="0">
                          <a:solidFill>
                            <a:srgbClr val="FFFFFF"/>
                          </a:solidFill>
                          <a:latin typeface="Osaka−等幅"/>
                          <a:cs typeface="Osaka−等幅"/>
                        </a:rPr>
                        <a:t> </a:t>
                      </a:r>
                      <a:r>
                        <a:rPr sz="750" spc="25" dirty="0">
                          <a:solidFill>
                            <a:srgbClr val="FFFFFF"/>
                          </a:solidFill>
                          <a:latin typeface="Osaka−等幅"/>
                          <a:cs typeface="Osaka−等幅"/>
                        </a:rPr>
                        <a:t>日本語</a:t>
                      </a:r>
                      <a:r>
                        <a:rPr sz="750" spc="5" dirty="0">
                          <a:solidFill>
                            <a:srgbClr val="FFFFFF"/>
                          </a:solidFill>
                          <a:latin typeface="Osaka−等幅"/>
                          <a:cs typeface="Osaka−等幅"/>
                        </a:rPr>
                        <a:t>)</a:t>
                      </a:r>
                      <a:endParaRPr sz="750">
                        <a:latin typeface="Osaka−等幅"/>
                        <a:cs typeface="Osaka−等幅"/>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8A03D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a:lnSpc>
                          <a:spcPct val="100000"/>
                        </a:lnSpc>
                      </a:pPr>
                      <a:endParaRPr sz="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6">
                  <a:txBody>
                    <a:bodyPr/>
                    <a:lstStyle/>
                    <a:p>
                      <a:pPr>
                        <a:lnSpc>
                          <a:spcPct val="100000"/>
                        </a:lnSpc>
                      </a:pPr>
                      <a:endParaRPr sz="1000">
                        <a:latin typeface="Times New Roman"/>
                        <a:cs typeface="Times New Roman"/>
                      </a:endParaRPr>
                    </a:p>
                    <a:p>
                      <a:pPr marL="109220" marR="28575" indent="-76200">
                        <a:lnSpc>
                          <a:spcPct val="126699"/>
                        </a:lnSpc>
                        <a:spcBef>
                          <a:spcPts val="645"/>
                        </a:spcBef>
                      </a:pPr>
                      <a:r>
                        <a:rPr sz="750" dirty="0">
                          <a:solidFill>
                            <a:srgbClr val="FFFFFF"/>
                          </a:solidFill>
                          <a:latin typeface="Osaka−等幅"/>
                          <a:cs typeface="Osaka−等幅"/>
                        </a:rPr>
                        <a:t>O</a:t>
                      </a:r>
                      <a:r>
                        <a:rPr sz="750" spc="-5" dirty="0">
                          <a:solidFill>
                            <a:srgbClr val="FFFFFF"/>
                          </a:solidFill>
                          <a:latin typeface="Osaka−等幅"/>
                          <a:cs typeface="Osaka−等幅"/>
                        </a:rPr>
                        <a:t>CT</a:t>
                      </a:r>
                      <a:r>
                        <a:rPr sz="750" dirty="0">
                          <a:solidFill>
                            <a:srgbClr val="FFFFFF"/>
                          </a:solidFill>
                          <a:latin typeface="Osaka−等幅"/>
                          <a:cs typeface="Osaka−等幅"/>
                        </a:rPr>
                        <a:t>/FFRトレーニング </a:t>
                      </a:r>
                      <a:r>
                        <a:rPr sz="750" spc="25" dirty="0">
                          <a:solidFill>
                            <a:srgbClr val="FFFFFF"/>
                          </a:solidFill>
                          <a:latin typeface="Osaka−等幅"/>
                          <a:cs typeface="Osaka−等幅"/>
                        </a:rPr>
                        <a:t>部屋</a:t>
                      </a:r>
                      <a:r>
                        <a:rPr sz="750" spc="-35" dirty="0">
                          <a:solidFill>
                            <a:srgbClr val="FFFFFF"/>
                          </a:solidFill>
                          <a:latin typeface="Osaka−等幅"/>
                          <a:cs typeface="Osaka−等幅"/>
                        </a:rPr>
                        <a:t> </a:t>
                      </a:r>
                      <a:r>
                        <a:rPr sz="750" spc="5" dirty="0">
                          <a:solidFill>
                            <a:srgbClr val="FFFFFF"/>
                          </a:solidFill>
                          <a:latin typeface="Osaka−等幅"/>
                          <a:cs typeface="Osaka−等幅"/>
                        </a:rPr>
                        <a:t>(OCT:</a:t>
                      </a:r>
                      <a:r>
                        <a:rPr sz="750" spc="-35" dirty="0">
                          <a:solidFill>
                            <a:srgbClr val="FFFFFF"/>
                          </a:solidFill>
                          <a:latin typeface="Osaka−等幅"/>
                          <a:cs typeface="Osaka−等幅"/>
                        </a:rPr>
                        <a:t> </a:t>
                      </a:r>
                      <a:r>
                        <a:rPr sz="750" spc="25" dirty="0">
                          <a:solidFill>
                            <a:srgbClr val="FFFFFF"/>
                          </a:solidFill>
                          <a:latin typeface="Osaka−等幅"/>
                          <a:cs typeface="Osaka−等幅"/>
                        </a:rPr>
                        <a:t>日本語</a:t>
                      </a:r>
                      <a:r>
                        <a:rPr sz="750" spc="5" dirty="0">
                          <a:solidFill>
                            <a:srgbClr val="FFFFFF"/>
                          </a:solidFill>
                          <a:latin typeface="Osaka−等幅"/>
                          <a:cs typeface="Osaka−等幅"/>
                        </a:rPr>
                        <a:t>)</a:t>
                      </a:r>
                      <a:endParaRPr sz="750">
                        <a:latin typeface="Osaka−等幅"/>
                        <a:cs typeface="Osaka−等幅"/>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8A03D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4" vMerge="1">
                  <a:txBody>
                    <a:bodyPr/>
                    <a:lstStyle/>
                    <a:p>
                      <a:endParaRPr/>
                    </a:p>
                  </a:txBody>
                  <a:tcPr marL="0" marR="0" marT="1270" marB="0" vert="vert270">
                    <a:lnL w="12700">
                      <a:solidFill>
                        <a:srgbClr val="000000"/>
                      </a:solidFill>
                      <a:prstDash val="solid"/>
                    </a:lnL>
                    <a:lnT w="12700">
                      <a:solidFill>
                        <a:srgbClr val="000000"/>
                      </a:solidFill>
                      <a:prstDash val="solid"/>
                    </a:lnT>
                    <a:lnB w="12700">
                      <a:solidFill>
                        <a:srgbClr val="000000"/>
                      </a:solidFill>
                      <a:prstDash val="solid"/>
                    </a:lnB>
                    <a:solidFill>
                      <a:srgbClr val="595959"/>
                    </a:solidFil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gridSpan="5" vMerge="1">
                  <a:txBody>
                    <a:bodyPr/>
                    <a:lstStyle/>
                    <a:p>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r>
              <a:tr h="787400">
                <a:tc vMerge="1">
                  <a:txBody>
                    <a:bodyPr/>
                    <a:lstStyle/>
                    <a:p>
                      <a:endParaRPr/>
                    </a:p>
                  </a:txBody>
                  <a:tcPr marL="0" marR="0" marT="42544"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ABF8F"/>
                    </a:solidFill>
                  </a:tcPr>
                </a:tc>
                <a:tc>
                  <a:txBody>
                    <a:bodyPr/>
                    <a:lstStyle/>
                    <a:p>
                      <a:pPr marL="162560">
                        <a:lnSpc>
                          <a:spcPct val="100000"/>
                        </a:lnSpc>
                        <a:spcBef>
                          <a:spcPts val="335"/>
                        </a:spcBef>
                      </a:pPr>
                      <a:r>
                        <a:rPr sz="650" spc="-5" dirty="0">
                          <a:latin typeface="Osaka−等幅"/>
                          <a:cs typeface="Osaka−等幅"/>
                        </a:rPr>
                        <a:t>N</a:t>
                      </a:r>
                      <a:r>
                        <a:rPr sz="650" dirty="0">
                          <a:latin typeface="Osaka−等幅"/>
                          <a:cs typeface="Osaka−等幅"/>
                        </a:rPr>
                        <a:t>ISS</a:t>
                      </a:r>
                      <a:r>
                        <a:rPr sz="650" spc="-5" dirty="0">
                          <a:latin typeface="Osaka−等幅"/>
                          <a:cs typeface="Osaka−等幅"/>
                        </a:rPr>
                        <a:t>E</a:t>
                      </a:r>
                      <a:r>
                        <a:rPr sz="650" dirty="0">
                          <a:latin typeface="Osaka−等幅"/>
                          <a:cs typeface="Osaka−等幅"/>
                        </a:rPr>
                        <a:t>KI Hall</a:t>
                      </a:r>
                      <a:endParaRPr sz="650">
                        <a:latin typeface="Osaka−等幅"/>
                        <a:cs typeface="Osaka−等幅"/>
                      </a:endParaRPr>
                    </a:p>
                  </a:txBody>
                  <a:tcPr marL="0" marR="0" marT="42545"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99"/>
                    </a:solidFill>
                  </a:tcPr>
                </a:tc>
                <a:tc gridSpan="2" vMerge="1">
                  <a:txBody>
                    <a:bodyPr/>
                    <a:lstStyle/>
                    <a:p>
                      <a:endParaRPr/>
                    </a:p>
                  </a:txBody>
                  <a:tcPr marL="0" marR="0" marT="3175"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99FF"/>
                    </a:solidFill>
                  </a:tcPr>
                </a:tc>
                <a:tc hMerge="1" vMerge="1">
                  <a:txBody>
                    <a:bodyPr/>
                    <a:lstStyle/>
                    <a:p>
                      <a:endParaRPr/>
                    </a:p>
                  </a:txBody>
                  <a:tcPr marL="0" marR="0" marT="0" marB="0"/>
                </a:tc>
                <a:tc>
                  <a:txBody>
                    <a:bodyPr/>
                    <a:lstStyle/>
                    <a:p>
                      <a:pPr>
                        <a:lnSpc>
                          <a:spcPct val="100000"/>
                        </a:lnSpc>
                        <a:spcBef>
                          <a:spcPts val="40"/>
                        </a:spcBef>
                      </a:pPr>
                      <a:endParaRPr sz="950">
                        <a:latin typeface="Times New Roman"/>
                        <a:cs typeface="Times New Roman"/>
                      </a:endParaRPr>
                    </a:p>
                    <a:p>
                      <a:pPr marL="177800">
                        <a:lnSpc>
                          <a:spcPct val="100000"/>
                        </a:lnSpc>
                      </a:pPr>
                      <a:r>
                        <a:rPr sz="600" dirty="0">
                          <a:solidFill>
                            <a:srgbClr val="FFFFFF"/>
                          </a:solidFill>
                          <a:latin typeface="Osaka−等幅"/>
                          <a:cs typeface="Osaka−等幅"/>
                        </a:rPr>
                        <a:t>Regi</a:t>
                      </a:r>
                      <a:r>
                        <a:rPr sz="600" spc="-5" dirty="0">
                          <a:solidFill>
                            <a:srgbClr val="FFFFFF"/>
                          </a:solidFill>
                          <a:latin typeface="Osaka−等幅"/>
                          <a:cs typeface="Osaka−等幅"/>
                        </a:rPr>
                        <a:t>s</a:t>
                      </a:r>
                      <a:r>
                        <a:rPr sz="600" dirty="0">
                          <a:solidFill>
                            <a:srgbClr val="FFFFFF"/>
                          </a:solidFill>
                          <a:latin typeface="Osaka−等幅"/>
                          <a:cs typeface="Osaka−等幅"/>
                        </a:rPr>
                        <a:t>t</a:t>
                      </a:r>
                      <a:r>
                        <a:rPr sz="600" spc="-5" dirty="0">
                          <a:solidFill>
                            <a:srgbClr val="FFFFFF"/>
                          </a:solidFill>
                          <a:latin typeface="Osaka−等幅"/>
                          <a:cs typeface="Osaka−等幅"/>
                        </a:rPr>
                        <a:t>ra</a:t>
                      </a:r>
                      <a:r>
                        <a:rPr sz="600" dirty="0">
                          <a:solidFill>
                            <a:srgbClr val="FFFFFF"/>
                          </a:solidFill>
                          <a:latin typeface="Osaka−等幅"/>
                          <a:cs typeface="Osaka−等幅"/>
                        </a:rPr>
                        <a:t>tion</a:t>
                      </a:r>
                      <a:endParaRPr sz="600">
                        <a:latin typeface="Osaka−等幅"/>
                        <a:cs typeface="Osaka−等幅"/>
                      </a:endParaRPr>
                    </a:p>
                  </a:txBody>
                  <a:tcPr marL="0" marR="0" marT="5080"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777777"/>
                    </a:solidFill>
                  </a:tcPr>
                </a:tc>
                <a:tc gridSpan="8">
                  <a:txBody>
                    <a:bodyPr/>
                    <a:lstStyle/>
                    <a:p>
                      <a:pPr>
                        <a:lnSpc>
                          <a:spcPct val="100000"/>
                        </a:lnSpc>
                      </a:pPr>
                      <a:endParaRPr sz="800">
                        <a:latin typeface="Times New Roman"/>
                        <a:cs typeface="Times New Roman"/>
                      </a:endParaRPr>
                    </a:p>
                    <a:p>
                      <a:pPr>
                        <a:lnSpc>
                          <a:spcPct val="100000"/>
                        </a:lnSpc>
                      </a:pPr>
                      <a:endParaRPr sz="900">
                        <a:latin typeface="Times New Roman"/>
                        <a:cs typeface="Times New Roman"/>
                      </a:endParaRPr>
                    </a:p>
                    <a:p>
                      <a:pPr marL="647065" marR="356235" indent="-285750">
                        <a:lnSpc>
                          <a:spcPct val="126899"/>
                        </a:lnSpc>
                      </a:pPr>
                      <a:r>
                        <a:rPr sz="650" dirty="0">
                          <a:solidFill>
                            <a:srgbClr val="993300"/>
                          </a:solidFill>
                          <a:latin typeface="Osaka−等幅"/>
                          <a:cs typeface="Osaka−等幅"/>
                        </a:rPr>
                        <a:t>Co-Medical TRI Session  </a:t>
                      </a:r>
                      <a:r>
                        <a:rPr sz="650" dirty="0">
                          <a:solidFill>
                            <a:srgbClr val="FF0000"/>
                          </a:solidFill>
                          <a:latin typeface="Osaka−等幅"/>
                          <a:cs typeface="Osaka−等幅"/>
                        </a:rPr>
                        <a:t>詳細別記</a:t>
                      </a:r>
                      <a:endParaRPr sz="650">
                        <a:latin typeface="Osaka−等幅"/>
                        <a:cs typeface="Osaka−等幅"/>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a:lnSpc>
                          <a:spcPct val="100000"/>
                        </a:lnSpc>
                        <a:spcBef>
                          <a:spcPts val="40"/>
                        </a:spcBef>
                      </a:pPr>
                      <a:endParaRPr sz="950">
                        <a:latin typeface="Times New Roman"/>
                        <a:cs typeface="Times New Roman"/>
                      </a:endParaRPr>
                    </a:p>
                    <a:p>
                      <a:pPr marL="231140" marR="118110" indent="-102870">
                        <a:lnSpc>
                          <a:spcPct val="116700"/>
                        </a:lnSpc>
                      </a:pPr>
                      <a:r>
                        <a:rPr sz="600" dirty="0">
                          <a:latin typeface="Osaka−等幅"/>
                          <a:cs typeface="Osaka−等幅"/>
                        </a:rPr>
                        <a:t>心電図セミナー "</a:t>
                      </a:r>
                      <a:r>
                        <a:rPr sz="600" spc="-5" dirty="0">
                          <a:latin typeface="Osaka−等幅"/>
                          <a:cs typeface="Osaka−等幅"/>
                        </a:rPr>
                        <a:t>T</a:t>
                      </a:r>
                      <a:r>
                        <a:rPr sz="600" dirty="0">
                          <a:latin typeface="Osaka−等幅"/>
                          <a:cs typeface="Osaka−等幅"/>
                        </a:rPr>
                        <a:t>o</a:t>
                      </a:r>
                      <a:r>
                        <a:rPr sz="600" spc="-5" dirty="0">
                          <a:latin typeface="Osaka−等幅"/>
                          <a:cs typeface="Osaka−等幅"/>
                        </a:rPr>
                        <a:t>ur</a:t>
                      </a:r>
                      <a:r>
                        <a:rPr sz="600" dirty="0">
                          <a:latin typeface="Osaka−等幅"/>
                          <a:cs typeface="Osaka−等幅"/>
                        </a:rPr>
                        <a:t>ist"</a:t>
                      </a:r>
                      <a:endParaRPr sz="600">
                        <a:latin typeface="Osaka−等幅"/>
                        <a:cs typeface="Osaka−等幅"/>
                      </a:endParaRPr>
                    </a:p>
                  </a:txBody>
                  <a:tcPr marL="0" marR="0" marT="5080" marB="0" vert="vert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99"/>
                    </a:solidFill>
                  </a:tcPr>
                </a:tc>
                <a:tc hMerge="1">
                  <a:txBody>
                    <a:bodyPr/>
                    <a:lstStyle/>
                    <a:p>
                      <a:endParaRPr/>
                    </a:p>
                  </a:txBody>
                  <a:tcPr marL="0" marR="0" marT="0" marB="0"/>
                </a:tc>
                <a:tc gridSpan="9">
                  <a:txBody>
                    <a:bodyPr/>
                    <a:lstStyle/>
                    <a:p>
                      <a:pPr>
                        <a:lnSpc>
                          <a:spcPct val="100000"/>
                        </a:lnSpc>
                      </a:pPr>
                      <a:endParaRPr sz="800">
                        <a:latin typeface="Times New Roman"/>
                        <a:cs typeface="Times New Roman"/>
                      </a:endParaRPr>
                    </a:p>
                    <a:p>
                      <a:pPr>
                        <a:lnSpc>
                          <a:spcPct val="100000"/>
                        </a:lnSpc>
                      </a:pPr>
                      <a:endParaRPr sz="900">
                        <a:latin typeface="Times New Roman"/>
                        <a:cs typeface="Times New Roman"/>
                      </a:endParaRPr>
                    </a:p>
                    <a:p>
                      <a:pPr marL="650875" marR="356235" indent="-285750">
                        <a:lnSpc>
                          <a:spcPct val="126899"/>
                        </a:lnSpc>
                      </a:pPr>
                      <a:r>
                        <a:rPr sz="650" dirty="0">
                          <a:solidFill>
                            <a:srgbClr val="993300"/>
                          </a:solidFill>
                          <a:latin typeface="Osaka−等幅"/>
                          <a:cs typeface="Osaka−等幅"/>
                        </a:rPr>
                        <a:t>Co-Medical TRI Session  </a:t>
                      </a:r>
                      <a:r>
                        <a:rPr sz="650" dirty="0">
                          <a:solidFill>
                            <a:srgbClr val="FF0000"/>
                          </a:solidFill>
                          <a:latin typeface="Osaka−等幅"/>
                          <a:cs typeface="Osaka−等幅"/>
                        </a:rPr>
                        <a:t>詳細別記</a:t>
                      </a:r>
                      <a:endParaRPr sz="650">
                        <a:latin typeface="Osaka−等幅"/>
                        <a:cs typeface="Osaka−等幅"/>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4" vMerge="1">
                  <a:txBody>
                    <a:bodyPr/>
                    <a:lstStyle/>
                    <a:p>
                      <a:endParaRPr/>
                    </a:p>
                  </a:txBody>
                  <a:tcPr marL="0" marR="0" marT="1270" marB="0" vert="vert270">
                    <a:lnL w="12700">
                      <a:solidFill>
                        <a:srgbClr val="000000"/>
                      </a:solidFill>
                      <a:prstDash val="solid"/>
                    </a:lnL>
                    <a:lnT w="12700">
                      <a:solidFill>
                        <a:srgbClr val="000000"/>
                      </a:solidFill>
                      <a:prstDash val="solid"/>
                    </a:lnT>
                    <a:lnB w="12700">
                      <a:solidFill>
                        <a:srgbClr val="000000"/>
                      </a:solidFill>
                      <a:prstDash val="solid"/>
                    </a:lnB>
                    <a:solidFill>
                      <a:srgbClr val="595959"/>
                    </a:solidFil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gridSpan="5" vMerge="1">
                  <a:txBody>
                    <a:bodyPr/>
                    <a:lstStyle/>
                    <a:p>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r>
              <a:tr h="101600">
                <a:tc>
                  <a:txBody>
                    <a:bodyPr/>
                    <a:lstStyle/>
                    <a:p>
                      <a:pPr>
                        <a:lnSpc>
                          <a:spcPct val="100000"/>
                        </a:lnSpc>
                      </a:pPr>
                      <a:endParaRPr sz="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33333"/>
                    </a:solidFill>
                  </a:tcPr>
                </a:tc>
                <a:tc>
                  <a:txBody>
                    <a:bodyPr/>
                    <a:lstStyle/>
                    <a:p>
                      <a:pPr>
                        <a:lnSpc>
                          <a:spcPct val="100000"/>
                        </a:lnSpc>
                      </a:pPr>
                      <a:endParaRPr sz="500">
                        <a:latin typeface="Times New Roman"/>
                        <a:cs typeface="Times New Roman"/>
                      </a:endParaRPr>
                    </a:p>
                  </a:txBody>
                  <a:tcPr marL="0" marR="0" marT="0" marB="0">
                    <a:lnL w="12700">
                      <a:solidFill>
                        <a:srgbClr val="000000"/>
                      </a:solidFill>
                      <a:prstDash val="solid"/>
                    </a:lnL>
                    <a:lnR w="6350">
                      <a:solidFill>
                        <a:srgbClr val="000000"/>
                      </a:solidFill>
                      <a:prstDash val="solid"/>
                    </a:lnR>
                    <a:lnT w="12700">
                      <a:solidFill>
                        <a:srgbClr val="000000"/>
                      </a:solidFill>
                      <a:prstDash val="solid"/>
                    </a:lnT>
                    <a:lnB w="12700">
                      <a:solidFill>
                        <a:srgbClr val="000000"/>
                      </a:solidFill>
                      <a:prstDash val="solid"/>
                    </a:lnB>
                    <a:solidFill>
                      <a:srgbClr val="333333"/>
                    </a:solidFill>
                  </a:tcPr>
                </a:tc>
                <a:tc>
                  <a:txBody>
                    <a:bodyPr/>
                    <a:lstStyle/>
                    <a:p>
                      <a:pPr marL="13970">
                        <a:lnSpc>
                          <a:spcPts val="695"/>
                        </a:lnSpc>
                      </a:pPr>
                      <a:r>
                        <a:rPr sz="650" dirty="0">
                          <a:solidFill>
                            <a:srgbClr val="FFFFFF"/>
                          </a:solidFill>
                          <a:latin typeface="Osaka−等幅"/>
                          <a:cs typeface="Osaka−等幅"/>
                        </a:rPr>
                        <a:t>7:00</a:t>
                      </a:r>
                      <a:endParaRPr sz="650">
                        <a:latin typeface="Osaka−等幅"/>
                        <a:cs typeface="Osaka−等幅"/>
                      </a:endParaRPr>
                    </a:p>
                  </a:txBody>
                  <a:tcPr marL="0" marR="0" marT="0" marB="0">
                    <a:lnL w="6350">
                      <a:solidFill>
                        <a:srgbClr val="000000"/>
                      </a:solidFill>
                      <a:prstDash val="solid"/>
                    </a:lnL>
                    <a:lnR w="6350">
                      <a:solidFill>
                        <a:srgbClr val="000000"/>
                      </a:solidFill>
                      <a:prstDash val="solid"/>
                    </a:lnR>
                    <a:lnT w="12700">
                      <a:solidFill>
                        <a:srgbClr val="000000"/>
                      </a:solidFill>
                      <a:prstDash val="solid"/>
                    </a:lnT>
                    <a:lnB w="12700">
                      <a:solidFill>
                        <a:srgbClr val="000000"/>
                      </a:solidFill>
                      <a:prstDash val="solid"/>
                    </a:lnB>
                    <a:solidFill>
                      <a:srgbClr val="333333"/>
                    </a:solidFill>
                  </a:tcPr>
                </a:tc>
                <a:tc gridSpan="2">
                  <a:txBody>
                    <a:bodyPr/>
                    <a:lstStyle/>
                    <a:p>
                      <a:pPr marL="13335">
                        <a:lnSpc>
                          <a:spcPts val="700"/>
                        </a:lnSpc>
                      </a:pPr>
                      <a:r>
                        <a:rPr sz="650" dirty="0">
                          <a:solidFill>
                            <a:srgbClr val="FFFFFF"/>
                          </a:solidFill>
                          <a:latin typeface="Osaka−等幅"/>
                          <a:cs typeface="Osaka−等幅"/>
                        </a:rPr>
                        <a:t>8:00</a:t>
                      </a:r>
                      <a:endParaRPr sz="650">
                        <a:latin typeface="Osaka−等幅"/>
                        <a:cs typeface="Osaka−等幅"/>
                      </a:endParaRPr>
                    </a:p>
                  </a:txBody>
                  <a:tcPr marL="0" marR="0" marT="0" marB="0">
                    <a:lnL w="6350">
                      <a:solidFill>
                        <a:srgbClr val="000000"/>
                      </a:solidFill>
                      <a:prstDash val="solid"/>
                    </a:lnL>
                    <a:lnR w="6350">
                      <a:solidFill>
                        <a:srgbClr val="000000"/>
                      </a:solidFill>
                      <a:prstDash val="solid"/>
                    </a:lnR>
                    <a:lnT w="12700">
                      <a:solidFill>
                        <a:srgbClr val="000000"/>
                      </a:solidFill>
                      <a:prstDash val="solid"/>
                    </a:lnT>
                    <a:lnB w="12700">
                      <a:solidFill>
                        <a:srgbClr val="000000"/>
                      </a:solidFill>
                      <a:prstDash val="solid"/>
                    </a:lnB>
                    <a:solidFill>
                      <a:srgbClr val="333333"/>
                    </a:solidFill>
                  </a:tcPr>
                </a:tc>
                <a:tc hMerge="1">
                  <a:txBody>
                    <a:bodyPr/>
                    <a:lstStyle/>
                    <a:p>
                      <a:endParaRPr/>
                    </a:p>
                  </a:txBody>
                  <a:tcPr marL="0" marR="0" marT="0" marB="0"/>
                </a:tc>
                <a:tc>
                  <a:txBody>
                    <a:bodyPr/>
                    <a:lstStyle/>
                    <a:p>
                      <a:pPr marL="13970">
                        <a:lnSpc>
                          <a:spcPts val="700"/>
                        </a:lnSpc>
                      </a:pPr>
                      <a:r>
                        <a:rPr sz="650" dirty="0">
                          <a:solidFill>
                            <a:srgbClr val="FFFFFF"/>
                          </a:solidFill>
                          <a:latin typeface="Osaka−等幅"/>
                          <a:cs typeface="Osaka−等幅"/>
                        </a:rPr>
                        <a:t>9:00</a:t>
                      </a:r>
                      <a:endParaRPr sz="650">
                        <a:latin typeface="Osaka−等幅"/>
                        <a:cs typeface="Osaka−等幅"/>
                      </a:endParaRPr>
                    </a:p>
                  </a:txBody>
                  <a:tcPr marL="0" marR="0" marT="0" marB="0">
                    <a:lnL w="6350">
                      <a:solidFill>
                        <a:srgbClr val="000000"/>
                      </a:solidFill>
                      <a:prstDash val="solid"/>
                    </a:lnL>
                    <a:lnT w="12700">
                      <a:solidFill>
                        <a:srgbClr val="000000"/>
                      </a:solidFill>
                      <a:prstDash val="solid"/>
                    </a:lnT>
                    <a:lnB w="12700">
                      <a:solidFill>
                        <a:srgbClr val="000000"/>
                      </a:solidFill>
                      <a:prstDash val="solid"/>
                    </a:lnB>
                    <a:solidFill>
                      <a:srgbClr val="333333"/>
                    </a:solidFill>
                  </a:tcPr>
                </a:tc>
                <a:tc gridSpan="2">
                  <a:txBody>
                    <a:bodyPr/>
                    <a:lstStyle/>
                    <a:p>
                      <a:pPr marL="290830">
                        <a:lnSpc>
                          <a:spcPts val="700"/>
                        </a:lnSpc>
                      </a:pPr>
                      <a:r>
                        <a:rPr sz="650" dirty="0">
                          <a:solidFill>
                            <a:srgbClr val="FFFFFF"/>
                          </a:solidFill>
                          <a:latin typeface="Osaka−等幅"/>
                          <a:cs typeface="Osaka−等幅"/>
                        </a:rPr>
                        <a:t>10</a:t>
                      </a:r>
                      <a:r>
                        <a:rPr sz="650" spc="-5" dirty="0">
                          <a:solidFill>
                            <a:srgbClr val="FFFFFF"/>
                          </a:solidFill>
                          <a:latin typeface="Osaka−等幅"/>
                          <a:cs typeface="Osaka−等幅"/>
                        </a:rPr>
                        <a:t>:</a:t>
                      </a:r>
                      <a:r>
                        <a:rPr sz="650" dirty="0">
                          <a:solidFill>
                            <a:srgbClr val="FFFFFF"/>
                          </a:solidFill>
                          <a:latin typeface="Osaka−等幅"/>
                          <a:cs typeface="Osaka−等幅"/>
                        </a:rPr>
                        <a:t>00</a:t>
                      </a:r>
                      <a:endParaRPr sz="650">
                        <a:latin typeface="Osaka−等幅"/>
                        <a:cs typeface="Osaka−等幅"/>
                      </a:endParaRPr>
                    </a:p>
                  </a:txBody>
                  <a:tcPr marL="0" marR="0" marT="0" marB="0">
                    <a:lnT w="12700">
                      <a:solidFill>
                        <a:srgbClr val="000000"/>
                      </a:solidFill>
                      <a:prstDash val="solid"/>
                    </a:lnT>
                    <a:lnB w="12700">
                      <a:solidFill>
                        <a:srgbClr val="000000"/>
                      </a:solidFill>
                      <a:prstDash val="solid"/>
                    </a:lnB>
                    <a:solidFill>
                      <a:srgbClr val="333333"/>
                    </a:solidFill>
                  </a:tcPr>
                </a:tc>
                <a:tc hMerge="1">
                  <a:txBody>
                    <a:bodyPr/>
                    <a:lstStyle/>
                    <a:p>
                      <a:endParaRPr/>
                    </a:p>
                  </a:txBody>
                  <a:tcPr marL="0" marR="0" marT="0" marB="0"/>
                </a:tc>
                <a:tc>
                  <a:txBody>
                    <a:bodyPr/>
                    <a:lstStyle/>
                    <a:p>
                      <a:pPr>
                        <a:lnSpc>
                          <a:spcPct val="100000"/>
                        </a:lnSpc>
                      </a:pPr>
                      <a:endParaRPr sz="500">
                        <a:latin typeface="Times New Roman"/>
                        <a:cs typeface="Times New Roman"/>
                      </a:endParaRPr>
                    </a:p>
                  </a:txBody>
                  <a:tcPr marL="0" marR="0" marT="0" marB="0">
                    <a:lnT w="12700">
                      <a:solidFill>
                        <a:srgbClr val="000000"/>
                      </a:solidFill>
                      <a:prstDash val="solid"/>
                    </a:lnT>
                    <a:lnB w="12700">
                      <a:solidFill>
                        <a:srgbClr val="000000"/>
                      </a:solidFill>
                      <a:prstDash val="solid"/>
                    </a:lnB>
                    <a:solidFill>
                      <a:srgbClr val="333333"/>
                    </a:solidFill>
                  </a:tcPr>
                </a:tc>
                <a:tc gridSpan="3">
                  <a:txBody>
                    <a:bodyPr/>
                    <a:lstStyle/>
                    <a:p>
                      <a:pPr marL="153670">
                        <a:lnSpc>
                          <a:spcPts val="700"/>
                        </a:lnSpc>
                      </a:pPr>
                      <a:r>
                        <a:rPr sz="650" dirty="0">
                          <a:solidFill>
                            <a:srgbClr val="FFFFFF"/>
                          </a:solidFill>
                          <a:latin typeface="Osaka−等幅"/>
                          <a:cs typeface="Osaka−等幅"/>
                        </a:rPr>
                        <a:t>11</a:t>
                      </a:r>
                      <a:r>
                        <a:rPr sz="650" spc="-5" dirty="0">
                          <a:solidFill>
                            <a:srgbClr val="FFFFFF"/>
                          </a:solidFill>
                          <a:latin typeface="Osaka−等幅"/>
                          <a:cs typeface="Osaka−等幅"/>
                        </a:rPr>
                        <a:t>:</a:t>
                      </a:r>
                      <a:r>
                        <a:rPr sz="650" dirty="0">
                          <a:solidFill>
                            <a:srgbClr val="FFFFFF"/>
                          </a:solidFill>
                          <a:latin typeface="Osaka−等幅"/>
                          <a:cs typeface="Osaka−等幅"/>
                        </a:rPr>
                        <a:t>00</a:t>
                      </a:r>
                      <a:endParaRPr sz="650">
                        <a:latin typeface="Osaka−等幅"/>
                        <a:cs typeface="Osaka−等幅"/>
                      </a:endParaRPr>
                    </a:p>
                  </a:txBody>
                  <a:tcPr marL="0" marR="0" marT="0" marB="0">
                    <a:lnT w="12700">
                      <a:solidFill>
                        <a:srgbClr val="000000"/>
                      </a:solidFill>
                      <a:prstDash val="solid"/>
                    </a:lnT>
                    <a:lnB w="12700">
                      <a:solidFill>
                        <a:srgbClr val="000000"/>
                      </a:solidFill>
                      <a:prstDash val="solid"/>
                    </a:lnB>
                    <a:solidFill>
                      <a:srgbClr val="333333"/>
                    </a:solidFill>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500">
                        <a:latin typeface="Times New Roman"/>
                        <a:cs typeface="Times New Roman"/>
                      </a:endParaRPr>
                    </a:p>
                  </a:txBody>
                  <a:tcPr marL="0" marR="0" marT="0" marB="0">
                    <a:lnR w="6350">
                      <a:solidFill>
                        <a:srgbClr val="000000"/>
                      </a:solidFill>
                      <a:prstDash val="solid"/>
                    </a:lnR>
                    <a:lnT w="12700">
                      <a:solidFill>
                        <a:srgbClr val="000000"/>
                      </a:solidFill>
                      <a:prstDash val="solid"/>
                    </a:lnT>
                    <a:lnB w="12700">
                      <a:solidFill>
                        <a:srgbClr val="000000"/>
                      </a:solidFill>
                      <a:prstDash val="solid"/>
                    </a:lnB>
                    <a:solidFill>
                      <a:srgbClr val="333333"/>
                    </a:solidFill>
                  </a:tcPr>
                </a:tc>
                <a:tc gridSpan="2">
                  <a:txBody>
                    <a:bodyPr/>
                    <a:lstStyle/>
                    <a:p>
                      <a:pPr marL="13335">
                        <a:lnSpc>
                          <a:spcPts val="700"/>
                        </a:lnSpc>
                      </a:pPr>
                      <a:r>
                        <a:rPr sz="650" dirty="0">
                          <a:solidFill>
                            <a:srgbClr val="FFFFFF"/>
                          </a:solidFill>
                          <a:latin typeface="Osaka−等幅"/>
                          <a:cs typeface="Osaka−等幅"/>
                        </a:rPr>
                        <a:t>12:00</a:t>
                      </a:r>
                      <a:endParaRPr sz="650">
                        <a:latin typeface="Osaka−等幅"/>
                        <a:cs typeface="Osaka−等幅"/>
                      </a:endParaRPr>
                    </a:p>
                  </a:txBody>
                  <a:tcPr marL="0" marR="0" marT="0" marB="0">
                    <a:lnL w="6350">
                      <a:solidFill>
                        <a:srgbClr val="000000"/>
                      </a:solidFill>
                      <a:prstDash val="solid"/>
                    </a:lnL>
                    <a:lnR w="6350">
                      <a:solidFill>
                        <a:srgbClr val="000000"/>
                      </a:solidFill>
                      <a:prstDash val="solid"/>
                    </a:lnR>
                    <a:lnT w="12700">
                      <a:solidFill>
                        <a:srgbClr val="000000"/>
                      </a:solidFill>
                      <a:prstDash val="solid"/>
                    </a:lnT>
                    <a:lnB w="12700">
                      <a:solidFill>
                        <a:srgbClr val="000000"/>
                      </a:solidFill>
                      <a:prstDash val="solid"/>
                    </a:lnB>
                    <a:solidFill>
                      <a:srgbClr val="333333"/>
                    </a:solidFill>
                  </a:tcPr>
                </a:tc>
                <a:tc hMerge="1">
                  <a:txBody>
                    <a:bodyPr/>
                    <a:lstStyle/>
                    <a:p>
                      <a:endParaRPr/>
                    </a:p>
                  </a:txBody>
                  <a:tcPr marL="0" marR="0" marT="0" marB="0"/>
                </a:tc>
                <a:tc>
                  <a:txBody>
                    <a:bodyPr/>
                    <a:lstStyle/>
                    <a:p>
                      <a:pPr marL="5715" algn="ctr">
                        <a:lnSpc>
                          <a:spcPts val="700"/>
                        </a:lnSpc>
                      </a:pPr>
                      <a:r>
                        <a:rPr sz="650" dirty="0">
                          <a:solidFill>
                            <a:srgbClr val="FFFFFF"/>
                          </a:solidFill>
                          <a:latin typeface="Osaka−等幅"/>
                          <a:cs typeface="Osaka−等幅"/>
                        </a:rPr>
                        <a:t>13</a:t>
                      </a:r>
                      <a:r>
                        <a:rPr sz="650" spc="-5" dirty="0">
                          <a:solidFill>
                            <a:srgbClr val="FFFFFF"/>
                          </a:solidFill>
                          <a:latin typeface="Osaka−等幅"/>
                          <a:cs typeface="Osaka−等幅"/>
                        </a:rPr>
                        <a:t>:</a:t>
                      </a:r>
                      <a:r>
                        <a:rPr sz="650" dirty="0">
                          <a:solidFill>
                            <a:srgbClr val="FFFFFF"/>
                          </a:solidFill>
                          <a:latin typeface="Osaka−等幅"/>
                          <a:cs typeface="Osaka−等幅"/>
                        </a:rPr>
                        <a:t>00</a:t>
                      </a:r>
                      <a:endParaRPr sz="650">
                        <a:latin typeface="Osaka−等幅"/>
                        <a:cs typeface="Osaka−等幅"/>
                      </a:endParaRPr>
                    </a:p>
                  </a:txBody>
                  <a:tcPr marL="0" marR="0" marT="0" marB="0">
                    <a:lnL w="6350">
                      <a:solidFill>
                        <a:srgbClr val="000000"/>
                      </a:solidFill>
                      <a:prstDash val="solid"/>
                    </a:lnL>
                    <a:lnT w="12700">
                      <a:solidFill>
                        <a:srgbClr val="000000"/>
                      </a:solidFill>
                      <a:prstDash val="solid"/>
                    </a:lnT>
                    <a:lnB w="12700">
                      <a:solidFill>
                        <a:srgbClr val="000000"/>
                      </a:solidFill>
                      <a:prstDash val="solid"/>
                    </a:lnB>
                    <a:solidFill>
                      <a:srgbClr val="333333"/>
                    </a:solidFill>
                  </a:tcPr>
                </a:tc>
                <a:tc gridSpan="3">
                  <a:txBody>
                    <a:bodyPr/>
                    <a:lstStyle/>
                    <a:p>
                      <a:pPr marL="295275">
                        <a:lnSpc>
                          <a:spcPts val="700"/>
                        </a:lnSpc>
                      </a:pPr>
                      <a:r>
                        <a:rPr sz="650" dirty="0">
                          <a:solidFill>
                            <a:srgbClr val="FFFFFF"/>
                          </a:solidFill>
                          <a:latin typeface="Osaka−等幅"/>
                          <a:cs typeface="Osaka−等幅"/>
                        </a:rPr>
                        <a:t>14</a:t>
                      </a:r>
                      <a:r>
                        <a:rPr sz="650" spc="-5" dirty="0">
                          <a:solidFill>
                            <a:srgbClr val="FFFFFF"/>
                          </a:solidFill>
                          <a:latin typeface="Osaka−等幅"/>
                          <a:cs typeface="Osaka−等幅"/>
                        </a:rPr>
                        <a:t>:</a:t>
                      </a:r>
                      <a:r>
                        <a:rPr sz="650" dirty="0">
                          <a:solidFill>
                            <a:srgbClr val="FFFFFF"/>
                          </a:solidFill>
                          <a:latin typeface="Osaka−等幅"/>
                          <a:cs typeface="Osaka−等幅"/>
                        </a:rPr>
                        <a:t>00</a:t>
                      </a:r>
                      <a:endParaRPr sz="650">
                        <a:latin typeface="Osaka−等幅"/>
                        <a:cs typeface="Osaka−等幅"/>
                      </a:endParaRPr>
                    </a:p>
                  </a:txBody>
                  <a:tcPr marL="0" marR="0" marT="0" marB="0">
                    <a:lnT w="12700">
                      <a:solidFill>
                        <a:srgbClr val="000000"/>
                      </a:solidFill>
                      <a:prstDash val="solid"/>
                    </a:lnT>
                    <a:lnB w="12700">
                      <a:solidFill>
                        <a:srgbClr val="000000"/>
                      </a:solidFill>
                      <a:prstDash val="solid"/>
                    </a:lnB>
                    <a:solidFill>
                      <a:srgbClr val="333333"/>
                    </a:solidFill>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500">
                        <a:latin typeface="Times New Roman"/>
                        <a:cs typeface="Times New Roman"/>
                      </a:endParaRPr>
                    </a:p>
                  </a:txBody>
                  <a:tcPr marL="0" marR="0" marT="0" marB="0">
                    <a:lnT w="12700">
                      <a:solidFill>
                        <a:srgbClr val="000000"/>
                      </a:solidFill>
                      <a:prstDash val="solid"/>
                    </a:lnT>
                    <a:lnB w="12700">
                      <a:solidFill>
                        <a:srgbClr val="000000"/>
                      </a:solidFill>
                      <a:prstDash val="solid"/>
                    </a:lnB>
                    <a:solidFill>
                      <a:srgbClr val="333333"/>
                    </a:solidFill>
                  </a:tcPr>
                </a:tc>
                <a:tc gridSpan="2">
                  <a:txBody>
                    <a:bodyPr/>
                    <a:lstStyle/>
                    <a:p>
                      <a:pPr marL="154305">
                        <a:lnSpc>
                          <a:spcPts val="700"/>
                        </a:lnSpc>
                      </a:pPr>
                      <a:r>
                        <a:rPr sz="650" dirty="0">
                          <a:solidFill>
                            <a:srgbClr val="FFFFFF"/>
                          </a:solidFill>
                          <a:latin typeface="Osaka−等幅"/>
                          <a:cs typeface="Osaka−等幅"/>
                        </a:rPr>
                        <a:t>15</a:t>
                      </a:r>
                      <a:r>
                        <a:rPr sz="650" spc="-5" dirty="0">
                          <a:solidFill>
                            <a:srgbClr val="FFFFFF"/>
                          </a:solidFill>
                          <a:latin typeface="Osaka−等幅"/>
                          <a:cs typeface="Osaka−等幅"/>
                        </a:rPr>
                        <a:t>:</a:t>
                      </a:r>
                      <a:r>
                        <a:rPr sz="650" dirty="0">
                          <a:solidFill>
                            <a:srgbClr val="FFFFFF"/>
                          </a:solidFill>
                          <a:latin typeface="Osaka−等幅"/>
                          <a:cs typeface="Osaka−等幅"/>
                        </a:rPr>
                        <a:t>00</a:t>
                      </a:r>
                      <a:endParaRPr sz="650">
                        <a:latin typeface="Osaka−等幅"/>
                        <a:cs typeface="Osaka−等幅"/>
                      </a:endParaRPr>
                    </a:p>
                  </a:txBody>
                  <a:tcPr marL="0" marR="0" marT="0" marB="0">
                    <a:lnT w="12700">
                      <a:solidFill>
                        <a:srgbClr val="000000"/>
                      </a:solidFill>
                      <a:prstDash val="solid"/>
                    </a:lnT>
                    <a:lnB w="12700">
                      <a:solidFill>
                        <a:srgbClr val="000000"/>
                      </a:solidFill>
                      <a:prstDash val="solid"/>
                    </a:lnB>
                    <a:solidFill>
                      <a:srgbClr val="333333"/>
                    </a:solidFill>
                  </a:tcPr>
                </a:tc>
                <a:tc hMerge="1">
                  <a:txBody>
                    <a:bodyPr/>
                    <a:lstStyle/>
                    <a:p>
                      <a:endParaRPr/>
                    </a:p>
                  </a:txBody>
                  <a:tcPr marL="0" marR="0" marT="0" marB="0"/>
                </a:tc>
                <a:tc gridSpan="2">
                  <a:txBody>
                    <a:bodyPr/>
                    <a:lstStyle/>
                    <a:p>
                      <a:pPr>
                        <a:lnSpc>
                          <a:spcPct val="100000"/>
                        </a:lnSpc>
                      </a:pPr>
                      <a:endParaRPr sz="500">
                        <a:latin typeface="Times New Roman"/>
                        <a:cs typeface="Times New Roman"/>
                      </a:endParaRPr>
                    </a:p>
                  </a:txBody>
                  <a:tcPr marL="0" marR="0" marT="0" marB="0">
                    <a:lnR w="6350">
                      <a:solidFill>
                        <a:srgbClr val="000000"/>
                      </a:solidFill>
                      <a:prstDash val="solid"/>
                    </a:lnR>
                    <a:lnT w="12700">
                      <a:solidFill>
                        <a:srgbClr val="000000"/>
                      </a:solidFill>
                      <a:prstDash val="solid"/>
                    </a:lnT>
                    <a:lnB w="12700">
                      <a:solidFill>
                        <a:srgbClr val="000000"/>
                      </a:solidFill>
                      <a:prstDash val="solid"/>
                    </a:lnB>
                    <a:solidFill>
                      <a:srgbClr val="333333"/>
                    </a:solidFill>
                  </a:tcPr>
                </a:tc>
                <a:tc hMerge="1">
                  <a:txBody>
                    <a:bodyPr/>
                    <a:lstStyle/>
                    <a:p>
                      <a:endParaRPr/>
                    </a:p>
                  </a:txBody>
                  <a:tcPr marL="0" marR="0" marT="0" marB="0"/>
                </a:tc>
                <a:tc>
                  <a:txBody>
                    <a:bodyPr/>
                    <a:lstStyle/>
                    <a:p>
                      <a:pPr algn="r">
                        <a:lnSpc>
                          <a:spcPts val="700"/>
                        </a:lnSpc>
                      </a:pPr>
                      <a:r>
                        <a:rPr sz="650" dirty="0">
                          <a:solidFill>
                            <a:srgbClr val="FFFFFF"/>
                          </a:solidFill>
                          <a:latin typeface="Osaka−等幅"/>
                          <a:cs typeface="Osaka−等幅"/>
                        </a:rPr>
                        <a:t>16</a:t>
                      </a:r>
                      <a:r>
                        <a:rPr sz="650" spc="-5" dirty="0">
                          <a:solidFill>
                            <a:srgbClr val="FFFFFF"/>
                          </a:solidFill>
                          <a:latin typeface="Osaka−等幅"/>
                          <a:cs typeface="Osaka−等幅"/>
                        </a:rPr>
                        <a:t>:</a:t>
                      </a:r>
                      <a:r>
                        <a:rPr sz="650" dirty="0">
                          <a:solidFill>
                            <a:srgbClr val="FFFFFF"/>
                          </a:solidFill>
                          <a:latin typeface="Osaka−等幅"/>
                          <a:cs typeface="Osaka−等幅"/>
                        </a:rPr>
                        <a:t>00</a:t>
                      </a:r>
                      <a:endParaRPr sz="650">
                        <a:latin typeface="Osaka−等幅"/>
                        <a:cs typeface="Osaka−等幅"/>
                      </a:endParaRPr>
                    </a:p>
                  </a:txBody>
                  <a:tcPr marL="0" marR="0" marT="0" marB="0">
                    <a:lnL w="6350">
                      <a:solidFill>
                        <a:srgbClr val="000000"/>
                      </a:solidFill>
                      <a:prstDash val="solid"/>
                    </a:lnL>
                    <a:lnT w="12700">
                      <a:solidFill>
                        <a:srgbClr val="000000"/>
                      </a:solidFill>
                      <a:prstDash val="solid"/>
                    </a:lnT>
                    <a:lnB w="12700">
                      <a:solidFill>
                        <a:srgbClr val="000000"/>
                      </a:solidFill>
                      <a:prstDash val="solid"/>
                    </a:lnB>
                    <a:solidFill>
                      <a:srgbClr val="333333"/>
                    </a:solidFill>
                  </a:tcPr>
                </a:tc>
                <a:tc gridSpan="2">
                  <a:txBody>
                    <a:bodyPr/>
                    <a:lstStyle/>
                    <a:p>
                      <a:pPr marL="290830">
                        <a:lnSpc>
                          <a:spcPts val="700"/>
                        </a:lnSpc>
                      </a:pPr>
                      <a:r>
                        <a:rPr sz="650" dirty="0">
                          <a:solidFill>
                            <a:srgbClr val="FFFFFF"/>
                          </a:solidFill>
                          <a:latin typeface="Osaka−等幅"/>
                          <a:cs typeface="Osaka−等幅"/>
                        </a:rPr>
                        <a:t>17</a:t>
                      </a:r>
                      <a:r>
                        <a:rPr sz="650" spc="-5" dirty="0">
                          <a:solidFill>
                            <a:srgbClr val="FFFFFF"/>
                          </a:solidFill>
                          <a:latin typeface="Osaka−等幅"/>
                          <a:cs typeface="Osaka−等幅"/>
                        </a:rPr>
                        <a:t>:</a:t>
                      </a:r>
                      <a:r>
                        <a:rPr sz="650" dirty="0">
                          <a:solidFill>
                            <a:srgbClr val="FFFFFF"/>
                          </a:solidFill>
                          <a:latin typeface="Osaka−等幅"/>
                          <a:cs typeface="Osaka−等幅"/>
                        </a:rPr>
                        <a:t>00</a:t>
                      </a:r>
                      <a:endParaRPr sz="650">
                        <a:latin typeface="Osaka−等幅"/>
                        <a:cs typeface="Osaka−等幅"/>
                      </a:endParaRPr>
                    </a:p>
                  </a:txBody>
                  <a:tcPr marL="0" marR="0" marT="0" marB="0">
                    <a:lnT w="12700">
                      <a:solidFill>
                        <a:srgbClr val="000000"/>
                      </a:solidFill>
                      <a:prstDash val="solid"/>
                    </a:lnT>
                    <a:lnB w="12700">
                      <a:solidFill>
                        <a:srgbClr val="000000"/>
                      </a:solidFill>
                      <a:prstDash val="solid"/>
                    </a:lnB>
                    <a:solidFill>
                      <a:srgbClr val="333333"/>
                    </a:solidFill>
                  </a:tcPr>
                </a:tc>
                <a:tc hMerge="1">
                  <a:txBody>
                    <a:bodyPr/>
                    <a:lstStyle/>
                    <a:p>
                      <a:endParaRPr/>
                    </a:p>
                  </a:txBody>
                  <a:tcPr marL="0" marR="0" marT="0" marB="0"/>
                </a:tc>
                <a:tc gridSpan="2">
                  <a:txBody>
                    <a:bodyPr/>
                    <a:lstStyle/>
                    <a:p>
                      <a:pPr>
                        <a:lnSpc>
                          <a:spcPct val="100000"/>
                        </a:lnSpc>
                      </a:pPr>
                      <a:endParaRPr sz="500">
                        <a:latin typeface="Times New Roman"/>
                        <a:cs typeface="Times New Roman"/>
                      </a:endParaRPr>
                    </a:p>
                  </a:txBody>
                  <a:tcPr marL="0" marR="0" marT="0" marB="0">
                    <a:lnR w="6350">
                      <a:solidFill>
                        <a:srgbClr val="000000"/>
                      </a:solidFill>
                      <a:prstDash val="solid"/>
                    </a:lnR>
                    <a:lnT w="12700">
                      <a:solidFill>
                        <a:srgbClr val="000000"/>
                      </a:solidFill>
                      <a:prstDash val="solid"/>
                    </a:lnT>
                    <a:lnB w="12700">
                      <a:solidFill>
                        <a:srgbClr val="000000"/>
                      </a:solidFill>
                      <a:prstDash val="solid"/>
                    </a:lnB>
                    <a:solidFill>
                      <a:srgbClr val="333333"/>
                    </a:solidFill>
                  </a:tcPr>
                </a:tc>
                <a:tc hMerge="1">
                  <a:txBody>
                    <a:bodyPr/>
                    <a:lstStyle/>
                    <a:p>
                      <a:endParaRPr/>
                    </a:p>
                  </a:txBody>
                  <a:tcPr marL="0" marR="0" marT="0" marB="0"/>
                </a:tc>
                <a:tc>
                  <a:txBody>
                    <a:bodyPr/>
                    <a:lstStyle/>
                    <a:p>
                      <a:pPr marL="13970">
                        <a:lnSpc>
                          <a:spcPts val="700"/>
                        </a:lnSpc>
                      </a:pPr>
                      <a:r>
                        <a:rPr sz="650" dirty="0">
                          <a:solidFill>
                            <a:srgbClr val="FFFFFF"/>
                          </a:solidFill>
                          <a:latin typeface="Osaka−等幅"/>
                          <a:cs typeface="Osaka−等幅"/>
                        </a:rPr>
                        <a:t>18:00</a:t>
                      </a:r>
                      <a:endParaRPr sz="650">
                        <a:latin typeface="Osaka−等幅"/>
                        <a:cs typeface="Osaka−等幅"/>
                      </a:endParaRPr>
                    </a:p>
                  </a:txBody>
                  <a:tcPr marL="0" marR="0" marT="0" marB="0">
                    <a:lnL w="6350">
                      <a:solidFill>
                        <a:srgbClr val="000000"/>
                      </a:solidFill>
                      <a:prstDash val="solid"/>
                    </a:lnL>
                    <a:lnR w="6350">
                      <a:solidFill>
                        <a:srgbClr val="000000"/>
                      </a:solidFill>
                      <a:prstDash val="solid"/>
                    </a:lnR>
                    <a:lnT w="12700">
                      <a:solidFill>
                        <a:srgbClr val="000000"/>
                      </a:solidFill>
                      <a:prstDash val="solid"/>
                    </a:lnT>
                    <a:lnB w="12700">
                      <a:solidFill>
                        <a:srgbClr val="000000"/>
                      </a:solidFill>
                      <a:prstDash val="solid"/>
                    </a:lnB>
                    <a:solidFill>
                      <a:srgbClr val="333333"/>
                    </a:solidFill>
                  </a:tcPr>
                </a:tc>
                <a:tc gridSpan="2">
                  <a:txBody>
                    <a:bodyPr/>
                    <a:lstStyle/>
                    <a:p>
                      <a:pPr marL="13970">
                        <a:lnSpc>
                          <a:spcPts val="700"/>
                        </a:lnSpc>
                      </a:pPr>
                      <a:r>
                        <a:rPr sz="650" dirty="0">
                          <a:solidFill>
                            <a:srgbClr val="FFFFFF"/>
                          </a:solidFill>
                          <a:latin typeface="Osaka−等幅"/>
                          <a:cs typeface="Osaka−等幅"/>
                        </a:rPr>
                        <a:t>19:00</a:t>
                      </a:r>
                      <a:endParaRPr sz="650">
                        <a:latin typeface="Osaka−等幅"/>
                        <a:cs typeface="Osaka−等幅"/>
                      </a:endParaRPr>
                    </a:p>
                  </a:txBody>
                  <a:tcPr marL="0" marR="0" marT="0" marB="0">
                    <a:lnL w="6350">
                      <a:solidFill>
                        <a:srgbClr val="000000"/>
                      </a:solidFill>
                      <a:prstDash val="solid"/>
                    </a:lnL>
                    <a:lnR w="6350">
                      <a:solidFill>
                        <a:srgbClr val="000000"/>
                      </a:solidFill>
                      <a:prstDash val="solid"/>
                    </a:lnR>
                    <a:lnT w="12700">
                      <a:solidFill>
                        <a:srgbClr val="000000"/>
                      </a:solidFill>
                      <a:prstDash val="solid"/>
                    </a:lnT>
                    <a:lnB w="12700">
                      <a:solidFill>
                        <a:srgbClr val="000000"/>
                      </a:solidFill>
                      <a:prstDash val="solid"/>
                    </a:lnB>
                    <a:solidFill>
                      <a:srgbClr val="333333"/>
                    </a:solidFill>
                  </a:tcPr>
                </a:tc>
                <a:tc hMerge="1">
                  <a:txBody>
                    <a:bodyPr/>
                    <a:lstStyle/>
                    <a:p>
                      <a:endParaRPr/>
                    </a:p>
                  </a:txBody>
                  <a:tcPr marL="0" marR="0" marT="0" marB="0"/>
                </a:tc>
                <a:tc>
                  <a:txBody>
                    <a:bodyPr/>
                    <a:lstStyle/>
                    <a:p>
                      <a:pPr marL="13970">
                        <a:lnSpc>
                          <a:spcPts val="700"/>
                        </a:lnSpc>
                      </a:pPr>
                      <a:r>
                        <a:rPr sz="650" dirty="0">
                          <a:solidFill>
                            <a:srgbClr val="FFFFFF"/>
                          </a:solidFill>
                          <a:latin typeface="Osaka−等幅"/>
                          <a:cs typeface="Osaka−等幅"/>
                        </a:rPr>
                        <a:t>20:00</a:t>
                      </a:r>
                      <a:endParaRPr sz="650">
                        <a:latin typeface="Osaka−等幅"/>
                        <a:cs typeface="Osaka−等幅"/>
                      </a:endParaRPr>
                    </a:p>
                  </a:txBody>
                  <a:tcPr marL="0" marR="0" marT="0" marB="0">
                    <a:lnL w="63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33333"/>
                    </a:solid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TotalTime>
  <Words>559</Words>
  <Application>Microsoft Macintosh PowerPoint</Application>
  <PresentationFormat>ユーザー設定</PresentationFormat>
  <Paragraphs>246</Paragraphs>
  <Slides>3</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vt:i4>
      </vt:variant>
    </vt:vector>
  </HeadingPairs>
  <TitlesOfParts>
    <vt:vector size="12" baseType="lpstr">
      <vt:lpstr>Arial Rounded MT Bold</vt:lpstr>
      <vt:lpstr>Arial Unicode MS</vt:lpstr>
      <vt:lpstr>Calibri</vt:lpstr>
      <vt:lpstr>KozGoPr6N-Medium</vt:lpstr>
      <vt:lpstr>Kozuka Gothic Pr6N</vt:lpstr>
      <vt:lpstr>Osaka−等幅</vt:lpstr>
      <vt:lpstr>Times New Roman</vt:lpstr>
      <vt:lpstr>Arial</vt:lpstr>
      <vt:lpstr>Office Theme</vt:lpstr>
      <vt:lpstr>PowerPoint プレゼンテーション</vt:lpstr>
      <vt:lpstr>Luncheon Seminar</vt:lpstr>
      <vt:lpstr>PowerPoint プレゼンテーション</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cp:lastModifiedBy>齋藤-SAITO滋-Shigeru</cp:lastModifiedBy>
  <cp:revision>2</cp:revision>
  <cp:lastPrinted>2017-11-20T04:37:56Z</cp:lastPrinted>
  <dcterms:created xsi:type="dcterms:W3CDTF">2017-11-20T13:35:13Z</dcterms:created>
  <dcterms:modified xsi:type="dcterms:W3CDTF">2017-11-20T04:39:23Z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2017-11-20T00:00:00Z</vt:filetime>
  </property>
  <property fmtid="{D5CDD505-2E9C-101B-9397-08002B2CF9AE}" pid="3" name="Creator">
    <vt:lpwstr>Acrobat Pro DC 17.12.20098</vt:lpwstr>
  </property>
  <property fmtid="{D5CDD505-2E9C-101B-9397-08002B2CF9AE}" pid="4" name="LastSaved">
    <vt:filetime>2017-11-20T00:00:00Z</vt:filetime>
  </property>
</Properties>
</file>