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0.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1.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2.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 id="2147484206" r:id="rId2"/>
    <p:sldMasterId id="2147484240" r:id="rId3"/>
    <p:sldMasterId id="2147484264" r:id="rId4"/>
    <p:sldMasterId id="2147484273" r:id="rId5"/>
    <p:sldMasterId id="2147484275" r:id="rId6"/>
    <p:sldMasterId id="2147484284" r:id="rId7"/>
    <p:sldMasterId id="2147484309" r:id="rId8"/>
    <p:sldMasterId id="2147484319" r:id="rId9"/>
    <p:sldMasterId id="2147484418" r:id="rId10"/>
    <p:sldMasterId id="2147484446" r:id="rId11"/>
    <p:sldMasterId id="2147484613" r:id="rId12"/>
    <p:sldMasterId id="2147484669" r:id="rId13"/>
    <p:sldMasterId id="2147484673" r:id="rId14"/>
  </p:sldMasterIdLst>
  <p:notesMasterIdLst>
    <p:notesMasterId r:id="rId32"/>
  </p:notesMasterIdLst>
  <p:sldIdLst>
    <p:sldId id="1231" r:id="rId15"/>
    <p:sldId id="1594" r:id="rId16"/>
    <p:sldId id="1595" r:id="rId17"/>
    <p:sldId id="1533" r:id="rId18"/>
    <p:sldId id="1534" r:id="rId19"/>
    <p:sldId id="1584" r:id="rId20"/>
    <p:sldId id="1586" r:id="rId21"/>
    <p:sldId id="1587" r:id="rId22"/>
    <p:sldId id="1590" r:id="rId23"/>
    <p:sldId id="1591" r:id="rId24"/>
    <p:sldId id="1585" r:id="rId25"/>
    <p:sldId id="1589" r:id="rId26"/>
    <p:sldId id="1588" r:id="rId27"/>
    <p:sldId id="1592" r:id="rId28"/>
    <p:sldId id="1593" r:id="rId29"/>
    <p:sldId id="1616" r:id="rId30"/>
    <p:sldId id="672" r:id="rId31"/>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99FF"/>
    <a:srgbClr val="66FFFF"/>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テーマ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濃色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濃色 2 - アクセント 3/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750" autoAdjust="0"/>
    <p:restoredTop sz="92680" autoAdjust="0"/>
  </p:normalViewPr>
  <p:slideViewPr>
    <p:cSldViewPr>
      <p:cViewPr>
        <p:scale>
          <a:sx n="99" d="100"/>
          <a:sy n="99" d="100"/>
        </p:scale>
        <p:origin x="-10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968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notesMaster" Target="notesMasters/notesMaster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Osaka"/>
                <a:ea typeface="Osaka"/>
              </a:defRPr>
            </a:lvl1pPr>
          </a:lstStyle>
          <a:p>
            <a:pPr>
              <a:defRPr/>
            </a:pPr>
            <a:endParaRPr lang="en-US" altLang="ja-JP" dirty="0"/>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Osaka"/>
                <a:ea typeface="Osaka"/>
              </a:defRPr>
            </a:lvl1pPr>
          </a:lstStyle>
          <a:p>
            <a:pPr>
              <a:defRPr/>
            </a:pPr>
            <a:endParaRPr lang="en-US" altLang="ja-JP" dirty="0"/>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Osaka"/>
                <a:ea typeface="Osaka"/>
              </a:defRPr>
            </a:lvl1pPr>
          </a:lstStyle>
          <a:p>
            <a:pPr>
              <a:defRPr/>
            </a:pPr>
            <a:endParaRPr lang="en-US" altLang="ja-JP" dirty="0"/>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Osaka"/>
                <a:ea typeface="Osaka"/>
              </a:defRPr>
            </a:lvl1pPr>
          </a:lstStyle>
          <a:p>
            <a:pPr>
              <a:defRPr/>
            </a:pPr>
            <a:fld id="{BC12AF10-0580-4A5B-A205-098B3C15B557}" type="slidenum">
              <a:rPr lang="ja-JP" altLang="en-US" smtClean="0"/>
              <a:pPr>
                <a:defRPr/>
              </a:pPr>
              <a:t>‹#›</a:t>
            </a:fld>
            <a:endParaRPr lang="en-US" altLang="ja-JP" dirty="0"/>
          </a:p>
        </p:txBody>
      </p:sp>
    </p:spTree>
    <p:extLst>
      <p:ext uri="{BB962C8B-B14F-4D97-AF65-F5344CB8AC3E}">
        <p14:creationId xmlns:p14="http://schemas.microsoft.com/office/powerpoint/2010/main" val="14200018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Osaka"/>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Osaka"/>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Osaka"/>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Osaka"/>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Osaka"/>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fld id="{B0DEC7E9-A249-47D0-B70A-B358A9A7AFDC}" type="slidenum">
              <a:rPr lang="ja-JP" altLang="en-US" sz="1200" smtClean="0">
                <a:solidFill>
                  <a:prstClr val="black"/>
                </a:solidFill>
                <a:latin typeface="Osaka"/>
                <a:ea typeface="Osaka"/>
              </a:rPr>
              <a:pPr eaLnBrk="1" hangingPunct="1"/>
              <a:t>1</a:t>
            </a:fld>
            <a:endParaRPr lang="en-US" altLang="ja-JP" sz="1200" dirty="0" smtClean="0">
              <a:solidFill>
                <a:prstClr val="black"/>
              </a:solidFill>
              <a:latin typeface="Osaka"/>
              <a:ea typeface="Osaka"/>
            </a:endParaRPr>
          </a:p>
        </p:txBody>
      </p:sp>
      <p:sp>
        <p:nvSpPr>
          <p:cNvPr id="237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algn="r" eaLnBrk="1" hangingPunct="1"/>
            <a:fld id="{76418831-1FBF-42BA-B55C-1E05E26F53E0}" type="slidenum">
              <a:rPr lang="en-US" altLang="ja-JP" sz="1200">
                <a:solidFill>
                  <a:srgbClr val="000000"/>
                </a:solidFill>
                <a:latin typeface="Osaka"/>
                <a:ea typeface="Osaka"/>
              </a:rPr>
              <a:pPr algn="r" eaLnBrk="1" hangingPunct="1"/>
              <a:t>1</a:t>
            </a:fld>
            <a:endParaRPr lang="en-US" altLang="ja-JP" sz="1200" dirty="0">
              <a:solidFill>
                <a:srgbClr val="000000"/>
              </a:solidFill>
              <a:latin typeface="Osaka"/>
              <a:ea typeface="Osaka"/>
            </a:endParaRPr>
          </a:p>
        </p:txBody>
      </p:sp>
      <p:sp>
        <p:nvSpPr>
          <p:cNvPr id="237572" name="Rectangle 2"/>
          <p:cNvSpPr>
            <a:spLocks noGrp="1" noRot="1" noChangeAspect="1" noChangeArrowheads="1" noTextEdit="1"/>
          </p:cNvSpPr>
          <p:nvPr>
            <p:ph type="sldImg"/>
          </p:nvPr>
        </p:nvSpPr>
        <p:spPr>
          <a:xfrm>
            <a:off x="1143000" y="685800"/>
            <a:ext cx="4572000" cy="3429000"/>
          </a:xfrm>
          <a:ln/>
        </p:spPr>
      </p:sp>
      <p:sp>
        <p:nvSpPr>
          <p:cNvPr id="2375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ja-JP" altLang="ja-JP" dirty="0" smtClean="0"/>
          </a:p>
        </p:txBody>
      </p:sp>
    </p:spTree>
    <p:extLst>
      <p:ext uri="{BB962C8B-B14F-4D97-AF65-F5344CB8AC3E}">
        <p14:creationId xmlns:p14="http://schemas.microsoft.com/office/powerpoint/2010/main" val="106329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A8EF864-E19C-4692-9A14-BCAA57CFF929}" type="slidenum">
              <a:rPr lang="ja-JP" altLang="en-US" smtClean="0">
                <a:solidFill>
                  <a:prstClr val="black"/>
                </a:solidFill>
              </a:rPr>
              <a:pPr/>
              <a:t>17</a:t>
            </a:fld>
            <a:endParaRPr lang="ja-JP" altLang="en-US">
              <a:solidFill>
                <a:prstClr val="black"/>
              </a:solidFill>
            </a:endParaRPr>
          </a:p>
        </p:txBody>
      </p:sp>
    </p:spTree>
    <p:extLst>
      <p:ext uri="{BB962C8B-B14F-4D97-AF65-F5344CB8AC3E}">
        <p14:creationId xmlns:p14="http://schemas.microsoft.com/office/powerpoint/2010/main" val="196598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2.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0.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2.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0.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0.jpeg"/><Relationship Id="rId3" Type="http://schemas.openxmlformats.org/officeDocument/2006/relationships/image" Target="../media/image1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0.jpeg"/><Relationship Id="rId3"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2.jpe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3.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jpe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2.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3.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7.jpeg"/><Relationship Id="rId1" Type="http://schemas.openxmlformats.org/officeDocument/2006/relationships/slideMaster" Target="../slideMasters/slideMaster10.xml"/><Relationship Id="rId2" Type="http://schemas.openxmlformats.org/officeDocument/2006/relationships/image" Target="../media/image4.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7.jpeg"/><Relationship Id="rId1" Type="http://schemas.openxmlformats.org/officeDocument/2006/relationships/slideMaster" Target="../slideMasters/slideMaster10.xml"/><Relationship Id="rId2" Type="http://schemas.openxmlformats.org/officeDocument/2006/relationships/image" Target="../media/image4.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jpeg"/><Relationship Id="rId3" Type="http://schemas.openxmlformats.org/officeDocument/2006/relationships/image" Target="../media/image17.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7.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7.jpe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7.jpeg"/><Relationship Id="rId1" Type="http://schemas.openxmlformats.org/officeDocument/2006/relationships/slideMaster" Target="../slideMasters/slideMaster11.xml"/><Relationship Id="rId2" Type="http://schemas.openxmlformats.org/officeDocument/2006/relationships/image" Target="../media/image4.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7.jpeg"/><Relationship Id="rId1" Type="http://schemas.openxmlformats.org/officeDocument/2006/relationships/slideMaster" Target="../slideMasters/slideMaster11.xml"/><Relationship Id="rId2" Type="http://schemas.openxmlformats.org/officeDocument/2006/relationships/image" Target="../media/image4.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5.jpeg"/><Relationship Id="rId3" Type="http://schemas.openxmlformats.org/officeDocument/2006/relationships/image" Target="../media/image17.jpe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8.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8.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pic>
        <p:nvPicPr>
          <p:cNvPr id="5" name="図 4" descr="EFI_002_Black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4" y="0"/>
            <a:ext cx="9143554" cy="1521487"/>
          </a:xfrm>
          <a:prstGeom prst="rect">
            <a:avLst/>
          </a:prstGeom>
        </p:spPr>
      </p:pic>
      <p:sp>
        <p:nvSpPr>
          <p:cNvPr id="4" name="タイトル プレースホルダ 8"/>
          <p:cNvSpPr>
            <a:spLocks noGrp="1"/>
          </p:cNvSpPr>
          <p:nvPr>
            <p:ph type="title"/>
          </p:nvPr>
        </p:nvSpPr>
        <p:spPr>
          <a:xfrm>
            <a:off x="363538" y="71414"/>
            <a:ext cx="8229600" cy="1000132"/>
          </a:xfrm>
          <a:prstGeom prst="rect">
            <a:avLst/>
          </a:prstGeom>
          <a:effectLst/>
        </p:spPr>
        <p:txBody>
          <a:bodyPr vert="horz" lIns="91440" tIns="45720" rIns="91440" bIns="45720" rtlCol="0" anchor="ctr">
            <a:normAutofit/>
          </a:bodyPr>
          <a:lstStyle>
            <a:lvl1pPr algn="l" defTabSz="914400" rtl="0" eaLnBrk="1" latinLnBrk="0" hangingPunct="1">
              <a:lnSpc>
                <a:spcPts val="3400"/>
              </a:lnSpc>
              <a:spcBef>
                <a:spcPct val="0"/>
              </a:spcBef>
              <a:buNone/>
              <a:defRPr kumimoji="1" lang="ja-JP" altLang="en-US" sz="2800" b="1" i="0" kern="1200" baseline="0" dirty="0">
                <a:solidFill>
                  <a:srgbClr val="FADC41"/>
                </a:solidFill>
                <a:latin typeface="Meiryo UI" pitchFamily="50" charset="-128"/>
                <a:ea typeface="Meiryo UI" pitchFamily="50" charset="-128"/>
                <a:cs typeface="Meiryo UI" pitchFamily="50" charset="-128"/>
              </a:defRPr>
            </a:lvl1p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val="28085286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Rounded Rectangle 11"/>
          <p:cNvSpPr/>
          <p:nvPr/>
        </p:nvSpPr>
        <p:spPr>
          <a:xfrm>
            <a:off x="228600" y="228600"/>
            <a:ext cx="8696325" cy="111283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HGSSoeiKakupoptai" pitchFamily="82" charset="-128"/>
              <a:ea typeface="HGSSoeiKakupoptai" pitchFamily="82" charset="-128"/>
            </a:endParaRPr>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7"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9" name="図 2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78682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130425"/>
            <a:ext cx="7772400" cy="1470025"/>
          </a:xfrm>
          <a:prstGeom prst="rect">
            <a:avLst/>
          </a:prstGeom>
        </p:spPr>
        <p:txBody>
          <a:bodyPr/>
          <a:lstStyle>
            <a:lvl1pPr>
              <a:defRPr sz="4000" b="1">
                <a:solidFill>
                  <a:srgbClr val="FADC41"/>
                </a:solidFill>
                <a:latin typeface="Meiryo UI" pitchFamily="50" charset="-128"/>
                <a:ea typeface="Meiryo UI" pitchFamily="50" charset="-128"/>
                <a:cs typeface="Meiryo UI"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accent4"/>
                </a:solidFill>
                <a:latin typeface="Meiryo UI" pitchFamily="50" charset="-128"/>
                <a:ea typeface="Meiryo UI" pitchFamily="50" charset="-128"/>
                <a:cs typeface="Meiryo UI"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1658077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3568717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pic>
        <p:nvPicPr>
          <p:cNvPr id="5" name="図 4" descr="EFI_002_Black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4" y="0"/>
            <a:ext cx="9143554" cy="1521487"/>
          </a:xfrm>
          <a:prstGeom prst="rect">
            <a:avLst/>
          </a:prstGeom>
        </p:spPr>
      </p:pic>
      <p:sp>
        <p:nvSpPr>
          <p:cNvPr id="4" name="タイトル プレースホルダ 8"/>
          <p:cNvSpPr>
            <a:spLocks noGrp="1"/>
          </p:cNvSpPr>
          <p:nvPr>
            <p:ph type="title"/>
          </p:nvPr>
        </p:nvSpPr>
        <p:spPr>
          <a:xfrm>
            <a:off x="363538" y="71414"/>
            <a:ext cx="8229600" cy="1000132"/>
          </a:xfrm>
          <a:prstGeom prst="rect">
            <a:avLst/>
          </a:prstGeom>
          <a:effectLst/>
        </p:spPr>
        <p:txBody>
          <a:bodyPr vert="horz" lIns="91440" tIns="45720" rIns="91440" bIns="45720" rtlCol="0" anchor="ctr">
            <a:normAutofit/>
          </a:bodyPr>
          <a:lstStyle>
            <a:lvl1pPr algn="l" defTabSz="914400" rtl="0" eaLnBrk="1" latinLnBrk="0" hangingPunct="1">
              <a:lnSpc>
                <a:spcPts val="3400"/>
              </a:lnSpc>
              <a:spcBef>
                <a:spcPct val="0"/>
              </a:spcBef>
              <a:buNone/>
              <a:defRPr kumimoji="1" lang="ja-JP" altLang="en-US" sz="2800" b="1" i="0" kern="1200" baseline="0" dirty="0">
                <a:solidFill>
                  <a:srgbClr val="FADC41"/>
                </a:solidFill>
                <a:latin typeface="Arial" pitchFamily="34" charset="0"/>
                <a:ea typeface="ＭＳ Ｐゴシック" pitchFamily="50" charset="-128"/>
                <a:cs typeface="+mj-cs"/>
              </a:defRPr>
            </a:lvl1p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val="872603379"/>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6" name="図 5" descr="top_Black_a.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130425"/>
            <a:ext cx="7772400" cy="1470025"/>
          </a:xfrm>
          <a:prstGeom prst="rect">
            <a:avLst/>
          </a:prstGeom>
        </p:spPr>
        <p:txBody>
          <a:bodyPr/>
          <a:lstStyle>
            <a:lvl1pPr>
              <a:defRPr sz="4000">
                <a:solidFill>
                  <a:srgbClr val="FADC41"/>
                </a:solidFill>
                <a:latin typeface="Arial" pitchFamily="34" charset="0"/>
                <a:cs typeface="Arial" pitchFamily="34" charset="0"/>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506869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タイトル スライド">
    <p:bg>
      <p:bgPr>
        <a:solidFill>
          <a:schemeClr val="bg1"/>
        </a:solidFill>
        <a:effectLst/>
      </p:bgPr>
    </p:bg>
    <p:spTree>
      <p:nvGrpSpPr>
        <p:cNvPr id="1" name=""/>
        <p:cNvGrpSpPr/>
        <p:nvPr/>
      </p:nvGrpSpPr>
      <p:grpSpPr>
        <a:xfrm>
          <a:off x="0" y="0"/>
          <a:ext cx="0" cy="0"/>
          <a:chOff x="0" y="0"/>
          <a:chExt cx="0" cy="0"/>
        </a:xfrm>
      </p:grpSpPr>
      <p:pic>
        <p:nvPicPr>
          <p:cNvPr id="4" name="図 3" descr="top_Black_a.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3165037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3700" y="0"/>
            <a:ext cx="49403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fontAlgn="auto">
              <a:spcBef>
                <a:spcPts val="0"/>
              </a:spcBef>
              <a:spcAft>
                <a:spcPts val="0"/>
              </a:spcAft>
              <a:defRPr/>
            </a:pPr>
            <a:endParaRPr lang="ja-JP" altLang="ja-JP" sz="1800">
              <a:solidFill>
                <a:srgbClr val="000000"/>
              </a:solidFill>
              <a:latin typeface="Arial"/>
              <a:ea typeface="ＭＳ Ｐゴシック"/>
            </a:endParaRPr>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fontAlgn="auto">
              <a:spcBef>
                <a:spcPts val="0"/>
              </a:spcBef>
              <a:spcAft>
                <a:spcPts val="0"/>
              </a:spcAft>
              <a:defRPr/>
            </a:pPr>
            <a:endParaRPr lang="ja-JP" altLang="ja-JP" sz="1800">
              <a:solidFill>
                <a:srgbClr val="000000"/>
              </a:solidFill>
              <a:latin typeface="Arial"/>
              <a:ea typeface="ＭＳ Ｐゴシック"/>
            </a:endParaRPr>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fontAlgn="auto">
              <a:spcBef>
                <a:spcPts val="0"/>
              </a:spcBef>
              <a:spcAft>
                <a:spcPts val="0"/>
              </a:spcAft>
              <a:defRPr/>
            </a:pPr>
            <a:fld id="{ECEA8CA5-3B91-4D4B-BCD4-80B447C5601C}" type="slidenum">
              <a:rPr lang="en-US" altLang="ja-JP" sz="1800">
                <a:solidFill>
                  <a:srgbClr val="000000"/>
                </a:solidFill>
                <a:latin typeface="Arial"/>
                <a:ea typeface="ＭＳ Ｐゴシック"/>
              </a:rPr>
              <a:pPr fontAlgn="auto">
                <a:spcBef>
                  <a:spcPts val="0"/>
                </a:spcBef>
                <a:spcAft>
                  <a:spcPts val="0"/>
                </a:spcAft>
                <a:defRPr/>
              </a:pPr>
              <a:t>‹#›</a:t>
            </a:fld>
            <a:endParaRPr lang="en-US" altLang="ja-JP" sz="1800">
              <a:solidFill>
                <a:srgbClr val="000000"/>
              </a:solidFill>
              <a:latin typeface="Arial"/>
              <a:ea typeface="ＭＳ Ｐゴシック"/>
            </a:endParaRPr>
          </a:p>
        </p:txBody>
      </p:sp>
    </p:spTree>
    <p:extLst>
      <p:ext uri="{BB962C8B-B14F-4D97-AF65-F5344CB8AC3E}">
        <p14:creationId xmlns:p14="http://schemas.microsoft.com/office/powerpoint/2010/main" val="317395399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Title, Subtitle &amp; Content">
    <p:spTree>
      <p:nvGrpSpPr>
        <p:cNvPr id="1" name=""/>
        <p:cNvGrpSpPr/>
        <p:nvPr/>
      </p:nvGrpSpPr>
      <p:grpSpPr>
        <a:xfrm>
          <a:off x="0" y="0"/>
          <a:ext cx="0" cy="0"/>
          <a:chOff x="0" y="0"/>
          <a:chExt cx="0" cy="0"/>
        </a:xfrm>
      </p:grpSpPr>
      <p:grpSp>
        <p:nvGrpSpPr>
          <p:cNvPr id="9" name="Group 9"/>
          <p:cNvGrpSpPr/>
          <p:nvPr userDrawn="1"/>
        </p:nvGrpSpPr>
        <p:grpSpPr>
          <a:xfrm>
            <a:off x="323850" y="0"/>
            <a:ext cx="8032750" cy="724395"/>
            <a:chOff x="323850" y="-1"/>
            <a:chExt cx="8032750" cy="968721"/>
          </a:xfrm>
        </p:grpSpPr>
        <p:sp>
          <p:nvSpPr>
            <p:cNvPr id="11" name="Rectangle 20"/>
            <p:cNvSpPr/>
            <p:nvPr userDrawn="1"/>
          </p:nvSpPr>
          <p:spPr>
            <a:xfrm>
              <a:off x="323850" y="-1"/>
              <a:ext cx="8032750" cy="96872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800" dirty="0">
                <a:solidFill>
                  <a:srgbClr val="FFFFFF"/>
                </a:solidFill>
                <a:latin typeface="Osaka"/>
                <a:ea typeface="ＭＳ Ｐゴシック"/>
              </a:endParaRPr>
            </a:p>
          </p:txBody>
        </p:sp>
        <p:sp>
          <p:nvSpPr>
            <p:cNvPr id="12" name="Rectangle 21"/>
            <p:cNvSpPr/>
            <p:nvPr userDrawn="1"/>
          </p:nvSpPr>
          <p:spPr>
            <a:xfrm>
              <a:off x="323850" y="0"/>
              <a:ext cx="6165850" cy="82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800" dirty="0">
                <a:solidFill>
                  <a:srgbClr val="FFFFFF"/>
                </a:solidFill>
                <a:latin typeface="Osaka"/>
                <a:ea typeface="ＭＳ Ｐゴシック"/>
              </a:endParaRPr>
            </a:p>
          </p:txBody>
        </p:sp>
        <p:sp>
          <p:nvSpPr>
            <p:cNvPr id="13" name="Rectangle 22"/>
            <p:cNvSpPr/>
            <p:nvPr userDrawn="1"/>
          </p:nvSpPr>
          <p:spPr>
            <a:xfrm>
              <a:off x="6491224" y="877280"/>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800" dirty="0">
                <a:solidFill>
                  <a:srgbClr val="FFFFFF"/>
                </a:solidFill>
                <a:latin typeface="Osaka"/>
                <a:ea typeface="ＭＳ Ｐゴシック"/>
              </a:endParaRPr>
            </a:p>
          </p:txBody>
        </p:sp>
      </p:grpSp>
      <p:sp>
        <p:nvSpPr>
          <p:cNvPr id="6" name="Title 1"/>
          <p:cNvSpPr>
            <a:spLocks noGrp="1"/>
          </p:cNvSpPr>
          <p:nvPr>
            <p:ph type="title"/>
          </p:nvPr>
        </p:nvSpPr>
        <p:spPr>
          <a:xfrm>
            <a:off x="407098" y="106864"/>
            <a:ext cx="4520789" cy="523220"/>
          </a:xfrm>
          <a:prstGeom prst="rect">
            <a:avLst/>
          </a:prstGeom>
        </p:spPr>
        <p:txBody>
          <a:bodyPr wrap="none" anchor="ctr">
            <a:spAutoFit/>
          </a:bodyPr>
          <a:lstStyle>
            <a:lvl1pPr algn="l">
              <a:defRPr sz="2800">
                <a:solidFill>
                  <a:srgbClr val="69BE28"/>
                </a:solidFill>
                <a:latin typeface="HGP創英角ｺﾞｼｯｸUB" pitchFamily="50" charset="-128"/>
                <a:ea typeface="HGP創英角ｺﾞｼｯｸUB" pitchFamily="50" charset="-128"/>
                <a:cs typeface="Arial" pitchFamily="34" charset="0"/>
              </a:defRPr>
            </a:lvl1pPr>
          </a:lstStyle>
          <a:p>
            <a:r>
              <a:rPr lang="ja-JP" altLang="en-US" dirty="0" smtClean="0"/>
              <a:t>マスター タイトルの書式設定</a:t>
            </a:r>
            <a:endParaRPr lang="en-US" dirty="0"/>
          </a:p>
        </p:txBody>
      </p:sp>
      <p:sp>
        <p:nvSpPr>
          <p:cNvPr id="10" name="Footer Placeholder 7"/>
          <p:cNvSpPr>
            <a:spLocks noGrp="1"/>
          </p:cNvSpPr>
          <p:nvPr>
            <p:ph type="ftr" sz="quarter" idx="3"/>
          </p:nvPr>
        </p:nvSpPr>
        <p:spPr>
          <a:xfrm>
            <a:off x="457200" y="6517587"/>
            <a:ext cx="4343400" cy="273049"/>
          </a:xfrm>
          <a:prstGeom prst="rect">
            <a:avLst/>
          </a:prstGeom>
        </p:spPr>
        <p:txBody>
          <a:bodyPr vert="horz" lIns="91440" tIns="45720" rIns="91440" bIns="45720" rtlCol="0" anchor="ctr"/>
          <a:lstStyle>
            <a:lvl1pPr algn="l">
              <a:defRPr sz="800">
                <a:solidFill>
                  <a:schemeClr val="tx1">
                    <a:tint val="75000"/>
                  </a:schemeClr>
                </a:solidFill>
                <a:latin typeface="Osaka"/>
              </a:defRPr>
            </a:lvl1pPr>
          </a:lstStyle>
          <a:p>
            <a:pPr>
              <a:defRPr/>
            </a:pPr>
            <a:r>
              <a:rPr kumimoji="0" lang="en-US" dirty="0" smtClean="0">
                <a:solidFill>
                  <a:srgbClr val="9A9B9C"/>
                </a:solidFill>
                <a:ea typeface="ＭＳ Ｐゴシック"/>
                <a:cs typeface="Arial" charset="0"/>
              </a:rPr>
              <a:t>CONFIDENTIAL</a:t>
            </a:r>
          </a:p>
        </p:txBody>
      </p:sp>
      <p:pic>
        <p:nvPicPr>
          <p:cNvPr id="15" name="Picture 2" descr="C:\Users\jallison\AppData\Local\Temp\VMwareDnD\a0679ae3\DS_logo_portrait_format_4color_rgb_120206.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55653" y="0"/>
            <a:ext cx="788346" cy="778114"/>
          </a:xfrm>
          <a:prstGeom prst="rect">
            <a:avLst/>
          </a:prstGeom>
          <a:noFill/>
        </p:spPr>
      </p:pic>
      <p:sp>
        <p:nvSpPr>
          <p:cNvPr id="16" name="Slide Number Placeholder 5"/>
          <p:cNvSpPr txBox="1">
            <a:spLocks/>
          </p:cNvSpPr>
          <p:nvPr userDrawn="1"/>
        </p:nvSpPr>
        <p:spPr>
          <a:xfrm>
            <a:off x="8016879" y="6553208"/>
            <a:ext cx="669925" cy="163513"/>
          </a:xfrm>
          <a:prstGeom prst="rect">
            <a:avLst/>
          </a:prstGeom>
        </p:spPr>
        <p:txBody>
          <a:bodyPr vert="horz" lIns="0" tIns="0" rIns="0" bIns="0" rtlCol="0" anchor="t" anchorCtr="0"/>
          <a:lstStyle>
            <a:defPPr>
              <a:defRPr lang="en-US"/>
            </a:defPPr>
            <a:lvl1pPr algn="r" rtl="0" fontAlgn="auto">
              <a:spcBef>
                <a:spcPts val="0"/>
              </a:spcBef>
              <a:spcAft>
                <a:spcPts val="0"/>
              </a:spcAft>
              <a:defRPr sz="800" kern="1200" smtClean="0">
                <a:solidFill>
                  <a:schemeClr val="tx2"/>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A0742EFC-8BEC-49F9-9CC9-7EDCB5B63F76}" type="slidenum">
              <a:rPr lang="en-US" sz="1400">
                <a:solidFill>
                  <a:srgbClr val="9A9B9C"/>
                </a:solidFill>
                <a:ea typeface="ＭＳ Ｐゴシック"/>
              </a:rPr>
              <a:pPr>
                <a:defRPr/>
              </a:pPr>
              <a:t>‹#›</a:t>
            </a:fld>
            <a:endParaRPr lang="en-US" sz="1400" dirty="0">
              <a:solidFill>
                <a:srgbClr val="9A9B9C"/>
              </a:solidFill>
              <a:ea typeface="ＭＳ Ｐゴシック"/>
            </a:endParaRPr>
          </a:p>
        </p:txBody>
      </p:sp>
    </p:spTree>
    <p:extLst>
      <p:ext uri="{BB962C8B-B14F-4D97-AF65-F5344CB8AC3E}">
        <p14:creationId xmlns:p14="http://schemas.microsoft.com/office/powerpoint/2010/main" val="3773641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Osaka"/>
                <a:ea typeface="Osaka"/>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Osaka"/>
                <a:ea typeface="Osaka"/>
              </a:defRPr>
            </a:lvl1pPr>
            <a:lvl2pPr>
              <a:buClr>
                <a:schemeClr val="bg1"/>
              </a:buClr>
              <a:defRPr sz="2000">
                <a:solidFill>
                  <a:schemeClr val="tx2"/>
                </a:solidFill>
                <a:latin typeface="Osaka"/>
                <a:ea typeface="Osaka"/>
              </a:defRPr>
            </a:lvl2pPr>
            <a:lvl3pPr>
              <a:buClr>
                <a:schemeClr val="bg1"/>
              </a:buClr>
              <a:defRPr sz="1800">
                <a:solidFill>
                  <a:schemeClr val="tx2"/>
                </a:solidFill>
                <a:latin typeface="Osaka"/>
                <a:ea typeface="Osaka"/>
              </a:defRPr>
            </a:lvl3pPr>
            <a:lvl4pPr>
              <a:buClr>
                <a:schemeClr val="bg1"/>
              </a:buClr>
              <a:defRPr sz="1600">
                <a:solidFill>
                  <a:schemeClr val="tx2"/>
                </a:solidFill>
                <a:latin typeface="Osaka"/>
                <a:ea typeface="Osaka"/>
              </a:defRPr>
            </a:lvl4pPr>
            <a:lvl5pPr>
              <a:buClr>
                <a:schemeClr val="bg1"/>
              </a:buClr>
              <a:defRPr sz="1600">
                <a:solidFill>
                  <a:schemeClr val="tx2"/>
                </a:solidFill>
                <a:latin typeface="Osaka"/>
                <a:ea typeface="Osaka"/>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268711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Osaka"/>
                <a:ea typeface="Osaka"/>
              </a:defRPr>
            </a:lvl1pPr>
          </a:lstStyle>
          <a:p>
            <a:r>
              <a:rPr lang="ja-JP" altLang="en-US" dirty="0"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latin typeface="Osaka"/>
                <a:ea typeface="Osak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smtClean="0"/>
              <a:t>アイコンをクリックして図を追加</a:t>
            </a:r>
            <a:endParaRPr lang="en-US" noProof="0" dirty="0"/>
          </a:p>
        </p:txBody>
      </p:sp>
      <p:sp>
        <p:nvSpPr>
          <p:cNvPr id="12" name="Date Placeholder 4"/>
          <p:cNvSpPr>
            <a:spLocks noGrp="1"/>
          </p:cNvSpPr>
          <p:nvPr>
            <p:ph type="dt" sz="half" idx="10"/>
          </p:nvPr>
        </p:nvSpPr>
        <p:spPr>
          <a:xfrm>
            <a:off x="5164138" y="6249988"/>
            <a:ext cx="3786187"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EF05945F-D533-47B5-907A-5D678D9EA48F}" type="datetimeFigureOut">
              <a:rPr lang="ja-JP" altLang="en-US" sz="1800"/>
              <a:pPr>
                <a:defRPr/>
              </a:pPr>
              <a:t>2016/9/3</a:t>
            </a:fld>
            <a:endParaRPr lang="ja-JP" altLang="en-US" sz="1800"/>
          </a:p>
        </p:txBody>
      </p:sp>
      <p:sp>
        <p:nvSpPr>
          <p:cNvPr id="13" name="Footer Placeholder 5"/>
          <p:cNvSpPr>
            <a:spLocks noGrp="1"/>
          </p:cNvSpPr>
          <p:nvPr>
            <p:ph type="ftr" sz="quarter" idx="11"/>
          </p:nvPr>
        </p:nvSpPr>
        <p:spPr>
          <a:xfrm>
            <a:off x="193675" y="6249988"/>
            <a:ext cx="3786188"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endParaRPr lang="ja-JP" altLang="en-US" sz="1800"/>
          </a:p>
        </p:txBody>
      </p:sp>
      <p:sp>
        <p:nvSpPr>
          <p:cNvPr id="14" name="Slide Number Placeholder 6"/>
          <p:cNvSpPr>
            <a:spLocks noGrp="1"/>
          </p:cNvSpPr>
          <p:nvPr>
            <p:ph type="sldNum" sz="quarter" idx="12"/>
          </p:nvPr>
        </p:nvSpPr>
        <p:spPr>
          <a:xfrm>
            <a:off x="3990975" y="6249988"/>
            <a:ext cx="1162050"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F2CC358F-0369-4C30-BF0A-B4D83ACE71F4}" type="slidenum">
              <a:rPr lang="ja-JP" altLang="en-US" sz="1800"/>
              <a:pPr>
                <a:defRPr/>
              </a:pPr>
              <a:t>‹#›</a:t>
            </a:fld>
            <a:endParaRPr lang="ja-JP" altLang="en-US" sz="1800"/>
          </a:p>
        </p:txBody>
      </p:sp>
    </p:spTree>
    <p:extLst>
      <p:ext uri="{BB962C8B-B14F-4D97-AF65-F5344CB8AC3E}">
        <p14:creationId xmlns:p14="http://schemas.microsoft.com/office/powerpoint/2010/main" val="31907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p:txBody>
          <a:bodyPr vert="eaVert" anchor="ctr"/>
          <a:lstStyle>
            <a:lvl1pPr algn="l">
              <a:defRPr>
                <a:latin typeface="Osaka"/>
                <a:ea typeface="Osaka"/>
              </a:defRPr>
            </a:lvl1pPr>
            <a:lvl2pPr algn="l">
              <a:defRPr>
                <a:latin typeface="Osaka"/>
                <a:ea typeface="Osaka"/>
              </a:defRPr>
            </a:lvl2pPr>
            <a:lvl3pPr algn="l">
              <a:defRPr>
                <a:latin typeface="Osaka"/>
                <a:ea typeface="Osaka"/>
              </a:defRPr>
            </a:lvl3pPr>
            <a:lvl4pPr algn="l">
              <a:defRPr>
                <a:latin typeface="Osaka"/>
                <a:ea typeface="Osaka"/>
              </a:defRPr>
            </a:lvl4pPr>
            <a:lvl5pPr algn="l">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548206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9"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Osaka"/>
                <a:ea typeface="Osaka"/>
              </a:defRPr>
            </a:lvl1pPr>
            <a:lvl2pPr>
              <a:buClr>
                <a:schemeClr val="accent1"/>
              </a:buClr>
              <a:defRPr>
                <a:latin typeface="Osaka"/>
                <a:ea typeface="Osaka"/>
              </a:defRPr>
            </a:lvl2pPr>
            <a:lvl3pPr>
              <a:buClr>
                <a:schemeClr val="accent1"/>
              </a:buClr>
              <a:defRPr>
                <a:latin typeface="Osaka"/>
                <a:ea typeface="Osaka"/>
              </a:defRPr>
            </a:lvl3pPr>
            <a:lvl4pPr>
              <a:buClr>
                <a:schemeClr val="accent1"/>
              </a:buClr>
              <a:defRPr>
                <a:latin typeface="Osaka"/>
                <a:ea typeface="Osaka"/>
              </a:defRPr>
            </a:lvl4pPr>
            <a:lvl5pPr>
              <a:buClr>
                <a:schemeClr val="accent1"/>
              </a:buCl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174503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4" descr="18264_4_TA_sub_lv3"/>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8" descr="000"/>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846888" y="166688"/>
            <a:ext cx="197802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3" descr="01"/>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1803400"/>
            <a:ext cx="9144000" cy="406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1171" name="Rectangle 3"/>
          <p:cNvSpPr>
            <a:spLocks noGrp="1" noChangeArrowheads="1"/>
          </p:cNvSpPr>
          <p:nvPr>
            <p:ph type="ctrTitle"/>
          </p:nvPr>
        </p:nvSpPr>
        <p:spPr>
          <a:xfrm>
            <a:off x="685800" y="2565400"/>
            <a:ext cx="7772400" cy="990600"/>
          </a:xfrm>
        </p:spPr>
        <p:txBody>
          <a:bodyPr/>
          <a:lstStyle>
            <a:lvl1pPr algn="ctr">
              <a:defRPr sz="3200">
                <a:solidFill>
                  <a:schemeClr val="accent1"/>
                </a:solidFill>
              </a:defRPr>
            </a:lvl1pPr>
          </a:lstStyle>
          <a:p>
            <a:r>
              <a:rPr lang="en-US" altLang="ja-JP"/>
              <a:t>Click to edit Master title style</a:t>
            </a:r>
          </a:p>
        </p:txBody>
      </p:sp>
      <p:sp>
        <p:nvSpPr>
          <p:cNvPr id="391172" name="Rectangle 4"/>
          <p:cNvSpPr>
            <a:spLocks noGrp="1" noChangeArrowheads="1"/>
          </p:cNvSpPr>
          <p:nvPr>
            <p:ph type="subTitle" idx="1"/>
          </p:nvPr>
        </p:nvSpPr>
        <p:spPr>
          <a:xfrm>
            <a:off x="1371600" y="3987800"/>
            <a:ext cx="6400800" cy="762000"/>
          </a:xfrm>
        </p:spPr>
        <p:txBody>
          <a:bodyPr/>
          <a:lstStyle>
            <a:lvl1pPr marL="0" indent="0" algn="ctr">
              <a:buFontTx/>
              <a:buNone/>
              <a:defRPr sz="2400" b="0">
                <a:solidFill>
                  <a:schemeClr val="bg2"/>
                </a:solidFill>
              </a:defRPr>
            </a:lvl1pPr>
          </a:lstStyle>
          <a:p>
            <a:r>
              <a:rPr lang="en-US" altLang="ja-JP"/>
              <a:t>Click to edit Master subtitle style</a:t>
            </a:r>
          </a:p>
        </p:txBody>
      </p:sp>
      <p:sp>
        <p:nvSpPr>
          <p:cNvPr id="7"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200">
                <a:solidFill>
                  <a:srgbClr val="ABA9A7"/>
                </a:solidFill>
                <a:ea typeface="Osaka"/>
              </a:defRPr>
            </a:lvl1pPr>
          </a:lstStyle>
          <a:p>
            <a:pPr>
              <a:defRPr/>
            </a:pPr>
            <a:endParaRPr lang="ja-JP" altLang="ja-JP" dirty="0">
              <a:latin typeface="Arial"/>
              <a:cs typeface="Arial"/>
            </a:endParaRPr>
          </a:p>
        </p:txBody>
      </p:sp>
      <p:sp>
        <p:nvSpPr>
          <p:cNvPr id="8" name="Rectangle 6"/>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kumimoji="0" sz="1200">
                <a:ea typeface="Osaka"/>
              </a:defRPr>
            </a:lvl1pPr>
          </a:lstStyle>
          <a:p>
            <a:pPr>
              <a:defRPr/>
            </a:pPr>
            <a:endParaRPr lang="ja-JP" altLang="ja-JP" dirty="0">
              <a:solidFill>
                <a:srgbClr val="111111"/>
              </a:solidFill>
              <a:latin typeface="Arial"/>
              <a:cs typeface="Arial"/>
            </a:endParaRPr>
          </a:p>
        </p:txBody>
      </p:sp>
      <p:sp>
        <p:nvSpPr>
          <p:cNvPr id="9" name="Rectangle 7"/>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ea typeface="Osaka"/>
              </a:defRPr>
            </a:lvl1pPr>
          </a:lstStyle>
          <a:p>
            <a:fld id="{C0B17812-0B51-447F-BCE3-78423A331515}" type="slidenum">
              <a:rPr lang="en-US" altLang="ja-JP" smtClean="0">
                <a:solidFill>
                  <a:srgbClr val="111111"/>
                </a:solidFill>
                <a:latin typeface="Arial"/>
                <a:cs typeface="Arial"/>
              </a:rPr>
              <a:pPr/>
              <a:t>‹#›</a:t>
            </a:fld>
            <a:endParaRPr lang="en-US" altLang="ja-JP" dirty="0" smtClean="0">
              <a:solidFill>
                <a:srgbClr val="111111"/>
              </a:solidFill>
              <a:latin typeface="Arial"/>
              <a:cs typeface="Arial"/>
            </a:endParaRPr>
          </a:p>
        </p:txBody>
      </p:sp>
    </p:spTree>
    <p:extLst>
      <p:ext uri="{BB962C8B-B14F-4D97-AF65-F5344CB8AC3E}">
        <p14:creationId xmlns:p14="http://schemas.microsoft.com/office/powerpoint/2010/main" val="119712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63086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3851016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810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5720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32053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3535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6" name="図 5" descr="top_Black_a.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130425"/>
            <a:ext cx="7772400" cy="1470025"/>
          </a:xfrm>
          <a:prstGeom prst="rect">
            <a:avLst/>
          </a:prstGeom>
        </p:spPr>
        <p:txBody>
          <a:bodyPr/>
          <a:lstStyle>
            <a:lvl1pPr>
              <a:defRPr sz="4000" b="1">
                <a:solidFill>
                  <a:srgbClr val="FADC41"/>
                </a:solidFill>
                <a:latin typeface="Meiryo UI" pitchFamily="50" charset="-128"/>
                <a:ea typeface="Meiryo UI" pitchFamily="50" charset="-128"/>
                <a:cs typeface="Meiryo UI"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accent4"/>
                </a:solidFill>
                <a:latin typeface="Meiryo UI" pitchFamily="50" charset="-128"/>
                <a:ea typeface="Meiryo UI" pitchFamily="50" charset="-128"/>
                <a:cs typeface="Meiryo UI"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48682183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74694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057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312495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2865242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119293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0"/>
            <a:ext cx="2057400" cy="63246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81000" y="0"/>
            <a:ext cx="6019800" cy="63246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01427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Title Slide_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a:xfrm>
            <a:off x="228600" y="6526652"/>
            <a:ext cx="976486" cy="307777"/>
          </a:xfrm>
          <a:prstGeom prst="rect">
            <a:avLst/>
          </a:prstGeom>
        </p:spPr>
        <p:txBody>
          <a:bodyPr/>
          <a:lstStyle>
            <a:lvl1pPr>
              <a:defRPr sz="1600">
                <a:latin typeface="+mn-lt"/>
                <a:ea typeface="Osaka"/>
              </a:defRPr>
            </a:lvl1pPr>
          </a:lstStyle>
          <a:p>
            <a:pPr fontAlgn="auto">
              <a:spcBef>
                <a:spcPct val="20000"/>
              </a:spcBef>
              <a:spcAft>
                <a:spcPts val="0"/>
              </a:spcAft>
              <a:buFont typeface="Arial" pitchFamily="34" charset="0"/>
              <a:buNone/>
            </a:pPr>
            <a:r>
              <a:rPr kumimoji="0" lang="en-US" dirty="0" smtClean="0">
                <a:solidFill>
                  <a:srgbClr val="FFFFFF"/>
                </a:solidFill>
                <a:latin typeface="Calibri"/>
              </a:rPr>
              <a:t>TCT 2014</a:t>
            </a:r>
            <a:endParaRPr kumimoji="0" lang="en-US" dirty="0">
              <a:solidFill>
                <a:srgbClr val="FFFFFF"/>
              </a:solidFill>
              <a:latin typeface="Calibri"/>
              <a:ea typeface="+mn-ea"/>
            </a:endParaRPr>
          </a:p>
        </p:txBody>
      </p:sp>
      <p:sp>
        <p:nvSpPr>
          <p:cNvPr id="8" name="Footer Placeholder 7"/>
          <p:cNvSpPr>
            <a:spLocks noGrp="1"/>
          </p:cNvSpPr>
          <p:nvPr>
            <p:ph type="ftr" sz="quarter" idx="11"/>
          </p:nvPr>
        </p:nvSpPr>
        <p:spPr>
          <a:xfrm>
            <a:off x="5535605" y="6526652"/>
            <a:ext cx="2922595" cy="307777"/>
          </a:xfrm>
          <a:prstGeom prst="rect">
            <a:avLst/>
          </a:prstGeom>
        </p:spPr>
        <p:txBody>
          <a:bodyPr/>
          <a:lstStyle>
            <a:lvl1pPr>
              <a:defRPr sz="1600"/>
            </a:lvl1pPr>
          </a:lstStyle>
          <a:p>
            <a:pPr fontAlgn="auto">
              <a:spcBef>
                <a:spcPct val="20000"/>
              </a:spcBef>
              <a:spcAft>
                <a:spcPts val="0"/>
              </a:spcAft>
              <a:buFont typeface="Arial" pitchFamily="34" charset="0"/>
              <a:buNone/>
            </a:pPr>
            <a:r>
              <a:rPr kumimoji="0" lang="en-US" dirty="0" smtClean="0">
                <a:solidFill>
                  <a:srgbClr val="FFFFFF"/>
                </a:solidFill>
                <a:latin typeface="Calibri"/>
                <a:ea typeface="Osaka"/>
              </a:rPr>
              <a:t>Extreme Risk Study </a:t>
            </a:r>
            <a:r>
              <a:rPr kumimoji="0" lang="en-US" dirty="0" smtClean="0">
                <a:solidFill>
                  <a:srgbClr val="FFDC2D"/>
                </a:solidFill>
                <a:latin typeface="Calibri"/>
                <a:ea typeface="Osaka"/>
              </a:rPr>
              <a:t>|</a:t>
            </a:r>
            <a:r>
              <a:rPr kumimoji="0" lang="en-US" dirty="0" smtClean="0">
                <a:solidFill>
                  <a:srgbClr val="FFFFFF"/>
                </a:solidFill>
                <a:latin typeface="Calibri"/>
                <a:ea typeface="Osaka"/>
              </a:rPr>
              <a:t> </a:t>
            </a:r>
            <a:r>
              <a:rPr kumimoji="0" lang="en-US" dirty="0" err="1" smtClean="0">
                <a:solidFill>
                  <a:srgbClr val="FFFFFF"/>
                </a:solidFill>
                <a:latin typeface="Calibri"/>
                <a:ea typeface="Osaka"/>
              </a:rPr>
              <a:t>Iliofemoral</a:t>
            </a:r>
            <a:endParaRPr kumimoji="0" lang="en-US" dirty="0">
              <a:solidFill>
                <a:srgbClr val="FFFFFF"/>
              </a:solidFill>
              <a:latin typeface="Calibri"/>
              <a:ea typeface="Osaka"/>
            </a:endParaRPr>
          </a:p>
        </p:txBody>
      </p:sp>
      <p:sp>
        <p:nvSpPr>
          <p:cNvPr id="9" name="Slide Number Placeholder 8"/>
          <p:cNvSpPr>
            <a:spLocks noGrp="1"/>
          </p:cNvSpPr>
          <p:nvPr>
            <p:ph type="sldNum" sz="quarter" idx="12"/>
          </p:nvPr>
        </p:nvSpPr>
        <p:spPr>
          <a:xfrm>
            <a:off x="8543180" y="6557430"/>
            <a:ext cx="600819" cy="276999"/>
          </a:xfrm>
          <a:prstGeom prst="rect">
            <a:avLst/>
          </a:prstGeom>
        </p:spPr>
        <p:txBody>
          <a:bodyPr/>
          <a:lstStyle>
            <a:lvl1pPr algn="ctr">
              <a:defRPr sz="1400">
                <a:ea typeface="Osaka"/>
              </a:defRPr>
            </a:lvl1pPr>
          </a:lstStyle>
          <a:p>
            <a:pPr fontAlgn="auto">
              <a:spcBef>
                <a:spcPct val="20000"/>
              </a:spcBef>
              <a:spcAft>
                <a:spcPts val="0"/>
              </a:spcAft>
              <a:buFont typeface="Arial" pitchFamily="34" charset="0"/>
              <a:buNone/>
            </a:pPr>
            <a:fld id="{2F5741F9-036F-49D9-B03D-CD2FF55A6DCB}" type="slidenum">
              <a:rPr kumimoji="0" lang="en-US" smtClean="0">
                <a:solidFill>
                  <a:srgbClr val="FFFFFF"/>
                </a:solidFill>
                <a:latin typeface="Calibri"/>
              </a:rPr>
              <a:pPr fontAlgn="auto">
                <a:spcBef>
                  <a:spcPct val="20000"/>
                </a:spcBef>
                <a:spcAft>
                  <a:spcPts val="0"/>
                </a:spcAft>
                <a:buFont typeface="Arial" pitchFamily="34" charset="0"/>
                <a:buNone/>
              </a:pPr>
              <a:t>‹#›</a:t>
            </a:fld>
            <a:endParaRPr kumimoji="0" lang="en-US" dirty="0">
              <a:solidFill>
                <a:srgbClr val="FFFFFF"/>
              </a:solidFill>
              <a:latin typeface="Calibri"/>
              <a:ea typeface="+mn-ea"/>
            </a:endParaRPr>
          </a:p>
        </p:txBody>
      </p:sp>
    </p:spTree>
    <p:extLst>
      <p:ext uri="{BB962C8B-B14F-4D97-AF65-F5344CB8AC3E}">
        <p14:creationId xmlns:p14="http://schemas.microsoft.com/office/powerpoint/2010/main" val="8509385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0" name="Picture 9" descr="Title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a:xfrm>
            <a:off x="228600" y="6526652"/>
            <a:ext cx="976486" cy="307777"/>
          </a:xfrm>
          <a:prstGeom prst="rect">
            <a:avLst/>
          </a:prstGeom>
        </p:spPr>
        <p:txBody>
          <a:bodyPr/>
          <a:lstStyle>
            <a:lvl1pPr>
              <a:defRPr>
                <a:ea typeface="Osaka"/>
              </a:defRPr>
            </a:lvl1pPr>
          </a:lstStyle>
          <a:p>
            <a:pPr fontAlgn="auto">
              <a:spcBef>
                <a:spcPct val="20000"/>
              </a:spcBef>
              <a:spcAft>
                <a:spcPts val="0"/>
              </a:spcAft>
              <a:buFont typeface="Arial" pitchFamily="34" charset="0"/>
              <a:buNone/>
            </a:pPr>
            <a:r>
              <a:rPr kumimoji="0" lang="en-US" sz="1800" dirty="0" smtClean="0">
                <a:solidFill>
                  <a:srgbClr val="FFFFFF"/>
                </a:solidFill>
                <a:latin typeface="Calibri"/>
              </a:rPr>
              <a:t>TCT 2014</a:t>
            </a:r>
            <a:endParaRPr kumimoji="0" lang="en-US" sz="1800" dirty="0">
              <a:solidFill>
                <a:srgbClr val="FFFFFF"/>
              </a:solidFill>
              <a:latin typeface="Calibri"/>
              <a:ea typeface="+mn-ea"/>
            </a:endParaRPr>
          </a:p>
        </p:txBody>
      </p:sp>
      <p:sp>
        <p:nvSpPr>
          <p:cNvPr id="8" name="Footer Placeholder 7"/>
          <p:cNvSpPr>
            <a:spLocks noGrp="1"/>
          </p:cNvSpPr>
          <p:nvPr>
            <p:ph type="ftr" sz="quarter" idx="11"/>
          </p:nvPr>
        </p:nvSpPr>
        <p:spPr>
          <a:xfrm>
            <a:off x="5535605" y="6526652"/>
            <a:ext cx="2922595" cy="307777"/>
          </a:xfrm>
          <a:prstGeom prst="rect">
            <a:avLst/>
          </a:prstGeom>
        </p:spPr>
        <p:txBody>
          <a:bodyPr/>
          <a:lstStyle/>
          <a:p>
            <a:pPr fontAlgn="auto">
              <a:spcBef>
                <a:spcPct val="20000"/>
              </a:spcBef>
              <a:spcAft>
                <a:spcPts val="0"/>
              </a:spcAft>
              <a:buFont typeface="Arial" pitchFamily="34" charset="0"/>
              <a:buNone/>
            </a:pPr>
            <a:r>
              <a:rPr kumimoji="0" lang="en-US" sz="1800" dirty="0" smtClean="0">
                <a:solidFill>
                  <a:srgbClr val="FFFFFF"/>
                </a:solidFill>
                <a:latin typeface="Calibri"/>
                <a:ea typeface="Osaka"/>
              </a:rPr>
              <a:t>Extreme Risk Study </a:t>
            </a:r>
            <a:r>
              <a:rPr kumimoji="0" lang="en-US" sz="1800" dirty="0" smtClean="0">
                <a:solidFill>
                  <a:srgbClr val="FFDC2D"/>
                </a:solidFill>
                <a:latin typeface="Calibri"/>
                <a:ea typeface="Osaka"/>
              </a:rPr>
              <a:t>|</a:t>
            </a:r>
            <a:r>
              <a:rPr kumimoji="0" lang="en-US" sz="1800" dirty="0" smtClean="0">
                <a:solidFill>
                  <a:srgbClr val="FFFFFF"/>
                </a:solidFill>
                <a:latin typeface="Calibri"/>
                <a:ea typeface="Osaka"/>
              </a:rPr>
              <a:t> </a:t>
            </a:r>
            <a:r>
              <a:rPr kumimoji="0" lang="en-US" sz="1800" dirty="0" err="1" smtClean="0">
                <a:solidFill>
                  <a:srgbClr val="FFFFFF"/>
                </a:solidFill>
                <a:latin typeface="Calibri"/>
                <a:ea typeface="Osaka"/>
              </a:rPr>
              <a:t>Iliofemoral</a:t>
            </a:r>
            <a:endParaRPr kumimoji="0" lang="en-US" sz="1800" dirty="0">
              <a:solidFill>
                <a:srgbClr val="FFFFFF"/>
              </a:solidFill>
              <a:latin typeface="Calibri"/>
              <a:ea typeface="Osaka"/>
            </a:endParaRPr>
          </a:p>
        </p:txBody>
      </p:sp>
      <p:sp>
        <p:nvSpPr>
          <p:cNvPr id="9" name="Slide Number Placeholder 8"/>
          <p:cNvSpPr>
            <a:spLocks noGrp="1"/>
          </p:cNvSpPr>
          <p:nvPr>
            <p:ph type="sldNum" sz="quarter" idx="12"/>
          </p:nvPr>
        </p:nvSpPr>
        <p:spPr>
          <a:xfrm>
            <a:off x="8543181" y="6557430"/>
            <a:ext cx="372218" cy="276999"/>
          </a:xfrm>
          <a:prstGeom prst="rect">
            <a:avLst/>
          </a:prstGeom>
        </p:spPr>
        <p:txBody>
          <a:bodyPr/>
          <a:lstStyle>
            <a:lvl1pPr>
              <a:defRPr>
                <a:ea typeface="Osaka"/>
              </a:defRPr>
            </a:lvl1pPr>
          </a:lstStyle>
          <a:p>
            <a:pPr fontAlgn="auto">
              <a:spcBef>
                <a:spcPct val="20000"/>
              </a:spcBef>
              <a:spcAft>
                <a:spcPts val="0"/>
              </a:spcAft>
              <a:buFont typeface="Arial" pitchFamily="34" charset="0"/>
              <a:buNone/>
            </a:pPr>
            <a:fld id="{2F5741F9-036F-49D9-B03D-CD2FF55A6DCB}" type="slidenum">
              <a:rPr kumimoji="0" lang="en-US" sz="1800" smtClean="0">
                <a:solidFill>
                  <a:srgbClr val="FFFFFF"/>
                </a:solidFill>
                <a:latin typeface="Calibri"/>
              </a:rPr>
              <a:pPr fontAlgn="auto">
                <a:spcBef>
                  <a:spcPct val="20000"/>
                </a:spcBef>
                <a:spcAft>
                  <a:spcPts val="0"/>
                </a:spcAft>
                <a:buFont typeface="Arial" pitchFamily="34" charset="0"/>
                <a:buNone/>
              </a:pPr>
              <a:t>‹#›</a:t>
            </a:fld>
            <a:endParaRPr kumimoji="0" lang="en-US" sz="1800" dirty="0">
              <a:solidFill>
                <a:srgbClr val="FFFFFF"/>
              </a:solidFill>
              <a:latin typeface="Calibri"/>
              <a:ea typeface="+mn-ea"/>
            </a:endParaRPr>
          </a:p>
        </p:txBody>
      </p:sp>
    </p:spTree>
    <p:extLst>
      <p:ext uri="{BB962C8B-B14F-4D97-AF65-F5344CB8AC3E}">
        <p14:creationId xmlns:p14="http://schemas.microsoft.com/office/powerpoint/2010/main" val="958546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Title 1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0"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2014</a:t>
            </a:r>
            <a:endParaRPr kumimoji="0" lang="pt-BR" dirty="0">
              <a:solidFill>
                <a:prstClr val="white"/>
              </a:solidFill>
              <a:ea typeface="+mn-ea"/>
            </a:endParaRPr>
          </a:p>
        </p:txBody>
      </p:sp>
      <p:sp>
        <p:nvSpPr>
          <p:cNvPr id="12"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3980862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0"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2014</a:t>
            </a:r>
            <a:endParaRPr kumimoji="0" lang="pt-BR" dirty="0">
              <a:solidFill>
                <a:prstClr val="white"/>
              </a:solidFill>
              <a:ea typeface="+mn-ea"/>
            </a:endParaRPr>
          </a:p>
        </p:txBody>
      </p:sp>
      <p:sp>
        <p:nvSpPr>
          <p:cNvPr id="11"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2"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86970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630" y="1828800"/>
            <a:ext cx="8432678" cy="4297363"/>
          </a:xfrm>
          <a:prstGeom prst="rect">
            <a:avLst/>
          </a:prstGeom>
        </p:spPr>
        <p:txBody>
          <a:bodyPr/>
          <a:lstStyle>
            <a:lvl1pPr>
              <a:lnSpc>
                <a:spcPct val="120000"/>
              </a:lnSpc>
              <a:defRPr sz="2800">
                <a:solidFill>
                  <a:srgbClr val="FF0000"/>
                </a:solidFill>
                <a:latin typeface="Osaka"/>
                <a:ea typeface="Osaka"/>
              </a:defRPr>
            </a:lvl1pPr>
            <a:lvl2pPr>
              <a:lnSpc>
                <a:spcPct val="120000"/>
              </a:lnSpc>
              <a:defRPr sz="2400">
                <a:solidFill>
                  <a:srgbClr val="3333FF"/>
                </a:solidFill>
                <a:latin typeface="Osaka"/>
                <a:ea typeface="Osaka"/>
              </a:defRPr>
            </a:lvl2pPr>
            <a:lvl3pPr>
              <a:lnSpc>
                <a:spcPct val="120000"/>
              </a:lnSpc>
              <a:defRPr sz="2400">
                <a:solidFill>
                  <a:srgbClr val="40BE0E"/>
                </a:solidFill>
                <a:latin typeface="Osaka"/>
                <a:ea typeface="Osaka"/>
              </a:defRPr>
            </a:lvl3pPr>
            <a:lvl4pPr>
              <a:lnSpc>
                <a:spcPct val="120000"/>
              </a:lnSpc>
              <a:defRPr sz="2000">
                <a:solidFill>
                  <a:srgbClr val="FF33CC"/>
                </a:solidFill>
                <a:latin typeface="Osaka"/>
                <a:ea typeface="Osaka"/>
              </a:defRPr>
            </a:lvl4pPr>
            <a:lvl5pPr>
              <a:lnSpc>
                <a:spcPct val="120000"/>
              </a:lnSpc>
              <a:defRPr sz="1800">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Title 6"/>
          <p:cNvSpPr>
            <a:spLocks noGrp="1"/>
          </p:cNvSpPr>
          <p:nvPr>
            <p:ph type="title"/>
          </p:nvPr>
        </p:nvSpPr>
        <p:spPr>
          <a:xfrm>
            <a:off x="457200" y="207509"/>
            <a:ext cx="8229600" cy="1252537"/>
          </a:xfrm>
          <a:prstGeom prst="rect">
            <a:avLst/>
          </a:prstGeom>
        </p:spPr>
        <p:txBody>
          <a:bodyPr>
            <a:normAutofit/>
          </a:bodyPr>
          <a:lstStyle>
            <a:lvl1pPr algn="ctr">
              <a:defRPr sz="4000">
                <a:latin typeface="Osaka"/>
                <a:ea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192909076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3514304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12"/>
          <p:cNvSpPr>
            <a:spLocks noGrp="1"/>
          </p:cNvSpPr>
          <p:nvPr>
            <p:ph type="dt" sz="half" idx="10"/>
          </p:nvPr>
        </p:nvSpPr>
        <p:spPr>
          <a:xfrm>
            <a:off x="228600" y="6526652"/>
            <a:ext cx="976486" cy="307777"/>
          </a:xfrm>
          <a:prstGeom prst="rect">
            <a:avLst/>
          </a:prstGeom>
        </p:spPr>
        <p:txBody>
          <a:bodyPr vert="horz" wrap="none" lIns="91440" tIns="45720" rIns="91440" bIns="45720" rtlCol="0" anchor="b" anchorCtr="0">
            <a:spAutoFit/>
          </a:bodyPr>
          <a:lstStyle>
            <a:lvl1pPr>
              <a:defRPr lang="en-US" sz="1400" b="1"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2014</a:t>
            </a:r>
            <a:endParaRPr kumimoji="0" lang="pt-BR" dirty="0">
              <a:solidFill>
                <a:prstClr val="white"/>
              </a:solidFill>
              <a:ea typeface="+mn-ea"/>
            </a:endParaRPr>
          </a:p>
        </p:txBody>
      </p:sp>
      <p:sp>
        <p:nvSpPr>
          <p:cNvPr id="12" name="Footer Placeholder 13"/>
          <p:cNvSpPr>
            <a:spLocks noGrp="1"/>
          </p:cNvSpPr>
          <p:nvPr>
            <p:ph type="ftr" sz="quarter" idx="3"/>
          </p:nvPr>
        </p:nvSpPr>
        <p:spPr>
          <a:xfrm>
            <a:off x="5529381" y="6526652"/>
            <a:ext cx="2928819" cy="307777"/>
          </a:xfrm>
          <a:prstGeom prst="rect">
            <a:avLst/>
          </a:prstGeom>
        </p:spPr>
        <p:txBody>
          <a:bodyPr vert="horz" wrap="none" lIns="91440" tIns="45720" rIns="91440" bIns="45720" rtlCol="0" anchor="b" anchorCtr="0">
            <a:spAutoFit/>
          </a:bodyPr>
          <a:lstStyle>
            <a:lvl1pPr algn="r">
              <a:defRPr lang="en-US" sz="1400" b="1"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rPr>
              <a:t>Extreme Risk Study | </a:t>
            </a:r>
            <a:r>
              <a:rPr kumimoji="0" lang="en-US" dirty="0" err="1" smtClean="0">
                <a:solidFill>
                  <a:prstClr val="white"/>
                </a:solidFill>
              </a:rPr>
              <a:t>Iliofemoral</a:t>
            </a:r>
            <a:endParaRPr kumimoji="0" lang="en-US" dirty="0">
              <a:solidFill>
                <a:prstClr val="white"/>
              </a:solidFill>
              <a:ea typeface="+mn-e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14359414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36482" y="204952"/>
            <a:ext cx="8450317" cy="788276"/>
          </a:xfrm>
          <a:prstGeom prst="rect">
            <a:avLst/>
          </a:prstGeom>
        </p:spPr>
        <p:txBody>
          <a:bodyPr/>
          <a:lstStyle>
            <a:lvl1pPr>
              <a:defRPr sz="3600">
                <a:solidFill>
                  <a:srgbClr val="FFD81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lide Number Placeholder 7"/>
          <p:cNvSpPr>
            <a:spLocks noGrp="1"/>
          </p:cNvSpPr>
          <p:nvPr>
            <p:ph type="sldNum" sz="quarter" idx="12"/>
          </p:nvPr>
        </p:nvSpPr>
        <p:spPr>
          <a:xfrm>
            <a:off x="8543180" y="6557430"/>
            <a:ext cx="600819" cy="276999"/>
          </a:xfrm>
          <a:prstGeom prst="rect">
            <a:avLst/>
          </a:prstGeom>
        </p:spPr>
        <p:txBody>
          <a:bodyPr/>
          <a:lstStyle>
            <a:lvl1pPr>
              <a:defRPr sz="1400">
                <a:ea typeface="Osaka"/>
              </a:defRPr>
            </a:lvl1pPr>
          </a:lstStyle>
          <a:p>
            <a:pPr fontAlgn="auto">
              <a:spcBef>
                <a:spcPct val="20000"/>
              </a:spcBef>
              <a:spcAft>
                <a:spcPts val="0"/>
              </a:spcAft>
              <a:buFont typeface="Arial" pitchFamily="34" charset="0"/>
              <a:buNone/>
            </a:pPr>
            <a:fld id="{2F5741F9-036F-49D9-B03D-CD2FF55A6DCB}" type="slidenum">
              <a:rPr kumimoji="0" lang="en-US" smtClean="0">
                <a:solidFill>
                  <a:srgbClr val="FFFFFF"/>
                </a:solidFill>
                <a:latin typeface="Calibri"/>
              </a:rPr>
              <a:pPr fontAlgn="auto">
                <a:spcBef>
                  <a:spcPct val="20000"/>
                </a:spcBef>
                <a:spcAft>
                  <a:spcPts val="0"/>
                </a:spcAft>
                <a:buFont typeface="Arial" pitchFamily="34" charset="0"/>
                <a:buNone/>
              </a:pPr>
              <a:t>‹#›</a:t>
            </a:fld>
            <a:endParaRPr kumimoji="0" lang="en-US" dirty="0">
              <a:solidFill>
                <a:srgbClr val="FFFFFF"/>
              </a:solidFill>
              <a:latin typeface="Calibri"/>
              <a:ea typeface="+mn-ea"/>
            </a:endParaRPr>
          </a:p>
        </p:txBody>
      </p:sp>
    </p:spTree>
    <p:extLst>
      <p:ext uri="{BB962C8B-B14F-4D97-AF65-F5344CB8AC3E}">
        <p14:creationId xmlns:p14="http://schemas.microsoft.com/office/powerpoint/2010/main" val="398927847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
        <p:nvSpPr>
          <p:cNvPr id="5" name="Date Placeholder 4"/>
          <p:cNvSpPr>
            <a:spLocks noGrp="1"/>
          </p:cNvSpPr>
          <p:nvPr>
            <p:ph type="dt" sz="half" idx="4294967295"/>
          </p:nvPr>
        </p:nvSpPr>
        <p:spPr>
          <a:xfrm>
            <a:off x="0" y="6550223"/>
            <a:ext cx="976486" cy="307777"/>
          </a:xfrm>
          <a:prstGeom prst="rect">
            <a:avLst/>
          </a:prstGeom>
        </p:spPr>
        <p:txBody>
          <a:bodyPr/>
          <a:lstStyle>
            <a:lvl1pPr>
              <a:defRPr sz="1600">
                <a:ea typeface="Osaka"/>
              </a:defRPr>
            </a:lvl1pPr>
          </a:lstStyle>
          <a:p>
            <a:pPr fontAlgn="auto">
              <a:spcBef>
                <a:spcPct val="20000"/>
              </a:spcBef>
              <a:spcAft>
                <a:spcPts val="0"/>
              </a:spcAft>
              <a:buFont typeface="Arial" pitchFamily="34" charset="0"/>
              <a:buNone/>
            </a:pPr>
            <a:r>
              <a:rPr kumimoji="0" lang="en-US" dirty="0" smtClean="0">
                <a:solidFill>
                  <a:srgbClr val="FFFFFF"/>
                </a:solidFill>
                <a:latin typeface="Calibri"/>
              </a:rPr>
              <a:t>TCT 2014</a:t>
            </a:r>
            <a:endParaRPr kumimoji="0" lang="en-US" dirty="0">
              <a:solidFill>
                <a:srgbClr val="FFFFFF"/>
              </a:solidFill>
              <a:latin typeface="Calibri"/>
              <a:ea typeface="+mn-ea"/>
            </a:endParaRPr>
          </a:p>
        </p:txBody>
      </p:sp>
      <p:sp>
        <p:nvSpPr>
          <p:cNvPr id="6" name="Footer Placeholder 5"/>
          <p:cNvSpPr>
            <a:spLocks noGrp="1"/>
          </p:cNvSpPr>
          <p:nvPr>
            <p:ph type="ftr" sz="quarter" idx="4294967295"/>
          </p:nvPr>
        </p:nvSpPr>
        <p:spPr>
          <a:xfrm>
            <a:off x="5535605" y="6526652"/>
            <a:ext cx="2922595" cy="307777"/>
          </a:xfrm>
          <a:prstGeom prst="rect">
            <a:avLst/>
          </a:prstGeom>
        </p:spPr>
        <p:txBody>
          <a:bodyPr/>
          <a:lstStyle>
            <a:lvl1pPr>
              <a:defRPr sz="1600"/>
            </a:lvl1pPr>
          </a:lstStyle>
          <a:p>
            <a:pPr fontAlgn="auto">
              <a:spcBef>
                <a:spcPct val="20000"/>
              </a:spcBef>
              <a:spcAft>
                <a:spcPts val="0"/>
              </a:spcAft>
              <a:buFont typeface="Arial" pitchFamily="34" charset="0"/>
              <a:buNone/>
            </a:pPr>
            <a:r>
              <a:rPr kumimoji="0" lang="en-US" dirty="0" smtClean="0">
                <a:solidFill>
                  <a:srgbClr val="FFFFFF"/>
                </a:solidFill>
                <a:latin typeface="Calibri"/>
                <a:ea typeface="Osaka"/>
              </a:rPr>
              <a:t>Extreme Risk Study </a:t>
            </a:r>
            <a:r>
              <a:rPr kumimoji="0" lang="en-US" dirty="0" smtClean="0">
                <a:solidFill>
                  <a:srgbClr val="FFDC2D"/>
                </a:solidFill>
                <a:latin typeface="Calibri"/>
                <a:ea typeface="Osaka"/>
              </a:rPr>
              <a:t>|</a:t>
            </a:r>
            <a:r>
              <a:rPr kumimoji="0" lang="en-US" dirty="0" smtClean="0">
                <a:solidFill>
                  <a:srgbClr val="FFFFFF"/>
                </a:solidFill>
                <a:latin typeface="Calibri"/>
                <a:ea typeface="Osaka"/>
              </a:rPr>
              <a:t> </a:t>
            </a:r>
            <a:r>
              <a:rPr kumimoji="0" lang="en-US" dirty="0" err="1" smtClean="0">
                <a:solidFill>
                  <a:srgbClr val="FFFFFF"/>
                </a:solidFill>
                <a:latin typeface="Calibri"/>
                <a:ea typeface="Osaka"/>
              </a:rPr>
              <a:t>Iliofemoral</a:t>
            </a:r>
            <a:endParaRPr kumimoji="0" lang="en-US" dirty="0">
              <a:solidFill>
                <a:srgbClr val="FFFFFF"/>
              </a:solidFill>
              <a:latin typeface="Calibri"/>
              <a:ea typeface="Osaka"/>
            </a:endParaRPr>
          </a:p>
        </p:txBody>
      </p:sp>
    </p:spTree>
    <p:extLst>
      <p:ext uri="{BB962C8B-B14F-4D97-AF65-F5344CB8AC3E}">
        <p14:creationId xmlns:p14="http://schemas.microsoft.com/office/powerpoint/2010/main" val="427360112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7066" y="3137647"/>
            <a:ext cx="7354455" cy="2256117"/>
          </a:xfrm>
          <a:prstGeom prst="rect">
            <a:avLst/>
          </a:prstGeom>
        </p:spPr>
        <p:txBody>
          <a:bodyPr lIns="82058" tIns="41029" rIns="82058" bIns="41029">
            <a:normAutofit/>
          </a:bodyPr>
          <a:lstStyle>
            <a:lvl1pPr algn="l">
              <a:defRPr sz="3200">
                <a:solidFill>
                  <a:schemeClr val="accent3"/>
                </a:solidFill>
                <a:latin typeface="Georgia"/>
                <a:cs typeface="Georgia"/>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580639" y="6057719"/>
            <a:ext cx="2133023" cy="365592"/>
          </a:xfrm>
        </p:spPr>
        <p:txBody>
          <a:bodyPr/>
          <a:lstStyle>
            <a:lvl1pPr>
              <a:defRPr>
                <a:solidFill>
                  <a:schemeClr val="accent4"/>
                </a:solidFill>
              </a:defRPr>
            </a:lvl1pPr>
          </a:lstStyle>
          <a:p>
            <a:fld id="{260DCE41-6270-DB46-97B3-90193DCD57D6}" type="datetimeFigureOut">
              <a:rPr lang="en-US" smtClean="0">
                <a:solidFill>
                  <a:srgbClr val="4C4C4C"/>
                </a:solidFill>
                <a:latin typeface="Calibri"/>
              </a:rPr>
              <a:pPr/>
              <a:t>9/3/16</a:t>
            </a:fld>
            <a:endParaRPr lang="en-US" dirty="0">
              <a:solidFill>
                <a:srgbClr val="4C4C4C"/>
              </a:solidFill>
              <a:latin typeface="Calibri"/>
            </a:endParaRPr>
          </a:p>
        </p:txBody>
      </p:sp>
    </p:spTree>
    <p:custDataLst>
      <p:tags r:id="rId1"/>
    </p:custDataLst>
    <p:extLst>
      <p:ext uri="{BB962C8B-B14F-4D97-AF65-F5344CB8AC3E}">
        <p14:creationId xmlns:p14="http://schemas.microsoft.com/office/powerpoint/2010/main" val="178872379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Title Slide_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2462208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0" name="Picture 9" descr="Title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3925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18592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08" y="1217997"/>
            <a:ext cx="8686800" cy="5017747"/>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0"/>
          <p:cNvSpPr>
            <a:spLocks noGrp="1"/>
          </p:cNvSpPr>
          <p:nvPr>
            <p:ph type="title"/>
          </p:nvPr>
        </p:nvSpPr>
        <p:spPr>
          <a:xfrm>
            <a:off x="242596" y="111967"/>
            <a:ext cx="8360227" cy="776758"/>
          </a:xfrm>
          <a:prstGeom prst="rect">
            <a:avLst/>
          </a:prstGeom>
        </p:spPr>
        <p:txBody>
          <a:bodyPr/>
          <a:lstStyle>
            <a:lvl1pPr>
              <a:defRPr sz="3200">
                <a:solidFill>
                  <a:srgbClr val="FFD815"/>
                </a:solidFill>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725796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209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4" name="Rounded Rectangle 15"/>
          <p:cNvSpPr/>
          <p:nvPr userDrawn="1"/>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 name="Group 9"/>
          <p:cNvGrpSpPr>
            <a:grpSpLocks noChangeAspect="1"/>
          </p:cNvGrpSpPr>
          <p:nvPr userDrawn="1"/>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9"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11"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図 27"/>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itle 1"/>
          <p:cNvSpPr>
            <a:spLocks noGrp="1"/>
          </p:cNvSpPr>
          <p:nvPr>
            <p:ph type="ctrTitle"/>
          </p:nvPr>
        </p:nvSpPr>
        <p:spPr>
          <a:xfrm>
            <a:off x="683568" y="1196752"/>
            <a:ext cx="7772400" cy="1780108"/>
          </a:xfrm>
        </p:spPr>
        <p:txBody>
          <a:bodyPr>
            <a:normAutofit/>
          </a:bodyPr>
          <a:lstStyle>
            <a:lvl1pPr>
              <a:defRPr sz="4400">
                <a:solidFill>
                  <a:schemeClr val="accent6">
                    <a:lumMod val="60000"/>
                    <a:lumOff val="40000"/>
                  </a:schemeClr>
                </a:solidFill>
                <a:latin typeface="Osaka"/>
                <a:ea typeface="Osaka"/>
              </a:defRPr>
            </a:lvl1pPr>
          </a:lstStyle>
          <a:p>
            <a:r>
              <a:rPr lang="ja-JP" altLang="en-US" dirty="0" smtClean="0"/>
              <a:t>マスター タイトルの書式設定</a:t>
            </a:r>
            <a:endParaRPr lang="en-US" dirty="0"/>
          </a:p>
        </p:txBody>
      </p:sp>
      <p:sp>
        <p:nvSpPr>
          <p:cNvPr id="32" name="Subtitle 2"/>
          <p:cNvSpPr>
            <a:spLocks noGrp="1"/>
          </p:cNvSpPr>
          <p:nvPr>
            <p:ph type="subTitle" idx="1"/>
          </p:nvPr>
        </p:nvSpPr>
        <p:spPr>
          <a:xfrm>
            <a:off x="1371600" y="3556001"/>
            <a:ext cx="6400800" cy="1473200"/>
          </a:xfrm>
        </p:spPr>
        <p:txBody>
          <a:bodyPr anchor="ctr">
            <a:normAutofit/>
          </a:bodyPr>
          <a:lstStyle>
            <a:lvl1pPr marL="0" indent="0" algn="ctr">
              <a:buNone/>
              <a:defRPr sz="2800">
                <a:solidFill>
                  <a:srgbClr val="00B050"/>
                </a:solidFill>
                <a:latin typeface="Osaka"/>
                <a:ea typeface="Osak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Tree>
    <p:extLst>
      <p:ext uri="{BB962C8B-B14F-4D97-AF65-F5344CB8AC3E}">
        <p14:creationId xmlns:p14="http://schemas.microsoft.com/office/powerpoint/2010/main" val="21305649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704170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695531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56086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Title Slide_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a:xfrm>
            <a:off x="228600" y="6526652"/>
            <a:ext cx="976486" cy="307777"/>
          </a:xfrm>
          <a:prstGeom prst="rect">
            <a:avLst/>
          </a:prstGeom>
        </p:spPr>
        <p:txBody>
          <a:bodyPr/>
          <a:lstStyle>
            <a:lvl1pPr>
              <a:defRPr>
                <a:ea typeface="Osaka"/>
              </a:defRPr>
            </a:lvl1pPr>
          </a:lstStyle>
          <a:p>
            <a:pPr fontAlgn="auto">
              <a:spcBef>
                <a:spcPct val="20000"/>
              </a:spcBef>
              <a:spcAft>
                <a:spcPts val="0"/>
              </a:spcAft>
              <a:buFont typeface="Arial" pitchFamily="34" charset="0"/>
              <a:buNone/>
            </a:pPr>
            <a:r>
              <a:rPr kumimoji="0" lang="en-US" sz="1800" dirty="0" smtClean="0">
                <a:solidFill>
                  <a:srgbClr val="FFFFFF"/>
                </a:solidFill>
                <a:latin typeface="Calibri"/>
              </a:rPr>
              <a:t>TCT 2013</a:t>
            </a:r>
            <a:endParaRPr kumimoji="0" lang="en-US" sz="1800" dirty="0">
              <a:solidFill>
                <a:srgbClr val="FFFFFF"/>
              </a:solidFill>
              <a:latin typeface="Calibri"/>
              <a:ea typeface="+mn-ea"/>
            </a:endParaRPr>
          </a:p>
        </p:txBody>
      </p:sp>
      <p:sp>
        <p:nvSpPr>
          <p:cNvPr id="8" name="Footer Placeholder 7"/>
          <p:cNvSpPr>
            <a:spLocks noGrp="1"/>
          </p:cNvSpPr>
          <p:nvPr>
            <p:ph type="ftr" sz="quarter" idx="11"/>
          </p:nvPr>
        </p:nvSpPr>
        <p:spPr>
          <a:xfrm>
            <a:off x="5535605" y="6526652"/>
            <a:ext cx="2922595" cy="307777"/>
          </a:xfrm>
          <a:prstGeom prst="rect">
            <a:avLst/>
          </a:prstGeom>
        </p:spPr>
        <p:txBody>
          <a:bodyPr/>
          <a:lstStyle/>
          <a:p>
            <a:pPr fontAlgn="auto">
              <a:spcBef>
                <a:spcPct val="20000"/>
              </a:spcBef>
              <a:spcAft>
                <a:spcPts val="0"/>
              </a:spcAft>
              <a:buFont typeface="Arial" pitchFamily="34" charset="0"/>
              <a:buNone/>
            </a:pPr>
            <a:r>
              <a:rPr kumimoji="0" lang="en-US" sz="1800" dirty="0" smtClean="0">
                <a:solidFill>
                  <a:srgbClr val="FFFFFF"/>
                </a:solidFill>
                <a:latin typeface="Calibri"/>
                <a:ea typeface="Osaka"/>
              </a:rPr>
              <a:t>Extreme Risk Study </a:t>
            </a:r>
            <a:r>
              <a:rPr kumimoji="0" lang="en-US" sz="1800" dirty="0" smtClean="0">
                <a:solidFill>
                  <a:srgbClr val="FFDC2D"/>
                </a:solidFill>
                <a:latin typeface="Calibri"/>
                <a:ea typeface="Osaka"/>
              </a:rPr>
              <a:t>|</a:t>
            </a:r>
            <a:r>
              <a:rPr kumimoji="0" lang="en-US" sz="1800" dirty="0" smtClean="0">
                <a:solidFill>
                  <a:srgbClr val="FFFFFF"/>
                </a:solidFill>
                <a:latin typeface="Calibri"/>
                <a:ea typeface="Osaka"/>
              </a:rPr>
              <a:t> </a:t>
            </a:r>
            <a:r>
              <a:rPr kumimoji="0" lang="en-US" sz="1800" dirty="0" err="1" smtClean="0">
                <a:solidFill>
                  <a:srgbClr val="FFFFFF"/>
                </a:solidFill>
                <a:latin typeface="Calibri"/>
                <a:ea typeface="Osaka"/>
              </a:rPr>
              <a:t>Iliofemoral</a:t>
            </a:r>
            <a:endParaRPr kumimoji="0" lang="en-US" sz="1800" dirty="0">
              <a:solidFill>
                <a:srgbClr val="FFFFFF"/>
              </a:solidFill>
              <a:latin typeface="Calibri"/>
              <a:ea typeface="Osaka"/>
            </a:endParaRPr>
          </a:p>
        </p:txBody>
      </p:sp>
      <p:sp>
        <p:nvSpPr>
          <p:cNvPr id="9" name="Slide Number Placeholder 8"/>
          <p:cNvSpPr>
            <a:spLocks noGrp="1"/>
          </p:cNvSpPr>
          <p:nvPr>
            <p:ph type="sldNum" sz="quarter" idx="12"/>
          </p:nvPr>
        </p:nvSpPr>
        <p:spPr>
          <a:xfrm>
            <a:off x="8543181" y="6557430"/>
            <a:ext cx="372218" cy="276999"/>
          </a:xfrm>
          <a:prstGeom prst="rect">
            <a:avLst/>
          </a:prstGeom>
        </p:spPr>
        <p:txBody>
          <a:bodyPr/>
          <a:lstStyle>
            <a:lvl1pPr>
              <a:defRPr>
                <a:ea typeface="Osaka"/>
              </a:defRPr>
            </a:lvl1pPr>
          </a:lstStyle>
          <a:p>
            <a:pPr fontAlgn="auto">
              <a:spcBef>
                <a:spcPct val="20000"/>
              </a:spcBef>
              <a:spcAft>
                <a:spcPts val="0"/>
              </a:spcAft>
              <a:buFont typeface="Arial" pitchFamily="34" charset="0"/>
              <a:buNone/>
            </a:pPr>
            <a:fld id="{2F5741F9-036F-49D9-B03D-CD2FF55A6DCB}" type="slidenum">
              <a:rPr kumimoji="0" lang="en-US" sz="1800" smtClean="0">
                <a:solidFill>
                  <a:srgbClr val="FFFFFF"/>
                </a:solidFill>
                <a:latin typeface="Calibri"/>
              </a:rPr>
              <a:pPr fontAlgn="auto">
                <a:spcBef>
                  <a:spcPct val="20000"/>
                </a:spcBef>
                <a:spcAft>
                  <a:spcPts val="0"/>
                </a:spcAft>
                <a:buFont typeface="Arial" pitchFamily="34" charset="0"/>
                <a:buNone/>
              </a:pPr>
              <a:t>‹#›</a:t>
            </a:fld>
            <a:endParaRPr kumimoji="0" lang="en-US" sz="1800" dirty="0">
              <a:solidFill>
                <a:srgbClr val="FFFFFF"/>
              </a:solidFill>
              <a:latin typeface="Calibri"/>
              <a:ea typeface="+mn-ea"/>
            </a:endParaRPr>
          </a:p>
        </p:txBody>
      </p:sp>
    </p:spTree>
    <p:extLst>
      <p:ext uri="{BB962C8B-B14F-4D97-AF65-F5344CB8AC3E}">
        <p14:creationId xmlns:p14="http://schemas.microsoft.com/office/powerpoint/2010/main" val="3601416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0" name="Picture 9" descr="Title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a:xfrm>
            <a:off x="228600" y="6526652"/>
            <a:ext cx="976486" cy="307777"/>
          </a:xfrm>
          <a:prstGeom prst="rect">
            <a:avLst/>
          </a:prstGeom>
        </p:spPr>
        <p:txBody>
          <a:bodyPr/>
          <a:lstStyle>
            <a:lvl1pPr>
              <a:defRPr>
                <a:ea typeface="Osaka"/>
              </a:defRPr>
            </a:lvl1pPr>
          </a:lstStyle>
          <a:p>
            <a:pPr fontAlgn="auto">
              <a:spcBef>
                <a:spcPct val="20000"/>
              </a:spcBef>
              <a:spcAft>
                <a:spcPts val="0"/>
              </a:spcAft>
              <a:buFont typeface="Arial" pitchFamily="34" charset="0"/>
              <a:buNone/>
            </a:pPr>
            <a:r>
              <a:rPr kumimoji="0" lang="en-US" sz="1800" dirty="0" smtClean="0">
                <a:solidFill>
                  <a:srgbClr val="FFFFFF"/>
                </a:solidFill>
                <a:latin typeface="Calibri"/>
              </a:rPr>
              <a:t>TCT 2013</a:t>
            </a:r>
            <a:endParaRPr kumimoji="0" lang="en-US" sz="1800" dirty="0">
              <a:solidFill>
                <a:srgbClr val="FFFFFF"/>
              </a:solidFill>
              <a:latin typeface="Calibri"/>
              <a:ea typeface="+mn-ea"/>
            </a:endParaRPr>
          </a:p>
        </p:txBody>
      </p:sp>
      <p:sp>
        <p:nvSpPr>
          <p:cNvPr id="8" name="Footer Placeholder 7"/>
          <p:cNvSpPr>
            <a:spLocks noGrp="1"/>
          </p:cNvSpPr>
          <p:nvPr>
            <p:ph type="ftr" sz="quarter" idx="11"/>
          </p:nvPr>
        </p:nvSpPr>
        <p:spPr>
          <a:xfrm>
            <a:off x="5535605" y="6526652"/>
            <a:ext cx="2922595" cy="307777"/>
          </a:xfrm>
          <a:prstGeom prst="rect">
            <a:avLst/>
          </a:prstGeom>
        </p:spPr>
        <p:txBody>
          <a:bodyPr/>
          <a:lstStyle/>
          <a:p>
            <a:pPr fontAlgn="auto">
              <a:spcBef>
                <a:spcPct val="20000"/>
              </a:spcBef>
              <a:spcAft>
                <a:spcPts val="0"/>
              </a:spcAft>
              <a:buFont typeface="Arial" pitchFamily="34" charset="0"/>
              <a:buNone/>
            </a:pPr>
            <a:r>
              <a:rPr kumimoji="0" lang="en-US" sz="1800" dirty="0" smtClean="0">
                <a:solidFill>
                  <a:srgbClr val="FFFFFF"/>
                </a:solidFill>
                <a:latin typeface="Calibri"/>
                <a:ea typeface="Osaka"/>
              </a:rPr>
              <a:t>Extreme Risk Study </a:t>
            </a:r>
            <a:r>
              <a:rPr kumimoji="0" lang="en-US" sz="1800" dirty="0" smtClean="0">
                <a:solidFill>
                  <a:srgbClr val="FFDC2D"/>
                </a:solidFill>
                <a:latin typeface="Calibri"/>
                <a:ea typeface="Osaka"/>
              </a:rPr>
              <a:t>|</a:t>
            </a:r>
            <a:r>
              <a:rPr kumimoji="0" lang="en-US" sz="1800" dirty="0" smtClean="0">
                <a:solidFill>
                  <a:srgbClr val="FFFFFF"/>
                </a:solidFill>
                <a:latin typeface="Calibri"/>
                <a:ea typeface="Osaka"/>
              </a:rPr>
              <a:t> </a:t>
            </a:r>
            <a:r>
              <a:rPr kumimoji="0" lang="en-US" sz="1800" dirty="0" err="1" smtClean="0">
                <a:solidFill>
                  <a:srgbClr val="FFFFFF"/>
                </a:solidFill>
                <a:latin typeface="Calibri"/>
                <a:ea typeface="Osaka"/>
              </a:rPr>
              <a:t>Iliofemoral</a:t>
            </a:r>
            <a:endParaRPr kumimoji="0" lang="en-US" sz="1800" dirty="0">
              <a:solidFill>
                <a:srgbClr val="FFFFFF"/>
              </a:solidFill>
              <a:latin typeface="Calibri"/>
              <a:ea typeface="Osaka"/>
            </a:endParaRPr>
          </a:p>
        </p:txBody>
      </p:sp>
      <p:sp>
        <p:nvSpPr>
          <p:cNvPr id="9" name="Slide Number Placeholder 8"/>
          <p:cNvSpPr>
            <a:spLocks noGrp="1"/>
          </p:cNvSpPr>
          <p:nvPr>
            <p:ph type="sldNum" sz="quarter" idx="12"/>
          </p:nvPr>
        </p:nvSpPr>
        <p:spPr>
          <a:xfrm>
            <a:off x="8543181" y="6557430"/>
            <a:ext cx="372218" cy="276999"/>
          </a:xfrm>
          <a:prstGeom prst="rect">
            <a:avLst/>
          </a:prstGeom>
        </p:spPr>
        <p:txBody>
          <a:bodyPr/>
          <a:lstStyle>
            <a:lvl1pPr>
              <a:defRPr>
                <a:ea typeface="Osaka"/>
              </a:defRPr>
            </a:lvl1pPr>
          </a:lstStyle>
          <a:p>
            <a:pPr fontAlgn="auto">
              <a:spcBef>
                <a:spcPct val="20000"/>
              </a:spcBef>
              <a:spcAft>
                <a:spcPts val="0"/>
              </a:spcAft>
              <a:buFont typeface="Arial" pitchFamily="34" charset="0"/>
              <a:buNone/>
            </a:pPr>
            <a:fld id="{2F5741F9-036F-49D9-B03D-CD2FF55A6DCB}" type="slidenum">
              <a:rPr kumimoji="0" lang="en-US" sz="1800" smtClean="0">
                <a:solidFill>
                  <a:srgbClr val="FFFFFF"/>
                </a:solidFill>
                <a:latin typeface="Calibri"/>
              </a:rPr>
              <a:pPr fontAlgn="auto">
                <a:spcBef>
                  <a:spcPct val="20000"/>
                </a:spcBef>
                <a:spcAft>
                  <a:spcPts val="0"/>
                </a:spcAft>
                <a:buFont typeface="Arial" pitchFamily="34" charset="0"/>
                <a:buNone/>
              </a:pPr>
              <a:t>‹#›</a:t>
            </a:fld>
            <a:endParaRPr kumimoji="0" lang="en-US" sz="1800" dirty="0">
              <a:solidFill>
                <a:srgbClr val="FFFFFF"/>
              </a:solidFill>
              <a:latin typeface="Calibri"/>
              <a:ea typeface="+mn-ea"/>
            </a:endParaRPr>
          </a:p>
        </p:txBody>
      </p:sp>
    </p:spTree>
    <p:extLst>
      <p:ext uri="{BB962C8B-B14F-4D97-AF65-F5344CB8AC3E}">
        <p14:creationId xmlns:p14="http://schemas.microsoft.com/office/powerpoint/2010/main" val="29524687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Title 1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0"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2"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212114952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0"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1"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2"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290979350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1"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2"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245411358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noProof="0" dirty="0" smtClean="0"/>
              <a:t>Click to edit Master title style</a:t>
            </a:r>
            <a:endParaRPr lang="en-US" noProof="0" dirty="0"/>
          </a:p>
        </p:txBody>
      </p:sp>
      <p:sp>
        <p:nvSpPr>
          <p:cNvPr id="11"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2"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pic>
        <p:nvPicPr>
          <p:cNvPr id="8"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336792" y="11220"/>
            <a:ext cx="2807208" cy="758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15852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itle 20"/>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11" name="Date Placeholder 12"/>
          <p:cNvSpPr>
            <a:spLocks noGrp="1"/>
          </p:cNvSpPr>
          <p:nvPr>
            <p:ph type="dt" sz="half" idx="2"/>
          </p:nvPr>
        </p:nvSpPr>
        <p:spPr>
          <a:xfrm>
            <a:off x="228600" y="6557430"/>
            <a:ext cx="867545" cy="276999"/>
          </a:xfrm>
          <a:prstGeom prst="rect">
            <a:avLst/>
          </a:prstGeom>
        </p:spPr>
        <p:txBody>
          <a:bodyPr vert="horz" wrap="none" lIns="91440" tIns="45720" rIns="91440" bIns="45720" rtlCol="0" anchor="b" anchorCtr="0">
            <a:spAutoFit/>
          </a:bodyPr>
          <a:lstStyle>
            <a:lvl1pP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2" name="Footer Placeholder 13"/>
          <p:cNvSpPr>
            <a:spLocks noGrp="1"/>
          </p:cNvSpPr>
          <p:nvPr>
            <p:ph type="ftr" sz="quarter" idx="3"/>
          </p:nvPr>
        </p:nvSpPr>
        <p:spPr>
          <a:xfrm>
            <a:off x="6090244" y="6557430"/>
            <a:ext cx="236795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pic>
        <p:nvPicPr>
          <p:cNvPr id="2050"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295227" y="0"/>
            <a:ext cx="2807208" cy="758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2580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630" y="1828800"/>
            <a:ext cx="8432678" cy="4297363"/>
          </a:xfrm>
        </p:spPr>
        <p:txBody>
          <a:bodyPr/>
          <a:lstStyle>
            <a:lvl1pPr>
              <a:lnSpc>
                <a:spcPct val="120000"/>
              </a:lnSpc>
              <a:defRPr sz="2800">
                <a:solidFill>
                  <a:srgbClr val="FF0000"/>
                </a:solidFill>
                <a:latin typeface="Osaka"/>
                <a:ea typeface="Osaka"/>
              </a:defRPr>
            </a:lvl1pPr>
            <a:lvl2pPr>
              <a:lnSpc>
                <a:spcPct val="120000"/>
              </a:lnSpc>
              <a:defRPr sz="2400">
                <a:solidFill>
                  <a:srgbClr val="3333FF"/>
                </a:solidFill>
                <a:latin typeface="Osaka"/>
                <a:ea typeface="Osaka"/>
              </a:defRPr>
            </a:lvl2pPr>
            <a:lvl3pPr>
              <a:lnSpc>
                <a:spcPct val="120000"/>
              </a:lnSpc>
              <a:defRPr sz="2400">
                <a:solidFill>
                  <a:srgbClr val="40BE0E"/>
                </a:solidFill>
                <a:latin typeface="Osaka"/>
                <a:ea typeface="Osaka"/>
              </a:defRPr>
            </a:lvl3pPr>
            <a:lvl4pPr>
              <a:lnSpc>
                <a:spcPct val="120000"/>
              </a:lnSpc>
              <a:defRPr sz="2000">
                <a:solidFill>
                  <a:srgbClr val="FF33CC"/>
                </a:solidFill>
                <a:latin typeface="Osaka"/>
                <a:ea typeface="Osaka"/>
              </a:defRPr>
            </a:lvl4pPr>
            <a:lvl5pPr>
              <a:lnSpc>
                <a:spcPct val="120000"/>
              </a:lnSpc>
              <a:defRPr sz="1800">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Title 6"/>
          <p:cNvSpPr>
            <a:spLocks noGrp="1"/>
          </p:cNvSpPr>
          <p:nvPr>
            <p:ph type="title"/>
          </p:nvPr>
        </p:nvSpPr>
        <p:spPr>
          <a:xfrm>
            <a:off x="457200" y="207509"/>
            <a:ext cx="8229600" cy="1252537"/>
          </a:xfrm>
        </p:spPr>
        <p:txBody>
          <a:bodyPr>
            <a:normAutofit/>
          </a:bodyPr>
          <a:lstStyle>
            <a:lvl1pPr algn="ctr">
              <a:defRPr sz="4000" b="1">
                <a:latin typeface="Osaka"/>
                <a:ea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59495320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12"/>
          <p:cNvSpPr>
            <a:spLocks noGrp="1"/>
          </p:cNvSpPr>
          <p:nvPr>
            <p:ph type="dt" sz="half" idx="10"/>
          </p:nvPr>
        </p:nvSpPr>
        <p:spPr>
          <a:xfrm>
            <a:off x="228600" y="6526652"/>
            <a:ext cx="976486" cy="307777"/>
          </a:xfrm>
          <a:prstGeom prst="rect">
            <a:avLst/>
          </a:prstGeom>
        </p:spPr>
        <p:txBody>
          <a:bodyPr vert="horz" wrap="none" lIns="91440" tIns="45720" rIns="91440" bIns="45720" rtlCol="0" anchor="b" anchorCtr="0">
            <a:spAutoFit/>
          </a:bodyPr>
          <a:lstStyle>
            <a:lvl1pPr>
              <a:defRPr lang="en-US" sz="1400" b="1"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r>
              <a:rPr kumimoji="0" lang="pt-BR" dirty="0" smtClean="0">
                <a:solidFill>
                  <a:prstClr val="white"/>
                </a:solidFill>
              </a:rPr>
              <a:t>TCT 2013</a:t>
            </a:r>
            <a:endParaRPr kumimoji="0" lang="pt-BR" dirty="0">
              <a:solidFill>
                <a:prstClr val="white"/>
              </a:solidFill>
              <a:ea typeface="+mn-ea"/>
            </a:endParaRPr>
          </a:p>
        </p:txBody>
      </p:sp>
      <p:sp>
        <p:nvSpPr>
          <p:cNvPr id="12" name="Footer Placeholder 13"/>
          <p:cNvSpPr>
            <a:spLocks noGrp="1"/>
          </p:cNvSpPr>
          <p:nvPr>
            <p:ph type="ftr" sz="quarter" idx="3"/>
          </p:nvPr>
        </p:nvSpPr>
        <p:spPr>
          <a:xfrm>
            <a:off x="4899212" y="6526652"/>
            <a:ext cx="3558988" cy="307777"/>
          </a:xfrm>
          <a:prstGeom prst="rect">
            <a:avLst/>
          </a:prstGeom>
        </p:spPr>
        <p:txBody>
          <a:bodyPr vert="horz" wrap="none" lIns="91440" tIns="45720" rIns="91440" bIns="45720" rtlCol="0" anchor="b" anchorCtr="0">
            <a:spAutoFit/>
          </a:bodyPr>
          <a:lstStyle>
            <a:lvl1pPr algn="r">
              <a:defRPr lang="en-US" sz="1400" b="1" smtClean="0">
                <a:solidFill>
                  <a:schemeClr val="bg1"/>
                </a:solidFill>
                <a:latin typeface="Arial" panose="020B0604020202020204" pitchFamily="34" charset="0"/>
                <a:cs typeface="Arial" panose="020B0604020202020204" pitchFamily="34" charset="0"/>
              </a:defRPr>
            </a:lvl1pPr>
          </a:lstStyle>
          <a:p>
            <a:pPr fontAlgn="auto">
              <a:spcBef>
                <a:spcPct val="20000"/>
              </a:spcBef>
              <a:spcAft>
                <a:spcPts val="0"/>
              </a:spcAft>
              <a:buFont typeface="Arial" pitchFamily="34" charset="0"/>
              <a:buNone/>
            </a:pPr>
            <a:r>
              <a:rPr kumimoji="0" lang="en-US" dirty="0" smtClean="0">
                <a:solidFill>
                  <a:prstClr val="white"/>
                </a:solidFill>
                <a:ea typeface="Osaka"/>
              </a:rPr>
              <a:t>Extreme Risk Study </a:t>
            </a:r>
            <a:r>
              <a:rPr kumimoji="0" lang="en-US" dirty="0" smtClean="0">
                <a:solidFill>
                  <a:srgbClr val="FFDC2D"/>
                </a:solidFill>
                <a:ea typeface="Osaka"/>
              </a:rPr>
              <a:t>|</a:t>
            </a:r>
            <a:r>
              <a:rPr kumimoji="0" lang="en-US" dirty="0" smtClean="0">
                <a:solidFill>
                  <a:prstClr val="white"/>
                </a:solidFill>
                <a:ea typeface="Osaka"/>
              </a:rPr>
              <a:t> </a:t>
            </a:r>
            <a:r>
              <a:rPr kumimoji="0" lang="en-US" dirty="0" err="1" smtClean="0">
                <a:solidFill>
                  <a:prstClr val="white"/>
                </a:solidFill>
                <a:ea typeface="Osaka"/>
              </a:rPr>
              <a:t>Iliofemoral</a:t>
            </a:r>
            <a:r>
              <a:rPr kumimoji="0" lang="en-US" dirty="0" smtClean="0">
                <a:solidFill>
                  <a:prstClr val="white"/>
                </a:solidFill>
                <a:ea typeface="Osaka"/>
              </a:rPr>
              <a:t> Pivotal</a:t>
            </a:r>
            <a:endParaRPr kumimoji="0" lang="en-US" dirty="0">
              <a:solidFill>
                <a:prstClr val="white"/>
              </a:solidFill>
              <a:ea typeface="Osaka"/>
            </a:endParaRPr>
          </a:p>
        </p:txBody>
      </p:sp>
      <p:sp>
        <p:nvSpPr>
          <p:cNvPr id="13"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Tree>
    <p:extLst>
      <p:ext uri="{BB962C8B-B14F-4D97-AF65-F5344CB8AC3E}">
        <p14:creationId xmlns:p14="http://schemas.microsoft.com/office/powerpoint/2010/main" val="419564388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36482" y="20495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
        <p:nvSpPr>
          <p:cNvPr id="5" name="Date Placeholder 4"/>
          <p:cNvSpPr>
            <a:spLocks noGrp="1"/>
          </p:cNvSpPr>
          <p:nvPr>
            <p:ph type="dt" sz="half" idx="10"/>
          </p:nvPr>
        </p:nvSpPr>
        <p:spPr>
          <a:xfrm>
            <a:off x="228600" y="6526652"/>
            <a:ext cx="976486" cy="307777"/>
          </a:xfrm>
          <a:prstGeom prst="rect">
            <a:avLst/>
          </a:prstGeom>
        </p:spPr>
        <p:txBody>
          <a:bodyPr/>
          <a:lstStyle>
            <a:lvl1pPr>
              <a:defRPr>
                <a:ea typeface="Osaka"/>
              </a:defRPr>
            </a:lvl1pPr>
          </a:lstStyle>
          <a:p>
            <a:pPr fontAlgn="auto">
              <a:spcBef>
                <a:spcPct val="20000"/>
              </a:spcBef>
              <a:spcAft>
                <a:spcPts val="0"/>
              </a:spcAft>
              <a:buFont typeface="Arial" pitchFamily="34" charset="0"/>
              <a:buNone/>
            </a:pPr>
            <a:r>
              <a:rPr kumimoji="0" lang="en-US" sz="1800" dirty="0" smtClean="0">
                <a:solidFill>
                  <a:srgbClr val="FFFFFF"/>
                </a:solidFill>
                <a:latin typeface="Calibri"/>
              </a:rPr>
              <a:t>TCT 2013</a:t>
            </a:r>
            <a:endParaRPr kumimoji="0" lang="en-US" sz="1800" dirty="0">
              <a:solidFill>
                <a:srgbClr val="FFFFFF"/>
              </a:solidFill>
              <a:latin typeface="Calibri"/>
              <a:ea typeface="+mn-ea"/>
            </a:endParaRPr>
          </a:p>
        </p:txBody>
      </p:sp>
      <p:sp>
        <p:nvSpPr>
          <p:cNvPr id="6" name="Footer Placeholder 5"/>
          <p:cNvSpPr>
            <a:spLocks noGrp="1"/>
          </p:cNvSpPr>
          <p:nvPr>
            <p:ph type="ftr" sz="quarter" idx="11"/>
          </p:nvPr>
        </p:nvSpPr>
        <p:spPr>
          <a:xfrm>
            <a:off x="5535605" y="6526652"/>
            <a:ext cx="2922595" cy="307777"/>
          </a:xfrm>
          <a:prstGeom prst="rect">
            <a:avLst/>
          </a:prstGeom>
        </p:spPr>
        <p:txBody>
          <a:bodyPr/>
          <a:lstStyle/>
          <a:p>
            <a:pPr fontAlgn="auto">
              <a:spcBef>
                <a:spcPct val="20000"/>
              </a:spcBef>
              <a:spcAft>
                <a:spcPts val="0"/>
              </a:spcAft>
              <a:buFont typeface="Arial" pitchFamily="34" charset="0"/>
              <a:buNone/>
            </a:pPr>
            <a:r>
              <a:rPr kumimoji="0" lang="en-US" sz="1800" dirty="0" smtClean="0">
                <a:solidFill>
                  <a:srgbClr val="FFFFFF"/>
                </a:solidFill>
                <a:latin typeface="Calibri"/>
                <a:ea typeface="Osaka"/>
              </a:rPr>
              <a:t>Extreme Risk Study </a:t>
            </a:r>
            <a:r>
              <a:rPr kumimoji="0" lang="en-US" sz="1800" dirty="0" smtClean="0">
                <a:solidFill>
                  <a:srgbClr val="FFDC2D"/>
                </a:solidFill>
                <a:latin typeface="Calibri"/>
                <a:ea typeface="Osaka"/>
              </a:rPr>
              <a:t>|</a:t>
            </a:r>
            <a:r>
              <a:rPr kumimoji="0" lang="en-US" sz="1800" dirty="0" smtClean="0">
                <a:solidFill>
                  <a:srgbClr val="FFFFFF"/>
                </a:solidFill>
                <a:latin typeface="Calibri"/>
                <a:ea typeface="Osaka"/>
              </a:rPr>
              <a:t> </a:t>
            </a:r>
            <a:r>
              <a:rPr kumimoji="0" lang="en-US" sz="1800" dirty="0" err="1" smtClean="0">
                <a:solidFill>
                  <a:srgbClr val="FFFFFF"/>
                </a:solidFill>
                <a:latin typeface="Calibri"/>
                <a:ea typeface="Osaka"/>
              </a:rPr>
              <a:t>Iliofemoral</a:t>
            </a:r>
            <a:endParaRPr kumimoji="0" lang="en-US" sz="1800" dirty="0">
              <a:solidFill>
                <a:srgbClr val="FFFFFF"/>
              </a:solidFill>
              <a:latin typeface="Calibri"/>
              <a:ea typeface="Osaka"/>
            </a:endParaRPr>
          </a:p>
        </p:txBody>
      </p:sp>
      <p:sp>
        <p:nvSpPr>
          <p:cNvPr id="8" name="Slide Number Placeholder 7"/>
          <p:cNvSpPr>
            <a:spLocks noGrp="1"/>
          </p:cNvSpPr>
          <p:nvPr>
            <p:ph type="sldNum" sz="quarter" idx="12"/>
          </p:nvPr>
        </p:nvSpPr>
        <p:spPr>
          <a:xfrm>
            <a:off x="8543181" y="6557430"/>
            <a:ext cx="372218" cy="276999"/>
          </a:xfrm>
          <a:prstGeom prst="rect">
            <a:avLst/>
          </a:prstGeom>
        </p:spPr>
        <p:txBody>
          <a:bodyPr/>
          <a:lstStyle>
            <a:lvl1pPr>
              <a:defRPr>
                <a:ea typeface="Osaka"/>
              </a:defRPr>
            </a:lvl1pPr>
          </a:lstStyle>
          <a:p>
            <a:pPr fontAlgn="auto">
              <a:spcBef>
                <a:spcPct val="20000"/>
              </a:spcBef>
              <a:spcAft>
                <a:spcPts val="0"/>
              </a:spcAft>
              <a:buFont typeface="Arial" pitchFamily="34" charset="0"/>
              <a:buNone/>
            </a:pPr>
            <a:fld id="{2F5741F9-036F-49D9-B03D-CD2FF55A6DCB}" type="slidenum">
              <a:rPr kumimoji="0" lang="en-US" sz="1800" smtClean="0">
                <a:solidFill>
                  <a:srgbClr val="FFFFFF"/>
                </a:solidFill>
                <a:latin typeface="Calibri"/>
              </a:rPr>
              <a:pPr fontAlgn="auto">
                <a:spcBef>
                  <a:spcPct val="20000"/>
                </a:spcBef>
                <a:spcAft>
                  <a:spcPts val="0"/>
                </a:spcAft>
                <a:buFont typeface="Arial" pitchFamily="34" charset="0"/>
                <a:buNone/>
              </a:pPr>
              <a:t>‹#›</a:t>
            </a:fld>
            <a:endParaRPr kumimoji="0" lang="en-US" sz="1800" dirty="0">
              <a:solidFill>
                <a:srgbClr val="FFFFFF"/>
              </a:solidFill>
              <a:latin typeface="Calibri"/>
              <a:ea typeface="+mn-ea"/>
            </a:endParaRPr>
          </a:p>
        </p:txBody>
      </p:sp>
    </p:spTree>
    <p:extLst>
      <p:ext uri="{BB962C8B-B14F-4D97-AF65-F5344CB8AC3E}">
        <p14:creationId xmlns:p14="http://schemas.microsoft.com/office/powerpoint/2010/main" val="381143114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14"/>
          <p:cNvSpPr>
            <a:spLocks noGrp="1"/>
          </p:cNvSpPr>
          <p:nvPr>
            <p:ph type="sldNum" sz="quarter" idx="4"/>
          </p:nvPr>
        </p:nvSpPr>
        <p:spPr>
          <a:xfrm>
            <a:off x="8538373" y="6557430"/>
            <a:ext cx="377026" cy="276999"/>
          </a:xfrm>
          <a:prstGeom prst="rect">
            <a:avLst/>
          </a:prstGeom>
        </p:spPr>
        <p:txBody>
          <a:bodyPr vert="horz" wrap="none" lIns="91440" tIns="45720" rIns="91440" bIns="45720" rtlCol="0" anchor="b" anchorCtr="0">
            <a:spAutoFit/>
          </a:bodyPr>
          <a:lstStyle>
            <a:lvl1pPr algn="r">
              <a:defRPr lang="en-US" sz="1200" b="0" smtClean="0">
                <a:solidFill>
                  <a:schemeClr val="bg1"/>
                </a:solidFill>
                <a:latin typeface="Arial" panose="020B0604020202020204" pitchFamily="34" charset="0"/>
                <a:ea typeface="Osaka"/>
                <a:cs typeface="Arial" panose="020B0604020202020204" pitchFamily="34" charset="0"/>
              </a:defRPr>
            </a:lvl1pPr>
          </a:lstStyle>
          <a:p>
            <a:pPr fontAlgn="auto">
              <a:spcBef>
                <a:spcPct val="20000"/>
              </a:spcBef>
              <a:spcAft>
                <a:spcPts val="0"/>
              </a:spcAft>
              <a:buFont typeface="Arial" pitchFamily="34" charset="0"/>
              <a:buNone/>
            </a:pPr>
            <a:fld id="{2F5741F9-036F-49D9-B03D-CD2FF55A6DCB}" type="slidenum">
              <a:rPr kumimoji="0" lang="uk-UA" smtClean="0">
                <a:solidFill>
                  <a:prstClr val="white"/>
                </a:solidFill>
              </a:rPr>
              <a:pPr fontAlgn="auto">
                <a:spcBef>
                  <a:spcPct val="20000"/>
                </a:spcBef>
                <a:spcAft>
                  <a:spcPts val="0"/>
                </a:spcAft>
                <a:buFont typeface="Arial" pitchFamily="34" charset="0"/>
                <a:buNone/>
              </a:pPr>
              <a:t>‹#›</a:t>
            </a:fld>
            <a:endParaRPr kumimoji="0" lang="uk-UA" dirty="0">
              <a:solidFill>
                <a:prstClr val="white"/>
              </a:solidFill>
              <a:ea typeface="+mn-ea"/>
            </a:endParaRPr>
          </a:p>
        </p:txBody>
      </p:sp>
      <p:sp>
        <p:nvSpPr>
          <p:cNvPr id="7" name="Date Placeholder 1"/>
          <p:cNvSpPr>
            <a:spLocks noGrp="1"/>
          </p:cNvSpPr>
          <p:nvPr>
            <p:ph type="dt" sz="half" idx="2"/>
          </p:nvPr>
        </p:nvSpPr>
        <p:spPr>
          <a:xfrm>
            <a:off x="228600" y="6526652"/>
            <a:ext cx="979755" cy="307777"/>
          </a:xfrm>
          <a:prstGeom prst="rect">
            <a:avLst/>
          </a:prstGeom>
        </p:spPr>
        <p:txBody>
          <a:bodyPr/>
          <a:lstStyle>
            <a:lvl1pPr>
              <a:defRPr>
                <a:ea typeface="Osaka"/>
              </a:defRPr>
            </a:lvl1pPr>
          </a:lstStyle>
          <a:p>
            <a:pPr fontAlgn="auto">
              <a:spcBef>
                <a:spcPct val="20000"/>
              </a:spcBef>
              <a:spcAft>
                <a:spcPts val="0"/>
              </a:spcAft>
              <a:buFont typeface="Arial" pitchFamily="34" charset="0"/>
              <a:buNone/>
            </a:pPr>
            <a:r>
              <a:rPr kumimoji="0" lang="en-US" sz="1400" b="1" dirty="0" smtClean="0">
                <a:solidFill>
                  <a:srgbClr val="FFFFFF"/>
                </a:solidFill>
                <a:latin typeface="Calibri"/>
              </a:rPr>
              <a:t>TCT 2013</a:t>
            </a:r>
            <a:endParaRPr kumimoji="0" lang="en-US" sz="1400" b="1" dirty="0">
              <a:solidFill>
                <a:srgbClr val="FFFFFF"/>
              </a:solidFill>
              <a:latin typeface="Calibri"/>
              <a:ea typeface="+mn-ea"/>
            </a:endParaRPr>
          </a:p>
        </p:txBody>
      </p:sp>
      <p:sp>
        <p:nvSpPr>
          <p:cNvPr id="8" name="Footer Placeholder 2"/>
          <p:cNvSpPr>
            <a:spLocks noGrp="1"/>
          </p:cNvSpPr>
          <p:nvPr>
            <p:ph type="ftr" sz="quarter" idx="3"/>
          </p:nvPr>
        </p:nvSpPr>
        <p:spPr>
          <a:xfrm>
            <a:off x="5016175" y="6526652"/>
            <a:ext cx="3558988" cy="307777"/>
          </a:xfrm>
          <a:prstGeom prst="rect">
            <a:avLst/>
          </a:prstGeom>
        </p:spPr>
        <p:txBody>
          <a:bodyPr/>
          <a:lstStyle/>
          <a:p>
            <a:pPr fontAlgn="auto">
              <a:spcBef>
                <a:spcPct val="20000"/>
              </a:spcBef>
              <a:spcAft>
                <a:spcPts val="0"/>
              </a:spcAft>
              <a:buFont typeface="Arial" pitchFamily="34" charset="0"/>
              <a:buNone/>
            </a:pPr>
            <a:r>
              <a:rPr kumimoji="0" lang="en-US" sz="1400" b="1" dirty="0" smtClean="0">
                <a:solidFill>
                  <a:srgbClr val="FFFFFF"/>
                </a:solidFill>
                <a:latin typeface="Calibri"/>
                <a:ea typeface="Osaka"/>
              </a:rPr>
              <a:t>Extreme Risk Study </a:t>
            </a:r>
            <a:r>
              <a:rPr kumimoji="0" lang="en-US" sz="1400" b="1" dirty="0" smtClean="0">
                <a:solidFill>
                  <a:srgbClr val="FFDC2D"/>
                </a:solidFill>
                <a:latin typeface="Calibri"/>
                <a:ea typeface="Osaka"/>
              </a:rPr>
              <a:t>|</a:t>
            </a:r>
            <a:r>
              <a:rPr kumimoji="0" lang="en-US" sz="1400" b="1" dirty="0" smtClean="0">
                <a:solidFill>
                  <a:srgbClr val="FFFFFF"/>
                </a:solidFill>
                <a:latin typeface="Calibri"/>
                <a:ea typeface="Osaka"/>
              </a:rPr>
              <a:t> </a:t>
            </a:r>
            <a:r>
              <a:rPr kumimoji="0" lang="en-US" sz="1400" b="1" dirty="0" err="1" smtClean="0">
                <a:solidFill>
                  <a:srgbClr val="FFFFFF"/>
                </a:solidFill>
                <a:latin typeface="Calibri"/>
                <a:ea typeface="Osaka"/>
              </a:rPr>
              <a:t>Iliofemoral</a:t>
            </a:r>
            <a:r>
              <a:rPr kumimoji="0" lang="en-US" sz="1400" b="1" dirty="0" smtClean="0">
                <a:solidFill>
                  <a:srgbClr val="FFFFFF"/>
                </a:solidFill>
                <a:latin typeface="Calibri"/>
                <a:ea typeface="Osaka"/>
              </a:rPr>
              <a:t> Pivotal</a:t>
            </a:r>
            <a:endParaRPr kumimoji="0" lang="en-US" sz="1400" b="1" dirty="0">
              <a:solidFill>
                <a:srgbClr val="FFFFFF"/>
              </a:solidFill>
              <a:latin typeface="Calibri"/>
              <a:ea typeface="Osaka"/>
            </a:endParaRPr>
          </a:p>
        </p:txBody>
      </p:sp>
    </p:spTree>
    <p:extLst>
      <p:ext uri="{BB962C8B-B14F-4D97-AF65-F5344CB8AC3E}">
        <p14:creationId xmlns:p14="http://schemas.microsoft.com/office/powerpoint/2010/main" val="312746146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4188802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et modifiez le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lvl1pPr>
              <a:defRPr>
                <a:ea typeface="Osaka"/>
              </a:defRPr>
            </a:lvl1pPr>
          </a:lstStyle>
          <a:p>
            <a:pPr fontAlgn="auto">
              <a:spcBef>
                <a:spcPts val="0"/>
              </a:spcBef>
              <a:spcAft>
                <a:spcPts val="0"/>
              </a:spcAft>
            </a:pPr>
            <a:r>
              <a:rPr kumimoji="0" lang="fr-FR" sz="1800" dirty="0" smtClean="0">
                <a:solidFill>
                  <a:srgbClr val="FFFFFF"/>
                </a:solidFill>
                <a:latin typeface="Calibri"/>
              </a:rPr>
              <a:t>CoreValve ADVANCE II </a:t>
            </a:r>
            <a:r>
              <a:rPr kumimoji="0" lang="fr-FR" sz="1800" dirty="0" err="1" smtClean="0">
                <a:solidFill>
                  <a:srgbClr val="FFFFFF"/>
                </a:solidFill>
                <a:latin typeface="Calibri"/>
              </a:rPr>
              <a:t>Study</a:t>
            </a:r>
            <a:endParaRPr kumimoji="0" lang="fr-FR" sz="1800" dirty="0">
              <a:solidFill>
                <a:srgbClr val="FFFFFF"/>
              </a:solidFill>
              <a:latin typeface="Calibri"/>
              <a:ea typeface="+mn-ea"/>
            </a:endParaRPr>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lvl1pPr>
              <a:defRPr>
                <a:ea typeface="Osaka"/>
              </a:defRPr>
            </a:lvl1pPr>
          </a:lstStyle>
          <a:p>
            <a:pPr fontAlgn="auto">
              <a:spcBef>
                <a:spcPts val="0"/>
              </a:spcBef>
              <a:spcAft>
                <a:spcPts val="0"/>
              </a:spcAft>
            </a:pPr>
            <a:fld id="{6BE7C38D-04D5-8E48-8484-F7853864D8AD}" type="slidenum">
              <a:rPr kumimoji="0" lang="fr-FR" sz="1800" smtClean="0">
                <a:solidFill>
                  <a:srgbClr val="FFFFFF"/>
                </a:solidFill>
                <a:latin typeface="Calibri"/>
              </a:rPr>
              <a:pPr fontAlgn="auto">
                <a:spcBef>
                  <a:spcPts val="0"/>
                </a:spcBef>
                <a:spcAft>
                  <a:spcPts val="0"/>
                </a:spcAft>
              </a:pPr>
              <a:t>‹#›</a:t>
            </a:fld>
            <a:endParaRPr kumimoji="0" lang="fr-FR" sz="1800" dirty="0">
              <a:solidFill>
                <a:srgbClr val="FFFFFF"/>
              </a:solidFill>
              <a:latin typeface="Calibri"/>
              <a:ea typeface="+mn-ea"/>
            </a:endParaRPr>
          </a:p>
        </p:txBody>
      </p:sp>
    </p:spTree>
    <p:extLst>
      <p:ext uri="{BB962C8B-B14F-4D97-AF65-F5344CB8AC3E}">
        <p14:creationId xmlns:p14="http://schemas.microsoft.com/office/powerpoint/2010/main" val="362348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Title Slide_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1531397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0" name="Picture 9" descr="Title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23649186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746804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08" y="1217997"/>
            <a:ext cx="8686800" cy="5017747"/>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0"/>
          <p:cNvSpPr>
            <a:spLocks noGrp="1"/>
          </p:cNvSpPr>
          <p:nvPr>
            <p:ph type="title"/>
          </p:nvPr>
        </p:nvSpPr>
        <p:spPr>
          <a:xfrm>
            <a:off x="242596" y="111967"/>
            <a:ext cx="8360227" cy="776758"/>
          </a:xfrm>
          <a:prstGeom prst="rect">
            <a:avLst/>
          </a:prstGeom>
        </p:spPr>
        <p:txBody>
          <a:bodyPr/>
          <a:lstStyle>
            <a:lvl1pPr>
              <a:defRPr sz="3200">
                <a:solidFill>
                  <a:srgbClr val="FFD815"/>
                </a:solidFill>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6442984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7"/>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82641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pic>
        <p:nvPicPr>
          <p:cNvPr id="10"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図 26"/>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90032" y="2463560"/>
            <a:ext cx="7772400" cy="1524000"/>
          </a:xfrm>
        </p:spPr>
        <p:txBody>
          <a:bodyPr anchor="t">
            <a:normAutofit/>
          </a:bodyPr>
          <a:lstStyle>
            <a:lvl1pPr algn="ctr">
              <a:defRPr sz="4400" b="0" cap="none">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latin typeface="Osaka"/>
                <a:ea typeface="Osak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smtClean="0"/>
              <a:t>マスター テキストの書式設定</a:t>
            </a:r>
          </a:p>
        </p:txBody>
      </p:sp>
    </p:spTree>
    <p:extLst>
      <p:ext uri="{BB962C8B-B14F-4D97-AF65-F5344CB8AC3E}">
        <p14:creationId xmlns:p14="http://schemas.microsoft.com/office/powerpoint/2010/main" val="32407656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5540550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0"/>
          <p:cNvSpPr>
            <a:spLocks noGrp="1"/>
          </p:cNvSpPr>
          <p:nvPr>
            <p:ph type="title"/>
          </p:nvPr>
        </p:nvSpPr>
        <p:spPr>
          <a:xfrm>
            <a:off x="236482" y="296392"/>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2491151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84829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48541"/>
            <a:ext cx="7772400" cy="1362075"/>
          </a:xfrm>
          <a:prstGeom prst="rect">
            <a:avLst/>
          </a:prstGeom>
        </p:spPr>
        <p:txBody>
          <a:bodyPr/>
          <a:lstStyle>
            <a:lvl1pPr algn="ctr">
              <a:defRPr sz="3200" b="1" cap="none"/>
            </a:lvl1pPr>
          </a:lstStyle>
          <a:p>
            <a:r>
              <a:rPr lang="en-US" smtClean="0"/>
              <a:t>Click to edit Master title style</a:t>
            </a:r>
            <a:endParaRPr lang="en-US"/>
          </a:p>
        </p:txBody>
      </p:sp>
    </p:spTree>
    <p:extLst>
      <p:ext uri="{BB962C8B-B14F-4D97-AF65-F5344CB8AC3E}">
        <p14:creationId xmlns:p14="http://schemas.microsoft.com/office/powerpoint/2010/main" val="3848688970"/>
      </p:ext>
    </p:extLst>
  </p:cSld>
  <p:clrMapOvr>
    <a:masterClrMapping/>
  </p:clrMapOvr>
  <p:transition spd="slow">
    <p:circl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Title Slide_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532"/>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220299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0" name="Picture 9" descr="Title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2130532"/>
            <a:ext cx="7772400" cy="2450201"/>
          </a:xfrm>
          <a:prstGeom prst="rect">
            <a:avLst/>
          </a:prstGeom>
        </p:spPr>
        <p:txBody>
          <a:bodyPr anchor="ctr">
            <a:noAutofit/>
          </a:bodyPr>
          <a:lstStyle>
            <a:lvl1pPr>
              <a:defRPr sz="4400">
                <a:solidFill>
                  <a:srgbClr val="E6C000"/>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4592128"/>
            <a:ext cx="7772400" cy="685800"/>
          </a:xfrm>
          <a:prstGeom prst="rect">
            <a:avLst/>
          </a:prstGeom>
        </p:spPr>
        <p:txBody>
          <a:bodyPr>
            <a:noAutofit/>
          </a:bodyPr>
          <a:lstStyle>
            <a:lvl1pPr marL="0" indent="0" algn="l">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63014173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3200">
                <a:solidFill>
                  <a:schemeClr val="bg1"/>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Title 10"/>
          <p:cNvSpPr>
            <a:spLocks noGrp="1"/>
          </p:cNvSpPr>
          <p:nvPr>
            <p:ph type="title"/>
          </p:nvPr>
        </p:nvSpPr>
        <p:spPr>
          <a:xfrm>
            <a:off x="236642" y="296395"/>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9227139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08" y="1217997"/>
            <a:ext cx="8686800" cy="5017747"/>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0"/>
          <p:cNvSpPr>
            <a:spLocks noGrp="1"/>
          </p:cNvSpPr>
          <p:nvPr>
            <p:ph type="title"/>
          </p:nvPr>
        </p:nvSpPr>
        <p:spPr>
          <a:xfrm>
            <a:off x="242756" y="112072"/>
            <a:ext cx="8360227" cy="776759"/>
          </a:xfrm>
          <a:prstGeom prst="rect">
            <a:avLst/>
          </a:prstGeom>
        </p:spPr>
        <p:txBody>
          <a:bodyPr/>
          <a:lstStyle>
            <a:lvl1pPr>
              <a:defRPr sz="3200">
                <a:solidFill>
                  <a:srgbClr val="FFD815"/>
                </a:solidFill>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4598380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Word Slide_NO Swoosh.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228600" y="1367289"/>
            <a:ext cx="8686800" cy="501774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0"/>
          <p:cNvSpPr>
            <a:spLocks noGrp="1"/>
          </p:cNvSpPr>
          <p:nvPr>
            <p:ph type="title"/>
          </p:nvPr>
        </p:nvSpPr>
        <p:spPr>
          <a:xfrm>
            <a:off x="236642" y="296395"/>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40591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0"/>
          <p:cNvSpPr>
            <a:spLocks noGrp="1"/>
          </p:cNvSpPr>
          <p:nvPr>
            <p:ph type="title"/>
          </p:nvPr>
        </p:nvSpPr>
        <p:spPr>
          <a:xfrm>
            <a:off x="236642" y="296395"/>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7199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9" name="Content Placeholder 8"/>
          <p:cNvSpPr>
            <a:spLocks noGrp="1"/>
          </p:cNvSpPr>
          <p:nvPr>
            <p:ph sz="quarter" idx="13"/>
          </p:nvPr>
        </p:nvSpPr>
        <p:spPr>
          <a:xfrm>
            <a:off x="676655"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Content Placeholder 10"/>
          <p:cNvSpPr>
            <a:spLocks noGrp="1"/>
          </p:cNvSpPr>
          <p:nvPr>
            <p:ph sz="quarter" idx="14"/>
          </p:nvPr>
        </p:nvSpPr>
        <p:spPr>
          <a:xfrm>
            <a:off x="4645152"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21468816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0"/>
          <p:cNvSpPr>
            <a:spLocks noGrp="1"/>
          </p:cNvSpPr>
          <p:nvPr>
            <p:ph type="title"/>
          </p:nvPr>
        </p:nvSpPr>
        <p:spPr>
          <a:xfrm>
            <a:off x="236642" y="296395"/>
            <a:ext cx="8450317" cy="788276"/>
          </a:xfrm>
          <a:prstGeom prst="rect">
            <a:avLst/>
          </a:prstGeom>
        </p:spPr>
        <p:txBody>
          <a:bodyPr/>
          <a:lstStyle>
            <a:lvl1pPr>
              <a:defRPr>
                <a:solidFill>
                  <a:srgbClr val="FFD81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4055130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96416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4" name="Rounded Rectangle 15"/>
          <p:cNvSpPr/>
          <p:nvPr userDrawn="1"/>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Osaka"/>
              <a:ea typeface="Osaka"/>
              <a:cs typeface="Osaka"/>
            </a:endParaRPr>
          </a:p>
        </p:txBody>
      </p:sp>
      <p:grpSp>
        <p:nvGrpSpPr>
          <p:cNvPr id="5" name="Group 9"/>
          <p:cNvGrpSpPr>
            <a:grpSpLocks noChangeAspect="1"/>
          </p:cNvGrpSpPr>
          <p:nvPr userDrawn="1"/>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cs typeface="Osaka"/>
              </a:endParaRPr>
            </a:p>
          </p:txBody>
        </p:sp>
        <p:sp>
          <p:nvSpPr>
            <p:cNvPr id="7"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cs typeface="Osaka"/>
              </a:endParaRPr>
            </a:p>
          </p:txBody>
        </p:sp>
        <p:sp>
          <p:nvSpPr>
            <p:cNvPr id="8"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cs typeface="Osaka"/>
              </a:endParaRPr>
            </a:p>
          </p:txBody>
        </p:sp>
        <p:sp>
          <p:nvSpPr>
            <p:cNvPr id="9"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cs typeface="Osaka"/>
              </a:endParaRPr>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cs typeface="Osaka"/>
              </a:endParaRPr>
            </a:p>
          </p:txBody>
        </p:sp>
      </p:grpSp>
      <p:pic>
        <p:nvPicPr>
          <p:cNvPr id="11"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図 27"/>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itle 1"/>
          <p:cNvSpPr>
            <a:spLocks noGrp="1"/>
          </p:cNvSpPr>
          <p:nvPr>
            <p:ph type="ctrTitle"/>
          </p:nvPr>
        </p:nvSpPr>
        <p:spPr>
          <a:xfrm>
            <a:off x="683568" y="1196752"/>
            <a:ext cx="7772400" cy="1780108"/>
          </a:xfrm>
        </p:spPr>
        <p:txBody>
          <a:bodyPr>
            <a:normAutofit/>
          </a:bodyPr>
          <a:lstStyle>
            <a:lvl1pPr>
              <a:defRPr sz="4400" b="0">
                <a:solidFill>
                  <a:schemeClr val="accent6">
                    <a:lumMod val="60000"/>
                    <a:lumOff val="40000"/>
                  </a:schemeClr>
                </a:solidFill>
                <a:latin typeface="Osaka"/>
                <a:ea typeface="Osaka"/>
                <a:cs typeface="Osaka"/>
              </a:defRPr>
            </a:lvl1pPr>
          </a:lstStyle>
          <a:p>
            <a:r>
              <a:rPr lang="ja-JP" altLang="en-US" dirty="0" smtClean="0"/>
              <a:t>マスター タイトルの書式設定</a:t>
            </a:r>
            <a:endParaRPr lang="en-US" dirty="0"/>
          </a:p>
        </p:txBody>
      </p:sp>
      <p:sp>
        <p:nvSpPr>
          <p:cNvPr id="32" name="Subtitle 2"/>
          <p:cNvSpPr>
            <a:spLocks noGrp="1"/>
          </p:cNvSpPr>
          <p:nvPr>
            <p:ph type="subTitle" idx="1"/>
          </p:nvPr>
        </p:nvSpPr>
        <p:spPr>
          <a:xfrm>
            <a:off x="1371600" y="3556001"/>
            <a:ext cx="6400800" cy="1473200"/>
          </a:xfrm>
        </p:spPr>
        <p:txBody>
          <a:bodyPr anchor="ctr">
            <a:normAutofit/>
          </a:bodyPr>
          <a:lstStyle>
            <a:lvl1pPr marL="0" indent="0" algn="ctr">
              <a:buNone/>
              <a:defRPr sz="2800" b="0">
                <a:solidFill>
                  <a:srgbClr val="00B050"/>
                </a:solidFill>
                <a:latin typeface="Osaka"/>
                <a:ea typeface="Osaka"/>
                <a:cs typeface="Osak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pic>
        <p:nvPicPr>
          <p:cNvPr id="13" name="図 12" descr="face.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8080560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630" y="1828800"/>
            <a:ext cx="8432678" cy="4297363"/>
          </a:xfrm>
        </p:spPr>
        <p:txBody>
          <a:bodyPr/>
          <a:lstStyle>
            <a:lvl1pPr marL="273050" indent="-273050">
              <a:lnSpc>
                <a:spcPct val="120000"/>
              </a:lnSpc>
              <a:buFont typeface="Wingdings" charset="2"/>
              <a:buChar char="u"/>
              <a:defRPr sz="3200">
                <a:solidFill>
                  <a:srgbClr val="FF0000"/>
                </a:solidFill>
                <a:latin typeface="Osaka"/>
                <a:ea typeface="Osaka"/>
              </a:defRPr>
            </a:lvl1pPr>
            <a:lvl2pPr marL="981075" indent="-358775">
              <a:lnSpc>
                <a:spcPct val="120000"/>
              </a:lnSpc>
              <a:buFont typeface="Wingdings" charset="2"/>
              <a:buChar char="n"/>
              <a:tabLst/>
              <a:defRPr sz="2800">
                <a:solidFill>
                  <a:srgbClr val="3333FF"/>
                </a:solidFill>
                <a:latin typeface="Osaka"/>
                <a:ea typeface="Osaka"/>
              </a:defRPr>
            </a:lvl2pPr>
            <a:lvl3pPr marL="1347788" indent="-228600" defTabSz="898525">
              <a:lnSpc>
                <a:spcPct val="120000"/>
              </a:lnSpc>
              <a:buFont typeface="Wingdings" charset="2"/>
              <a:buChar char="ü"/>
              <a:defRPr sz="2800">
                <a:solidFill>
                  <a:srgbClr val="40BE0E"/>
                </a:solidFill>
                <a:latin typeface="Osaka"/>
                <a:ea typeface="Osaka"/>
              </a:defRPr>
            </a:lvl3pPr>
            <a:lvl4pPr marL="1800225" indent="-228600">
              <a:lnSpc>
                <a:spcPct val="120000"/>
              </a:lnSpc>
              <a:defRPr sz="2400">
                <a:solidFill>
                  <a:srgbClr val="FF33CC"/>
                </a:solidFill>
                <a:latin typeface="Osaka"/>
                <a:ea typeface="Osaka"/>
              </a:defRPr>
            </a:lvl4pPr>
            <a:lvl5pPr marL="2152650" indent="-228600">
              <a:lnSpc>
                <a:spcPct val="120000"/>
              </a:lnSpc>
              <a:defRPr sz="2000">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Title 6"/>
          <p:cNvSpPr>
            <a:spLocks noGrp="1"/>
          </p:cNvSpPr>
          <p:nvPr>
            <p:ph type="title"/>
          </p:nvPr>
        </p:nvSpPr>
        <p:spPr>
          <a:xfrm>
            <a:off x="0" y="1"/>
            <a:ext cx="9144000" cy="1460046"/>
          </a:xfrm>
        </p:spPr>
        <p:txBody>
          <a:bodyPr>
            <a:normAutofit/>
          </a:bodyPr>
          <a:lstStyle>
            <a:lvl1pPr algn="ctr">
              <a:defRPr sz="4800">
                <a:latin typeface="Osaka"/>
                <a:ea typeface="Osaka"/>
                <a:cs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386678831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pic>
        <p:nvPicPr>
          <p:cNvPr id="10"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図 26"/>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90032" y="2463560"/>
            <a:ext cx="7772400" cy="1524000"/>
          </a:xfrm>
        </p:spPr>
        <p:txBody>
          <a:bodyPr anchor="t">
            <a:normAutofit/>
          </a:bodyPr>
          <a:lstStyle>
            <a:lvl1pPr algn="ctr">
              <a:defRPr sz="4400" b="0" cap="none">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latin typeface="Osaka"/>
                <a:ea typeface="Osak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smtClean="0"/>
              <a:t>マスター テキストの書式設定</a:t>
            </a:r>
          </a:p>
        </p:txBody>
      </p:sp>
      <p:pic>
        <p:nvPicPr>
          <p:cNvPr id="12" name="図 11" descr="face.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39166959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9" name="Content Placeholder 8"/>
          <p:cNvSpPr>
            <a:spLocks noGrp="1"/>
          </p:cNvSpPr>
          <p:nvPr>
            <p:ph sz="quarter" idx="13"/>
          </p:nvPr>
        </p:nvSpPr>
        <p:spPr>
          <a:xfrm>
            <a:off x="676655"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Content Placeholder 10"/>
          <p:cNvSpPr>
            <a:spLocks noGrp="1"/>
          </p:cNvSpPr>
          <p:nvPr>
            <p:ph sz="quarter" idx="14"/>
          </p:nvPr>
        </p:nvSpPr>
        <p:spPr>
          <a:xfrm>
            <a:off x="4645152"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40448617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8976289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800">
                <a:latin typeface="Osaka"/>
                <a:ea typeface="Osaka"/>
                <a:cs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174175978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Rounded Rectangle 11"/>
          <p:cNvSpPr/>
          <p:nvPr/>
        </p:nvSpPr>
        <p:spPr>
          <a:xfrm>
            <a:off x="228600" y="228600"/>
            <a:ext cx="8696325" cy="111283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HGSSoeiKakupoptai" pitchFamily="82" charset="-128"/>
              <a:ea typeface="HGSSoeiKakupoptai" pitchFamily="82" charset="-128"/>
            </a:endParaRPr>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7"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9" name="図 2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図 9" descr="fac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33605946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Osaka"/>
                <a:ea typeface="Osaka"/>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Osaka"/>
                <a:ea typeface="Osaka"/>
              </a:defRPr>
            </a:lvl1pPr>
            <a:lvl2pPr>
              <a:buClr>
                <a:schemeClr val="bg1"/>
              </a:buClr>
              <a:defRPr sz="2000">
                <a:solidFill>
                  <a:schemeClr val="tx2"/>
                </a:solidFill>
                <a:latin typeface="Osaka"/>
                <a:ea typeface="Osaka"/>
              </a:defRPr>
            </a:lvl2pPr>
            <a:lvl3pPr>
              <a:buClr>
                <a:schemeClr val="bg1"/>
              </a:buClr>
              <a:defRPr sz="1800">
                <a:solidFill>
                  <a:schemeClr val="tx2"/>
                </a:solidFill>
                <a:latin typeface="Osaka"/>
                <a:ea typeface="Osaka"/>
              </a:defRPr>
            </a:lvl3pPr>
            <a:lvl4pPr>
              <a:buClr>
                <a:schemeClr val="bg1"/>
              </a:buClr>
              <a:defRPr sz="1600">
                <a:solidFill>
                  <a:schemeClr val="tx2"/>
                </a:solidFill>
                <a:latin typeface="Osaka"/>
                <a:ea typeface="Osaka"/>
              </a:defRPr>
            </a:lvl4pPr>
            <a:lvl5pPr>
              <a:buClr>
                <a:schemeClr val="bg1"/>
              </a:buClr>
              <a:defRPr sz="1600">
                <a:solidFill>
                  <a:schemeClr val="tx2"/>
                </a:solidFill>
                <a:latin typeface="Osaka"/>
                <a:ea typeface="Osaka"/>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pic>
        <p:nvPicPr>
          <p:cNvPr id="12" name="図 11" descr="fac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378023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30364971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Osaka"/>
                <a:ea typeface="Osaka"/>
              </a:defRPr>
            </a:lvl1pPr>
          </a:lstStyle>
          <a:p>
            <a:r>
              <a:rPr lang="ja-JP" altLang="en-US" dirty="0"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latin typeface="Osaka"/>
                <a:ea typeface="Osak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smtClean="0"/>
              <a:t>アイコンをクリックして図を追加</a:t>
            </a:r>
            <a:endParaRPr lang="en-US" noProof="0" dirty="0"/>
          </a:p>
        </p:txBody>
      </p:sp>
      <p:sp>
        <p:nvSpPr>
          <p:cNvPr id="12" name="Date Placeholder 4"/>
          <p:cNvSpPr>
            <a:spLocks noGrp="1"/>
          </p:cNvSpPr>
          <p:nvPr>
            <p:ph type="dt" sz="half" idx="10"/>
          </p:nvPr>
        </p:nvSpPr>
        <p:spPr>
          <a:xfrm>
            <a:off x="5164138" y="6249988"/>
            <a:ext cx="3786187"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EF05945F-D533-47B5-907A-5D678D9EA48F}" type="datetimeFigureOut">
              <a:rPr lang="ja-JP" altLang="en-US" sz="1800"/>
              <a:pPr>
                <a:defRPr/>
              </a:pPr>
              <a:t>2016/9/3</a:t>
            </a:fld>
            <a:endParaRPr lang="ja-JP" altLang="en-US" sz="1800"/>
          </a:p>
        </p:txBody>
      </p:sp>
      <p:sp>
        <p:nvSpPr>
          <p:cNvPr id="13" name="Footer Placeholder 5"/>
          <p:cNvSpPr>
            <a:spLocks noGrp="1"/>
          </p:cNvSpPr>
          <p:nvPr>
            <p:ph type="ftr" sz="quarter" idx="11"/>
          </p:nvPr>
        </p:nvSpPr>
        <p:spPr>
          <a:xfrm>
            <a:off x="193675" y="6249988"/>
            <a:ext cx="3786188"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endParaRPr lang="ja-JP" altLang="en-US" sz="1800"/>
          </a:p>
        </p:txBody>
      </p:sp>
      <p:sp>
        <p:nvSpPr>
          <p:cNvPr id="14" name="Slide Number Placeholder 6"/>
          <p:cNvSpPr>
            <a:spLocks noGrp="1"/>
          </p:cNvSpPr>
          <p:nvPr>
            <p:ph type="sldNum" sz="quarter" idx="12"/>
          </p:nvPr>
        </p:nvSpPr>
        <p:spPr>
          <a:xfrm>
            <a:off x="3990975" y="6249988"/>
            <a:ext cx="1162050"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F2CC358F-0369-4C30-BF0A-B4D83ACE71F4}" type="slidenum">
              <a:rPr lang="ja-JP" altLang="en-US" sz="1800"/>
              <a:pPr>
                <a:defRPr/>
              </a:pPr>
              <a:t>‹#›</a:t>
            </a:fld>
            <a:endParaRPr lang="ja-JP" altLang="en-US" sz="1800"/>
          </a:p>
        </p:txBody>
      </p:sp>
      <p:pic>
        <p:nvPicPr>
          <p:cNvPr id="15" name="図 14" descr="fac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26983456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p:txBody>
          <a:bodyPr vert="eaVert" anchor="ctr"/>
          <a:lstStyle>
            <a:lvl1pPr algn="l">
              <a:defRPr>
                <a:latin typeface="Osaka"/>
                <a:ea typeface="Osaka"/>
              </a:defRPr>
            </a:lvl1pPr>
            <a:lvl2pPr algn="l">
              <a:defRPr>
                <a:latin typeface="Osaka"/>
                <a:ea typeface="Osaka"/>
              </a:defRPr>
            </a:lvl2pPr>
            <a:lvl3pPr algn="l">
              <a:defRPr>
                <a:latin typeface="Osaka"/>
                <a:ea typeface="Osaka"/>
              </a:defRPr>
            </a:lvl3pPr>
            <a:lvl4pPr algn="l">
              <a:defRPr>
                <a:latin typeface="Osaka"/>
                <a:ea typeface="Osaka"/>
              </a:defRPr>
            </a:lvl4pPr>
            <a:lvl5pPr algn="l">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37301822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9"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Osaka"/>
                <a:ea typeface="Osaka"/>
              </a:defRPr>
            </a:lvl1pPr>
            <a:lvl2pPr>
              <a:buClr>
                <a:schemeClr val="accent1"/>
              </a:buClr>
              <a:defRPr>
                <a:latin typeface="Osaka"/>
                <a:ea typeface="Osaka"/>
              </a:defRPr>
            </a:lvl2pPr>
            <a:lvl3pPr>
              <a:buClr>
                <a:schemeClr val="accent1"/>
              </a:buClr>
              <a:defRPr>
                <a:latin typeface="Osaka"/>
                <a:ea typeface="Osaka"/>
              </a:defRPr>
            </a:lvl3pPr>
            <a:lvl4pPr>
              <a:buClr>
                <a:schemeClr val="accent1"/>
              </a:buClr>
              <a:defRPr>
                <a:latin typeface="Osaka"/>
                <a:ea typeface="Osaka"/>
              </a:defRPr>
            </a:lvl4pPr>
            <a:lvl5pPr>
              <a:buClr>
                <a:schemeClr val="accent1"/>
              </a:buCl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pic>
        <p:nvPicPr>
          <p:cNvPr id="11" name="図 10" descr="fac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12424741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Osaka"/>
                <a:ea typeface="Osaka"/>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4901162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Tree>
    <p:extLst>
      <p:ext uri="{BB962C8B-B14F-4D97-AF65-F5344CB8AC3E}">
        <p14:creationId xmlns:p14="http://schemas.microsoft.com/office/powerpoint/2010/main" val="29054327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4" name="Rounded Rectangle 15"/>
          <p:cNvSpPr/>
          <p:nvPr userDrawn="1"/>
        </p:nvSpPr>
        <p:spPr>
          <a:xfrm>
            <a:off x="228600" y="228602"/>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 name="Group 9"/>
          <p:cNvGrpSpPr>
            <a:grpSpLocks noChangeAspect="1"/>
          </p:cNvGrpSpPr>
          <p:nvPr userDrawn="1"/>
        </p:nvGrpSpPr>
        <p:grpSpPr bwMode="auto">
          <a:xfrm>
            <a:off x="211138" y="5354640"/>
            <a:ext cx="8723312" cy="1330325"/>
            <a:chOff x="-3905250" y="4294188"/>
            <a:chExt cx="13011150" cy="1892300"/>
          </a:xfrm>
        </p:grpSpPr>
        <p:sp>
          <p:nvSpPr>
            <p:cNvPr id="6"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9"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11"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1228727"/>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図 27"/>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5"/>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itle 1"/>
          <p:cNvSpPr>
            <a:spLocks noGrp="1"/>
          </p:cNvSpPr>
          <p:nvPr>
            <p:ph type="ctrTitle"/>
          </p:nvPr>
        </p:nvSpPr>
        <p:spPr>
          <a:xfrm>
            <a:off x="683568" y="1196752"/>
            <a:ext cx="7772400" cy="1780108"/>
          </a:xfrm>
        </p:spPr>
        <p:txBody>
          <a:bodyPr>
            <a:normAutofit/>
          </a:bodyPr>
          <a:lstStyle>
            <a:lvl1pPr>
              <a:defRPr sz="4400">
                <a:solidFill>
                  <a:schemeClr val="accent6">
                    <a:lumMod val="60000"/>
                    <a:lumOff val="40000"/>
                  </a:schemeClr>
                </a:solidFill>
                <a:latin typeface="Osaka"/>
                <a:ea typeface="Osaka"/>
              </a:defRPr>
            </a:lvl1pPr>
          </a:lstStyle>
          <a:p>
            <a:r>
              <a:rPr lang="ja-JP" altLang="en-US" dirty="0" smtClean="0"/>
              <a:t>マスター タイトルの書式設定</a:t>
            </a:r>
            <a:endParaRPr lang="en-US" dirty="0"/>
          </a:p>
        </p:txBody>
      </p:sp>
      <p:sp>
        <p:nvSpPr>
          <p:cNvPr id="32" name="Subtitle 2"/>
          <p:cNvSpPr>
            <a:spLocks noGrp="1"/>
          </p:cNvSpPr>
          <p:nvPr>
            <p:ph type="subTitle" idx="1"/>
          </p:nvPr>
        </p:nvSpPr>
        <p:spPr>
          <a:xfrm>
            <a:off x="1371600" y="3556001"/>
            <a:ext cx="6400800" cy="1473200"/>
          </a:xfrm>
        </p:spPr>
        <p:txBody>
          <a:bodyPr anchor="ctr">
            <a:normAutofit/>
          </a:bodyPr>
          <a:lstStyle>
            <a:lvl1pPr marL="0" indent="0" algn="ctr">
              <a:buNone/>
              <a:defRPr sz="2800">
                <a:solidFill>
                  <a:srgbClr val="00B050"/>
                </a:solidFill>
                <a:latin typeface="Osaka"/>
                <a:ea typeface="Osak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pic>
        <p:nvPicPr>
          <p:cNvPr id="13" name="図 12" descr="face.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34271491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631" y="1828801"/>
            <a:ext cx="8432678" cy="4297363"/>
          </a:xfrm>
        </p:spPr>
        <p:txBody>
          <a:bodyPr/>
          <a:lstStyle>
            <a:lvl1pPr>
              <a:lnSpc>
                <a:spcPct val="120000"/>
              </a:lnSpc>
              <a:defRPr sz="2800">
                <a:solidFill>
                  <a:srgbClr val="FF0000"/>
                </a:solidFill>
                <a:latin typeface="Osaka"/>
                <a:ea typeface="Osaka"/>
              </a:defRPr>
            </a:lvl1pPr>
            <a:lvl2pPr>
              <a:lnSpc>
                <a:spcPct val="120000"/>
              </a:lnSpc>
              <a:defRPr sz="2400">
                <a:solidFill>
                  <a:srgbClr val="3333FF"/>
                </a:solidFill>
                <a:latin typeface="Osaka"/>
                <a:ea typeface="Osaka"/>
              </a:defRPr>
            </a:lvl2pPr>
            <a:lvl3pPr>
              <a:lnSpc>
                <a:spcPct val="120000"/>
              </a:lnSpc>
              <a:defRPr sz="2400">
                <a:solidFill>
                  <a:srgbClr val="40BE0E"/>
                </a:solidFill>
                <a:latin typeface="Osaka"/>
                <a:ea typeface="Osaka"/>
              </a:defRPr>
            </a:lvl3pPr>
            <a:lvl4pPr>
              <a:lnSpc>
                <a:spcPct val="120000"/>
              </a:lnSpc>
              <a:defRPr sz="2000">
                <a:solidFill>
                  <a:srgbClr val="FF33CC"/>
                </a:solidFill>
                <a:latin typeface="Osaka"/>
                <a:ea typeface="Osaka"/>
              </a:defRPr>
            </a:lvl4pPr>
            <a:lvl5pPr>
              <a:lnSpc>
                <a:spcPct val="120000"/>
              </a:lnSpc>
              <a:defRPr sz="1800">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Title 6"/>
          <p:cNvSpPr>
            <a:spLocks noGrp="1"/>
          </p:cNvSpPr>
          <p:nvPr>
            <p:ph type="title"/>
          </p:nvPr>
        </p:nvSpPr>
        <p:spPr>
          <a:xfrm>
            <a:off x="0" y="207511"/>
            <a:ext cx="9144000" cy="1252537"/>
          </a:xfrm>
        </p:spPr>
        <p:txBody>
          <a:bodyPr>
            <a:normAutofit/>
          </a:bodyPr>
          <a:lstStyle>
            <a:lvl1pPr algn="ctr">
              <a:defRPr sz="4000">
                <a:latin typeface="Osaka"/>
                <a:ea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311308988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sp>
        <p:nvSpPr>
          <p:cNvPr id="5" name="Freeform 14"/>
          <p:cNvSpPr>
            <a:spLocks/>
          </p:cNvSpPr>
          <p:nvPr/>
        </p:nvSpPr>
        <p:spPr bwMode="hidden">
          <a:xfrm>
            <a:off x="6046788" y="4203702"/>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8" name="Freeform 26"/>
          <p:cNvSpPr>
            <a:spLocks/>
          </p:cNvSpPr>
          <p:nvPr/>
        </p:nvSpPr>
        <p:spPr bwMode="hidden">
          <a:xfrm>
            <a:off x="5610226" y="4073527"/>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9" name="Freeform 10"/>
          <p:cNvSpPr>
            <a:spLocks/>
          </p:cNvSpPr>
          <p:nvPr/>
        </p:nvSpPr>
        <p:spPr bwMode="hidden">
          <a:xfrm>
            <a:off x="211138" y="4059240"/>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pic>
        <p:nvPicPr>
          <p:cNvPr id="10" name="図 1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1228727"/>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図 26"/>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37525" y="5980115"/>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90032" y="2463560"/>
            <a:ext cx="7772400" cy="1524000"/>
          </a:xfrm>
        </p:spPr>
        <p:txBody>
          <a:bodyPr anchor="t">
            <a:normAutofit/>
          </a:bodyPr>
          <a:lstStyle>
            <a:lvl1pPr algn="ctr">
              <a:defRPr sz="4400" b="0" cap="none">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367366" y="1437449"/>
            <a:ext cx="6417734" cy="939801"/>
          </a:xfrm>
        </p:spPr>
        <p:txBody>
          <a:bodyPr anchor="b">
            <a:normAutofit/>
          </a:bodyPr>
          <a:lstStyle>
            <a:lvl1pPr marL="0" indent="0" algn="ctr">
              <a:buNone/>
              <a:defRPr sz="2000">
                <a:solidFill>
                  <a:srgbClr val="FFFFFF"/>
                </a:solidFill>
                <a:latin typeface="Osaka"/>
                <a:ea typeface="Osak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smtClean="0"/>
              <a:t>マスター テキストの書式設定</a:t>
            </a:r>
          </a:p>
        </p:txBody>
      </p:sp>
      <p:pic>
        <p:nvPicPr>
          <p:cNvPr id="12" name="図 11" descr="face.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29258906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9" name="Content Placeholder 8"/>
          <p:cNvSpPr>
            <a:spLocks noGrp="1"/>
          </p:cNvSpPr>
          <p:nvPr>
            <p:ph sz="quarter" idx="13"/>
          </p:nvPr>
        </p:nvSpPr>
        <p:spPr>
          <a:xfrm>
            <a:off x="676655"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Content Placeholder 10"/>
          <p:cNvSpPr>
            <a:spLocks noGrp="1"/>
          </p:cNvSpPr>
          <p:nvPr>
            <p:ph sz="quarter" idx="14"/>
          </p:nvPr>
        </p:nvSpPr>
        <p:spPr>
          <a:xfrm>
            <a:off x="4645152" y="2679192"/>
            <a:ext cx="3822192" cy="3447288"/>
          </a:xfrm>
        </p:spPr>
        <p:txBody>
          <a:bodyPr/>
          <a:lstStyle>
            <a:lvl1pPr>
              <a:defRPr>
                <a:latin typeface="Osaka"/>
                <a:ea typeface="Osaka"/>
              </a:defRPr>
            </a:lvl1pPr>
            <a:lvl2pPr>
              <a:defRPr>
                <a:latin typeface="Osaka"/>
                <a:ea typeface="Osaka"/>
              </a:defRPr>
            </a:lvl2pPr>
            <a:lvl3pPr>
              <a:defRPr>
                <a:latin typeface="Osaka"/>
                <a:ea typeface="Osaka"/>
              </a:defRPr>
            </a:lvl3pPr>
            <a:lvl4pPr>
              <a:defRPr>
                <a:latin typeface="Osaka"/>
                <a:ea typeface="Osaka"/>
              </a:defRPr>
            </a:lvl4pPr>
            <a:lvl5pP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38424728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4" name="Content Placeholder 3"/>
          <p:cNvSpPr>
            <a:spLocks noGrp="1"/>
          </p:cNvSpPr>
          <p:nvPr>
            <p:ph sz="half" idx="2"/>
          </p:nvPr>
        </p:nvSpPr>
        <p:spPr>
          <a:xfrm>
            <a:off x="677333" y="3429002"/>
            <a:ext cx="3820055"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ea typeface="Osak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Content Placeholder 5"/>
          <p:cNvSpPr>
            <a:spLocks noGrp="1"/>
          </p:cNvSpPr>
          <p:nvPr>
            <p:ph sz="quarter" idx="4"/>
          </p:nvPr>
        </p:nvSpPr>
        <p:spPr>
          <a:xfrm>
            <a:off x="4645025" y="3429002"/>
            <a:ext cx="3822192" cy="2697163"/>
          </a:xfrm>
        </p:spPr>
        <p:txBody>
          <a:bodyPr/>
          <a:lstStyle>
            <a:lvl1pPr>
              <a:defRPr sz="2000">
                <a:latin typeface="Osaka"/>
                <a:ea typeface="Osaka"/>
              </a:defRPr>
            </a:lvl1pPr>
            <a:lvl2pPr>
              <a:defRPr sz="1800">
                <a:latin typeface="Osaka"/>
                <a:ea typeface="Osaka"/>
              </a:defRPr>
            </a:lvl2pPr>
            <a:lvl3pPr>
              <a:defRPr sz="1600">
                <a:latin typeface="Osaka"/>
                <a:ea typeface="Osaka"/>
              </a:defRPr>
            </a:lvl3pPr>
            <a:lvl4pPr>
              <a:defRPr sz="1400">
                <a:latin typeface="Osaka"/>
                <a:ea typeface="Osaka"/>
              </a:defRPr>
            </a:lvl4pPr>
            <a:lvl5pPr>
              <a:defRPr sz="1400">
                <a:latin typeface="Osaka"/>
                <a:ea typeface="Osak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77851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b="1">
                <a:latin typeface="Osaka"/>
                <a:ea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205811918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lnSpc>
                <a:spcPct val="120000"/>
              </a:lnSpc>
              <a:defRPr sz="3600">
                <a:latin typeface="Osaka"/>
                <a:ea typeface="Osaka"/>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46390896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Rounded Rectangle 11"/>
          <p:cNvSpPr/>
          <p:nvPr/>
        </p:nvSpPr>
        <p:spPr>
          <a:xfrm>
            <a:off x="228600" y="228600"/>
            <a:ext cx="8696325" cy="111283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HGSSoeiKakupoptai" pitchFamily="82" charset="-128"/>
              <a:ea typeface="HGSSoeiKakupoptai" pitchFamily="82" charset="-128"/>
            </a:endParaRPr>
          </a:p>
        </p:txBody>
      </p:sp>
      <p:grpSp>
        <p:nvGrpSpPr>
          <p:cNvPr id="3" name="Group 5"/>
          <p:cNvGrpSpPr>
            <a:grpSpLocks noChangeAspect="1"/>
          </p:cNvGrpSpPr>
          <p:nvPr/>
        </p:nvGrpSpPr>
        <p:grpSpPr bwMode="auto">
          <a:xfrm>
            <a:off x="211138" y="714377"/>
            <a:ext cx="8723312" cy="1330325"/>
            <a:chOff x="-3905251" y="4294188"/>
            <a:chExt cx="13027839" cy="1892300"/>
          </a:xfrm>
        </p:grpSpPr>
        <p:sp>
          <p:nvSpPr>
            <p:cNvPr id="4"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6"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7"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9" name="図 2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37525" y="5980115"/>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図 9" descr="fac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18275497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5" name="Rounded Rectangle 14"/>
          <p:cNvSpPr/>
          <p:nvPr/>
        </p:nvSpPr>
        <p:spPr>
          <a:xfrm>
            <a:off x="228600" y="228602"/>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23"/>
          <p:cNvGrpSpPr>
            <a:grpSpLocks noChangeAspect="1"/>
          </p:cNvGrpSpPr>
          <p:nvPr/>
        </p:nvGrpSpPr>
        <p:grpSpPr bwMode="auto">
          <a:xfrm>
            <a:off x="211138" y="714377"/>
            <a:ext cx="8723312" cy="1331913"/>
            <a:chOff x="-3905250" y="4294188"/>
            <a:chExt cx="13011150" cy="1892300"/>
          </a:xfrm>
        </p:grpSpPr>
        <p:sp>
          <p:nvSpPr>
            <p:cNvPr id="7"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4" name="Text Placeholder 3"/>
          <p:cNvSpPr>
            <a:spLocks noGrp="1"/>
          </p:cNvSpPr>
          <p:nvPr>
            <p:ph type="body" sz="half" idx="2"/>
          </p:nvPr>
        </p:nvSpPr>
        <p:spPr>
          <a:xfrm>
            <a:off x="914400" y="3581402"/>
            <a:ext cx="3352800" cy="1905001"/>
          </a:xfrm>
        </p:spPr>
        <p:txBody>
          <a:bodyPr>
            <a:normAutofit/>
          </a:bodyPr>
          <a:lstStyle>
            <a:lvl1pPr marL="0" indent="0">
              <a:spcBef>
                <a:spcPts val="0"/>
              </a:spcBef>
              <a:spcAft>
                <a:spcPts val="600"/>
              </a:spcAft>
              <a:buNone/>
              <a:defRPr sz="1800">
                <a:solidFill>
                  <a:schemeClr val="tx2"/>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Osaka"/>
                <a:ea typeface="Osaka"/>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Osaka"/>
                <a:ea typeface="Osaka"/>
              </a:defRPr>
            </a:lvl1pPr>
            <a:lvl2pPr>
              <a:buClr>
                <a:schemeClr val="bg1"/>
              </a:buClr>
              <a:defRPr sz="2000">
                <a:solidFill>
                  <a:schemeClr val="tx2"/>
                </a:solidFill>
                <a:latin typeface="Osaka"/>
                <a:ea typeface="Osaka"/>
              </a:defRPr>
            </a:lvl2pPr>
            <a:lvl3pPr>
              <a:buClr>
                <a:schemeClr val="bg1"/>
              </a:buClr>
              <a:defRPr sz="1800">
                <a:solidFill>
                  <a:schemeClr val="tx2"/>
                </a:solidFill>
                <a:latin typeface="Osaka"/>
                <a:ea typeface="Osaka"/>
              </a:defRPr>
            </a:lvl3pPr>
            <a:lvl4pPr>
              <a:buClr>
                <a:schemeClr val="bg1"/>
              </a:buClr>
              <a:defRPr sz="1600">
                <a:solidFill>
                  <a:schemeClr val="tx2"/>
                </a:solidFill>
                <a:latin typeface="Osaka"/>
                <a:ea typeface="Osaka"/>
              </a:defRPr>
            </a:lvl4pPr>
            <a:lvl5pPr>
              <a:buClr>
                <a:schemeClr val="bg1"/>
              </a:buClr>
              <a:defRPr sz="1600">
                <a:solidFill>
                  <a:schemeClr val="tx2"/>
                </a:solidFill>
                <a:latin typeface="Osaka"/>
                <a:ea typeface="Osaka"/>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994926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Rounded Rectangle 14"/>
          <p:cNvSpPr/>
          <p:nvPr/>
        </p:nvSpPr>
        <p:spPr>
          <a:xfrm>
            <a:off x="228600" y="228602"/>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6" name="Group 8"/>
          <p:cNvGrpSpPr>
            <a:grpSpLocks noChangeAspect="1"/>
          </p:cNvGrpSpPr>
          <p:nvPr/>
        </p:nvGrpSpPr>
        <p:grpSpPr bwMode="auto">
          <a:xfrm>
            <a:off x="211138" y="5354640"/>
            <a:ext cx="8723312" cy="1330325"/>
            <a:chOff x="-3905250" y="4294188"/>
            <a:chExt cx="13011150" cy="1892300"/>
          </a:xfrm>
        </p:grpSpPr>
        <p:sp>
          <p:nvSpPr>
            <p:cNvPr id="7" name="Freeform 14"/>
            <p:cNvSpPr>
              <a:spLocks/>
            </p:cNvSpPr>
            <p:nvPr/>
          </p:nvSpPr>
          <p:spPr bwMode="hidden">
            <a:xfrm>
              <a:off x="4810681" y="4499676"/>
              <a:ext cx="4295219"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18"/>
            <p:cNvSpPr>
              <a:spLocks/>
            </p:cNvSpPr>
            <p:nvPr/>
          </p:nvSpPr>
          <p:spPr bwMode="hidden">
            <a:xfrm>
              <a:off x="-308538" y="4319027"/>
              <a:ext cx="8280254" cy="1208092"/>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9" name="Freeform 22"/>
            <p:cNvSpPr>
              <a:spLocks/>
            </p:cNvSpPr>
            <p:nvPr/>
          </p:nvSpPr>
          <p:spPr bwMode="hidden">
            <a:xfrm>
              <a:off x="4014" y="4334834"/>
              <a:ext cx="8164231"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10" name="Freeform 26"/>
            <p:cNvSpPr>
              <a:spLocks/>
            </p:cNvSpPr>
            <p:nvPr/>
          </p:nvSpPr>
          <p:spPr bwMode="hidden">
            <a:xfrm>
              <a:off x="4157164" y="4316769"/>
              <a:ext cx="4939265"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Title 1"/>
          <p:cNvSpPr>
            <a:spLocks noGrp="1"/>
          </p:cNvSpPr>
          <p:nvPr>
            <p:ph type="title"/>
          </p:nvPr>
        </p:nvSpPr>
        <p:spPr>
          <a:xfrm>
            <a:off x="4874156" y="338667"/>
            <a:ext cx="3812645" cy="2429934"/>
          </a:xfrm>
        </p:spPr>
        <p:txBody>
          <a:bodyPr anchor="b">
            <a:normAutofit/>
          </a:bodyPr>
          <a:lstStyle>
            <a:lvl1pPr algn="l">
              <a:defRPr sz="2800" b="0">
                <a:solidFill>
                  <a:srgbClr val="FFFFFF"/>
                </a:solidFill>
                <a:latin typeface="Osaka"/>
                <a:ea typeface="Osaka"/>
              </a:defRPr>
            </a:lvl1pPr>
          </a:lstStyle>
          <a:p>
            <a:r>
              <a:rPr lang="ja-JP" altLang="en-US" dirty="0" smtClean="0"/>
              <a:t>マスター タイトルの書式設定</a:t>
            </a:r>
            <a:endParaRPr lang="en-US" dirty="0"/>
          </a:p>
        </p:txBody>
      </p:sp>
      <p:sp>
        <p:nvSpPr>
          <p:cNvPr id="4" name="Text Placeholder 3"/>
          <p:cNvSpPr>
            <a:spLocks noGrp="1"/>
          </p:cNvSpPr>
          <p:nvPr>
            <p:ph type="body" sz="half" idx="2"/>
          </p:nvPr>
        </p:nvSpPr>
        <p:spPr>
          <a:xfrm>
            <a:off x="4868334" y="2785533"/>
            <a:ext cx="3818467" cy="2421467"/>
          </a:xfrm>
        </p:spPr>
        <p:txBody>
          <a:bodyPr>
            <a:normAutofit/>
          </a:bodyPr>
          <a:lstStyle>
            <a:lvl1pPr marL="0" indent="0">
              <a:buNone/>
              <a:defRPr sz="1800">
                <a:solidFill>
                  <a:srgbClr val="FFFFFF"/>
                </a:solidFill>
                <a:latin typeface="Osaka"/>
                <a:ea typeface="Osak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マスター テキストの書式設定</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latin typeface="Osaka"/>
                <a:ea typeface="Osak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smtClean="0"/>
              <a:t>アイコンをクリックして図を追加</a:t>
            </a:r>
            <a:endParaRPr lang="en-US" noProof="0" dirty="0"/>
          </a:p>
        </p:txBody>
      </p:sp>
      <p:sp>
        <p:nvSpPr>
          <p:cNvPr id="12" name="Date Placeholder 4"/>
          <p:cNvSpPr>
            <a:spLocks noGrp="1"/>
          </p:cNvSpPr>
          <p:nvPr>
            <p:ph type="dt" sz="half" idx="10"/>
          </p:nvPr>
        </p:nvSpPr>
        <p:spPr>
          <a:xfrm>
            <a:off x="5164139" y="6249990"/>
            <a:ext cx="3786187"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EF05945F-D533-47B5-907A-5D678D9EA48F}" type="datetimeFigureOut">
              <a:rPr lang="ja-JP" altLang="en-US" sz="1800"/>
              <a:pPr>
                <a:defRPr/>
              </a:pPr>
              <a:t>2016/9/3</a:t>
            </a:fld>
            <a:endParaRPr lang="ja-JP" altLang="en-US" sz="1800"/>
          </a:p>
        </p:txBody>
      </p:sp>
      <p:sp>
        <p:nvSpPr>
          <p:cNvPr id="13" name="Footer Placeholder 5"/>
          <p:cNvSpPr>
            <a:spLocks noGrp="1"/>
          </p:cNvSpPr>
          <p:nvPr>
            <p:ph type="ftr" sz="quarter" idx="11"/>
          </p:nvPr>
        </p:nvSpPr>
        <p:spPr>
          <a:xfrm>
            <a:off x="193675" y="6249990"/>
            <a:ext cx="3786188"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endParaRPr lang="ja-JP" altLang="en-US" sz="1800"/>
          </a:p>
        </p:txBody>
      </p:sp>
      <p:sp>
        <p:nvSpPr>
          <p:cNvPr id="14" name="Slide Number Placeholder 6"/>
          <p:cNvSpPr>
            <a:spLocks noGrp="1"/>
          </p:cNvSpPr>
          <p:nvPr>
            <p:ph type="sldNum" sz="quarter" idx="12"/>
          </p:nvPr>
        </p:nvSpPr>
        <p:spPr>
          <a:xfrm>
            <a:off x="3990975" y="6249990"/>
            <a:ext cx="1162050" cy="365125"/>
          </a:xfrm>
          <a:prstGeom prst="rect">
            <a:avLst/>
          </a:prstGeom>
        </p:spPr>
        <p:txBody>
          <a:bodyPr/>
          <a:lstStyle>
            <a:lvl1pPr fontAlgn="auto">
              <a:spcBef>
                <a:spcPts val="0"/>
              </a:spcBef>
              <a:spcAft>
                <a:spcPts val="0"/>
              </a:spcAft>
              <a:defRPr>
                <a:solidFill>
                  <a:prstClr val="black"/>
                </a:solidFill>
                <a:latin typeface="Candara"/>
                <a:ea typeface="HGP明朝E"/>
              </a:defRPr>
            </a:lvl1pPr>
          </a:lstStyle>
          <a:p>
            <a:pPr>
              <a:defRPr/>
            </a:pPr>
            <a:fld id="{F2CC358F-0369-4C30-BF0A-B4D83ACE71F4}" type="slidenum">
              <a:rPr lang="ja-JP" altLang="en-US" sz="1800"/>
              <a:pPr>
                <a:defRPr/>
              </a:pPr>
              <a:t>‹#›</a:t>
            </a:fld>
            <a:endParaRPr lang="ja-JP" altLang="en-US" sz="1800"/>
          </a:p>
        </p:txBody>
      </p:sp>
    </p:spTree>
    <p:extLst>
      <p:ext uri="{BB962C8B-B14F-4D97-AF65-F5344CB8AC3E}">
        <p14:creationId xmlns:p14="http://schemas.microsoft.com/office/powerpoint/2010/main" val="30746004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p:txBody>
          <a:bodyPr vert="eaVert" anchor="ctr"/>
          <a:lstStyle>
            <a:lvl1pPr algn="l">
              <a:defRPr>
                <a:latin typeface="Osaka"/>
                <a:ea typeface="Osaka"/>
              </a:defRPr>
            </a:lvl1pPr>
            <a:lvl2pPr algn="l">
              <a:defRPr>
                <a:latin typeface="Osaka"/>
                <a:ea typeface="Osaka"/>
              </a:defRPr>
            </a:lvl2pPr>
            <a:lvl3pPr algn="l">
              <a:defRPr>
                <a:latin typeface="Osaka"/>
                <a:ea typeface="Osaka"/>
              </a:defRPr>
            </a:lvl3pPr>
            <a:lvl4pPr algn="l">
              <a:defRPr>
                <a:latin typeface="Osaka"/>
                <a:ea typeface="Osaka"/>
              </a:defRPr>
            </a:lvl4pPr>
            <a:lvl5pPr algn="l">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35859511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4" name="Rounded Rectangle 20"/>
          <p:cNvSpPr/>
          <p:nvPr/>
        </p:nvSpPr>
        <p:spPr bwMode="hidden">
          <a:xfrm>
            <a:off x="228600" y="228602"/>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 name="Group 14"/>
          <p:cNvGrpSpPr>
            <a:grpSpLocks noChangeAspect="1"/>
          </p:cNvGrpSpPr>
          <p:nvPr/>
        </p:nvGrpSpPr>
        <p:grpSpPr bwMode="auto">
          <a:xfrm>
            <a:off x="211138" y="714377"/>
            <a:ext cx="8723312" cy="1331913"/>
            <a:chOff x="-3905250" y="4294188"/>
            <a:chExt cx="13011150" cy="1892300"/>
          </a:xfrm>
        </p:grpSpPr>
        <p:sp>
          <p:nvSpPr>
            <p:cNvPr id="6" name="Freeform 14"/>
            <p:cNvSpPr>
              <a:spLocks/>
            </p:cNvSpPr>
            <p:nvPr/>
          </p:nvSpPr>
          <p:spPr bwMode="hidden">
            <a:xfrm>
              <a:off x="4810681" y="4501687"/>
              <a:ext cx="4295219" cy="101494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7" name="Freeform 18"/>
            <p:cNvSpPr>
              <a:spLocks/>
            </p:cNvSpPr>
            <p:nvPr/>
          </p:nvSpPr>
          <p:spPr bwMode="hidden">
            <a:xfrm>
              <a:off x="-308538" y="4318998"/>
              <a:ext cx="8280254" cy="1208906"/>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8" name="Freeform 22"/>
            <p:cNvSpPr>
              <a:spLocks/>
            </p:cNvSpPr>
            <p:nvPr/>
          </p:nvSpPr>
          <p:spPr bwMode="hidden">
            <a:xfrm>
              <a:off x="4014" y="4334786"/>
              <a:ext cx="8164231" cy="1102902"/>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9" name="Freeform 26"/>
            <p:cNvSpPr>
              <a:spLocks/>
            </p:cNvSpPr>
            <p:nvPr/>
          </p:nvSpPr>
          <p:spPr bwMode="hidden">
            <a:xfrm>
              <a:off x="4157164" y="4316742"/>
              <a:ext cx="4939265" cy="926979"/>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sp>
        <p:nvSpPr>
          <p:cNvPr id="2" name="Vertical Title 1"/>
          <p:cNvSpPr>
            <a:spLocks noGrp="1"/>
          </p:cNvSpPr>
          <p:nvPr>
            <p:ph type="title" orient="vert"/>
          </p:nvPr>
        </p:nvSpPr>
        <p:spPr>
          <a:xfrm>
            <a:off x="6629400" y="1447802"/>
            <a:ext cx="2057400" cy="4487333"/>
          </a:xfrm>
        </p:spPr>
        <p:txBody>
          <a:bodyPr vert="eaVert"/>
          <a:lstStyle>
            <a:lvl1pPr algn="l">
              <a:defRPr>
                <a:solidFill>
                  <a:schemeClr val="tx2"/>
                </a:solidFill>
                <a:latin typeface="Osaka"/>
                <a:ea typeface="Osaka"/>
              </a:defRPr>
            </a:lvl1pPr>
          </a:lstStyle>
          <a:p>
            <a:r>
              <a:rPr lang="ja-JP" altLang="en-US" dirty="0"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Osaka"/>
                <a:ea typeface="Osaka"/>
              </a:defRPr>
            </a:lvl1pPr>
            <a:lvl2pPr>
              <a:buClr>
                <a:schemeClr val="accent1"/>
              </a:buClr>
              <a:defRPr>
                <a:latin typeface="Osaka"/>
                <a:ea typeface="Osaka"/>
              </a:defRPr>
            </a:lvl2pPr>
            <a:lvl3pPr>
              <a:buClr>
                <a:schemeClr val="accent1"/>
              </a:buClr>
              <a:defRPr>
                <a:latin typeface="Osaka"/>
                <a:ea typeface="Osaka"/>
              </a:defRPr>
            </a:lvl3pPr>
            <a:lvl4pPr>
              <a:buClr>
                <a:schemeClr val="accent1"/>
              </a:buClr>
              <a:defRPr>
                <a:latin typeface="Osaka"/>
                <a:ea typeface="Osaka"/>
              </a:defRPr>
            </a:lvl4pPr>
            <a:lvl5pPr>
              <a:buClr>
                <a:schemeClr val="accent1"/>
              </a:buClr>
              <a:defRPr>
                <a:latin typeface="Osaka"/>
                <a:ea typeface="Osak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20570995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Osaka"/>
                <a:ea typeface="Osaka"/>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66959743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白紙">
    <p:bg>
      <p:bgPr>
        <a:solidFill>
          <a:schemeClr val="tx1"/>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3" y="14490"/>
            <a:ext cx="9143554" cy="1590978"/>
          </a:xfrm>
          <a:prstGeom prst="rect">
            <a:avLst/>
          </a:prstGeom>
        </p:spPr>
      </p:pic>
      <p:sp>
        <p:nvSpPr>
          <p:cNvPr id="4" name="タイトル プレースホルダ 8"/>
          <p:cNvSpPr>
            <a:spLocks noGrp="1"/>
          </p:cNvSpPr>
          <p:nvPr>
            <p:ph type="title"/>
          </p:nvPr>
        </p:nvSpPr>
        <p:spPr>
          <a:xfrm>
            <a:off x="363538" y="71414"/>
            <a:ext cx="8229600" cy="1000132"/>
          </a:xfrm>
          <a:prstGeom prst="rect">
            <a:avLst/>
          </a:prstGeom>
          <a:effectLst/>
        </p:spPr>
        <p:txBody>
          <a:bodyPr vert="horz" lIns="91440" tIns="45720" rIns="91440" bIns="45720" rtlCol="0" anchor="ctr">
            <a:normAutofit/>
          </a:bodyPr>
          <a:lstStyle>
            <a:lvl1pPr algn="l" defTabSz="914400" rtl="0" eaLnBrk="1" latinLnBrk="0" hangingPunct="1">
              <a:lnSpc>
                <a:spcPts val="3400"/>
              </a:lnSpc>
              <a:spcBef>
                <a:spcPct val="0"/>
              </a:spcBef>
              <a:buNone/>
              <a:defRPr kumimoji="1" lang="ja-JP" altLang="en-US" sz="2800" b="0" i="0" kern="1200" baseline="0" dirty="0">
                <a:solidFill>
                  <a:schemeClr val="accent1"/>
                </a:solidFill>
                <a:latin typeface="Meiryo UI" pitchFamily="50" charset="-128"/>
                <a:ea typeface="Osaka"/>
                <a:cs typeface="Meiryo UI" pitchFamily="50" charset="-128"/>
              </a:defRPr>
            </a:lvl1p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val="397112068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lvl1pPr>
              <a:defRPr sz="4000" b="0" i="0" baseline="0">
                <a:solidFill>
                  <a:schemeClr val="accent1"/>
                </a:solidFill>
                <a:latin typeface="Meiryo UI" pitchFamily="50" charset="-128"/>
                <a:ea typeface="Osaka"/>
                <a:cs typeface="Meiryo UI"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accent1"/>
                </a:solidFill>
                <a:latin typeface="Meiryo UI" pitchFamily="50" charset="-128"/>
                <a:ea typeface="Meiryo UI" pitchFamily="50" charset="-128"/>
                <a:cs typeface="Meiryo UI"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267022"/>
            <a:ext cx="9143554" cy="1590978"/>
          </a:xfrm>
          <a:prstGeom prst="rect">
            <a:avLst/>
          </a:prstGeom>
        </p:spPr>
      </p:pic>
    </p:spTree>
    <p:extLst>
      <p:ext uri="{BB962C8B-B14F-4D97-AF65-F5344CB8AC3E}">
        <p14:creationId xmlns:p14="http://schemas.microsoft.com/office/powerpoint/2010/main" val="191974703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タイトル プレースホルダ 8"/>
          <p:cNvSpPr>
            <a:spLocks noGrp="1"/>
          </p:cNvSpPr>
          <p:nvPr>
            <p:ph type="title"/>
          </p:nvPr>
        </p:nvSpPr>
        <p:spPr>
          <a:xfrm>
            <a:off x="363538" y="138174"/>
            <a:ext cx="8229600" cy="871521"/>
          </a:xfrm>
          <a:prstGeom prst="rect">
            <a:avLst/>
          </a:prstGeom>
          <a:effectLst/>
        </p:spPr>
        <p:txBody>
          <a:bodyPr vert="horz" lIns="91440" tIns="45720" rIns="91440" bIns="45720" rtlCol="0" anchor="ctr">
            <a:normAutofit/>
          </a:bodyPr>
          <a:lstStyle>
            <a:lvl1pPr algn="l" defTabSz="914400" rtl="0" eaLnBrk="1" latinLnBrk="0" hangingPunct="1">
              <a:lnSpc>
                <a:spcPts val="3400"/>
              </a:lnSpc>
              <a:spcBef>
                <a:spcPct val="0"/>
              </a:spcBef>
              <a:buNone/>
              <a:defRPr kumimoji="1" lang="ja-JP" altLang="en-US" sz="2800" b="0" i="0" kern="1200" baseline="0" dirty="0">
                <a:solidFill>
                  <a:srgbClr val="FFFF8F"/>
                </a:solidFill>
                <a:latin typeface="HGP創英ﾌﾟﾚｾﾞﾝｽEB" pitchFamily="18" charset="-128"/>
                <a:ea typeface="HGP創英角ｺﾞｼｯｸUB" pitchFamily="50" charset="-128"/>
                <a:cs typeface="Meiryo UI" pitchFamily="50" charset="-128"/>
              </a:defRPr>
            </a:lvl1pPr>
          </a:lstStyle>
          <a:p>
            <a:r>
              <a:rPr kumimoji="1" lang="ja-JP" altLang="en-US" dirty="0" smtClean="0"/>
              <a:t>マスタ タイトルの書式設定</a:t>
            </a:r>
            <a:endParaRPr kumimoji="1" lang="ja-JP" altLang="en-US" dirty="0"/>
          </a:p>
        </p:txBody>
      </p:sp>
      <p:cxnSp>
        <p:nvCxnSpPr>
          <p:cNvPr id="3" name="直線コネクタ 2"/>
          <p:cNvCxnSpPr/>
          <p:nvPr userDrawn="1"/>
        </p:nvCxnSpPr>
        <p:spPr>
          <a:xfrm>
            <a:off x="0" y="1057275"/>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1852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Relationship Id="rId14" Type="http://schemas.openxmlformats.org/officeDocument/2006/relationships/theme" Target="../theme/theme10.xml"/><Relationship Id="rId15" Type="http://schemas.openxmlformats.org/officeDocument/2006/relationships/image" Target="../media/image4.png"/><Relationship Id="rId16" Type="http://schemas.openxmlformats.org/officeDocument/2006/relationships/image" Target="../media/image5.jpeg"/><Relationship Id="rId17" Type="http://schemas.openxmlformats.org/officeDocument/2006/relationships/image" Target="../media/image17.jpeg"/><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95.xml"/><Relationship Id="rId12" Type="http://schemas.openxmlformats.org/officeDocument/2006/relationships/slideLayout" Target="../slideLayouts/slideLayout96.xml"/><Relationship Id="rId13" Type="http://schemas.openxmlformats.org/officeDocument/2006/relationships/theme" Target="../theme/theme11.xml"/><Relationship Id="rId14" Type="http://schemas.openxmlformats.org/officeDocument/2006/relationships/image" Target="../media/image4.png"/><Relationship Id="rId15" Type="http://schemas.openxmlformats.org/officeDocument/2006/relationships/image" Target="../media/image5.jpeg"/><Relationship Id="rId16" Type="http://schemas.openxmlformats.org/officeDocument/2006/relationships/image" Target="../media/image17.jpeg"/><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slideLayout" Target="../slideLayouts/slideLayout87.xml"/><Relationship Id="rId4" Type="http://schemas.openxmlformats.org/officeDocument/2006/relationships/slideLayout" Target="../slideLayouts/slideLayout88.xml"/><Relationship Id="rId5" Type="http://schemas.openxmlformats.org/officeDocument/2006/relationships/slideLayout" Target="../slideLayouts/slideLayout89.xml"/><Relationship Id="rId6" Type="http://schemas.openxmlformats.org/officeDocument/2006/relationships/slideLayout" Target="../slideLayouts/slideLayout90.xml"/><Relationship Id="rId7" Type="http://schemas.openxmlformats.org/officeDocument/2006/relationships/slideLayout" Target="../slideLayouts/slideLayout91.xml"/><Relationship Id="rId8" Type="http://schemas.openxmlformats.org/officeDocument/2006/relationships/slideLayout" Target="../slideLayouts/slideLayout92.xml"/><Relationship Id="rId9" Type="http://schemas.openxmlformats.org/officeDocument/2006/relationships/slideLayout" Target="../slideLayouts/slideLayout93.xml"/><Relationship Id="rId10" Type="http://schemas.openxmlformats.org/officeDocument/2006/relationships/slideLayout" Target="../slideLayouts/slideLayout94.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01.xml"/><Relationship Id="rId4" Type="http://schemas.openxmlformats.org/officeDocument/2006/relationships/theme" Target="../theme/theme13.xml"/><Relationship Id="rId1" Type="http://schemas.openxmlformats.org/officeDocument/2006/relationships/slideLayout" Target="../slideLayouts/slideLayout99.xml"/><Relationship Id="rId2" Type="http://schemas.openxmlformats.org/officeDocument/2006/relationships/slideLayout" Target="../slideLayouts/slideLayout100.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04.xml"/><Relationship Id="rId4" Type="http://schemas.openxmlformats.org/officeDocument/2006/relationships/slideLayout" Target="../slideLayouts/slideLayout105.xml"/><Relationship Id="rId5" Type="http://schemas.openxmlformats.org/officeDocument/2006/relationships/slideLayout" Target="../slideLayouts/slideLayout106.xml"/><Relationship Id="rId6" Type="http://schemas.openxmlformats.org/officeDocument/2006/relationships/theme" Target="../theme/theme14.xml"/><Relationship Id="rId1" Type="http://schemas.openxmlformats.org/officeDocument/2006/relationships/slideLayout" Target="../slideLayouts/slideLayout102.xml"/><Relationship Id="rId2" Type="http://schemas.openxmlformats.org/officeDocument/2006/relationships/slideLayout" Target="../slideLayouts/slideLayout10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4.png"/><Relationship Id="rId14" Type="http://schemas.openxmlformats.org/officeDocument/2006/relationships/image" Target="../media/image5.jpe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3" Type="http://schemas.openxmlformats.org/officeDocument/2006/relationships/image" Target="../media/image6.jpeg"/><Relationship Id="rId14" Type="http://schemas.openxmlformats.org/officeDocument/2006/relationships/image" Target="../media/image7.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theme" Target="../theme/theme4.xml"/><Relationship Id="rId10" Type="http://schemas.openxmlformats.org/officeDocument/2006/relationships/image" Target="../media/image10.jpeg"/><Relationship Id="rId11" Type="http://schemas.openxmlformats.org/officeDocument/2006/relationships/image" Target="../media/image11.png"/><Relationship Id="rId1" Type="http://schemas.openxmlformats.org/officeDocument/2006/relationships/slideLayout" Target="../slideLayouts/slideLayout26.xml"/><Relationship Id="rId2"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image" Target="../media/image14.jpeg"/><Relationship Id="rId1" Type="http://schemas.openxmlformats.org/officeDocument/2006/relationships/slideLayout" Target="../slideLayouts/slideLayout34.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theme" Target="../theme/theme6.xml"/><Relationship Id="rId10" Type="http://schemas.openxmlformats.org/officeDocument/2006/relationships/image" Target="../media/image10.jpeg"/><Relationship Id="rId11" Type="http://schemas.openxmlformats.org/officeDocument/2006/relationships/image" Target="../media/image11.png"/><Relationship Id="rId1" Type="http://schemas.openxmlformats.org/officeDocument/2006/relationships/slideLayout" Target="../slideLayouts/slideLayout35.xml"/><Relationship Id="rId2"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theme" Target="../theme/theme7.xml"/><Relationship Id="rId14" Type="http://schemas.openxmlformats.org/officeDocument/2006/relationships/image" Target="../media/image10.jpeg"/><Relationship Id="rId15" Type="http://schemas.openxmlformats.org/officeDocument/2006/relationships/image" Target="../media/image11.png"/><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9" Type="http://schemas.openxmlformats.org/officeDocument/2006/relationships/theme" Target="../theme/theme9.xml"/><Relationship Id="rId10" Type="http://schemas.openxmlformats.org/officeDocument/2006/relationships/image" Target="../media/image10.jpeg"/><Relationship Id="rId11" Type="http://schemas.openxmlformats.org/officeDocument/2006/relationships/image" Target="../media/image11.png"/><Relationship Id="rId1" Type="http://schemas.openxmlformats.org/officeDocument/2006/relationships/slideLayout" Target="../slideLayouts/slideLayout64.xml"/><Relationship Id="rId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24006"/>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681" r:id="rId3"/>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30629" y="100485"/>
            <a:ext cx="8882742" cy="2496194"/>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123" name="Group 15"/>
          <p:cNvGrpSpPr>
            <a:grpSpLocks noChangeAspect="1"/>
          </p:cNvGrpSpPr>
          <p:nvPr/>
        </p:nvGrpSpPr>
        <p:grpSpPr bwMode="auto">
          <a:xfrm>
            <a:off x="13234" y="1679575"/>
            <a:ext cx="9119120" cy="1330325"/>
            <a:chOff x="-3905251" y="4294188"/>
            <a:chExt cx="13027839" cy="1892300"/>
          </a:xfrm>
        </p:grpSpPr>
        <p:sp>
          <p:nvSpPr>
            <p:cNvPr id="5128"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29"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30"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5131"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5132"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5124" name="図 16"/>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 name="Title Placeholder 1"/>
          <p:cNvSpPr>
            <a:spLocks noGrp="1"/>
          </p:cNvSpPr>
          <p:nvPr>
            <p:ph type="title"/>
          </p:nvPr>
        </p:nvSpPr>
        <p:spPr bwMode="auto">
          <a:xfrm>
            <a:off x="0" y="0"/>
            <a:ext cx="9144000" cy="125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smtClean="0"/>
              <a:t>マスター タイトルの書式設定</a:t>
            </a:r>
            <a:endParaRPr lang="en-US" dirty="0" smtClean="0"/>
          </a:p>
        </p:txBody>
      </p:sp>
      <p:sp>
        <p:nvSpPr>
          <p:cNvPr id="5126" name="Text Placeholder 2"/>
          <p:cNvSpPr>
            <a:spLocks noGrp="1"/>
          </p:cNvSpPr>
          <p:nvPr>
            <p:ph type="body" idx="1"/>
          </p:nvPr>
        </p:nvSpPr>
        <p:spPr bwMode="auto">
          <a:xfrm>
            <a:off x="871538" y="1772816"/>
            <a:ext cx="7408862"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pic>
        <p:nvPicPr>
          <p:cNvPr id="5127" name="図 14"/>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図 12" descr="face.jp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1129359463"/>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Lst>
  <p:timing>
    <p:tnLst>
      <p:par>
        <p:cTn id="1" dur="indefinite" restart="never" nodeType="tmRoot"/>
      </p:par>
    </p:tnLst>
  </p:timing>
  <p:txStyles>
    <p:titleStyle>
      <a:lvl1pPr algn="ctr" rtl="0" eaLnBrk="0" fontAlgn="base" hangingPunct="0">
        <a:spcBef>
          <a:spcPct val="0"/>
        </a:spcBef>
        <a:spcAft>
          <a:spcPct val="0"/>
        </a:spcAft>
        <a:defRPr kumimoji="1" sz="4800" b="1" kern="1200">
          <a:solidFill>
            <a:srgbClr val="FFFFFF"/>
          </a:solidFill>
          <a:latin typeface="Osaka"/>
          <a:ea typeface="Osaka"/>
          <a:cs typeface="+mj-cs"/>
        </a:defRPr>
      </a:lvl1pPr>
      <a:lvl2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2pPr>
      <a:lvl3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3pPr>
      <a:lvl4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4pPr>
      <a:lvl5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kumimoji="1" sz="3200" b="1" kern="1200">
          <a:solidFill>
            <a:srgbClr val="3366FF"/>
          </a:solidFill>
          <a:latin typeface="Osaka"/>
          <a:ea typeface="Osak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kumimoji="1" sz="2800" b="1" kern="1200">
          <a:solidFill>
            <a:srgbClr val="00B050"/>
          </a:solidFill>
          <a:latin typeface="Osaka"/>
          <a:ea typeface="Osak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kumimoji="1" sz="2800" b="1" kern="1200">
          <a:solidFill>
            <a:srgbClr val="FF0000"/>
          </a:solidFill>
          <a:latin typeface="Osaka"/>
          <a:ea typeface="Osak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umimoji="1" sz="2400" b="1" kern="1200">
          <a:solidFill>
            <a:srgbClr val="FFFF00"/>
          </a:solidFill>
          <a:latin typeface="Osaka"/>
          <a:ea typeface="Osak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kumimoji="1" sz="2000" b="1" kern="1200">
          <a:solidFill>
            <a:schemeClr val="tx2"/>
          </a:solidFill>
          <a:latin typeface="Osaka"/>
          <a:ea typeface="Osak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30630" y="100485"/>
            <a:ext cx="8882742" cy="2496194"/>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123" name="Group 15"/>
          <p:cNvGrpSpPr>
            <a:grpSpLocks noChangeAspect="1"/>
          </p:cNvGrpSpPr>
          <p:nvPr/>
        </p:nvGrpSpPr>
        <p:grpSpPr bwMode="auto">
          <a:xfrm>
            <a:off x="13234" y="1679577"/>
            <a:ext cx="9119120" cy="1330325"/>
            <a:chOff x="-3905251" y="4294188"/>
            <a:chExt cx="13027839" cy="1892300"/>
          </a:xfrm>
        </p:grpSpPr>
        <p:sp>
          <p:nvSpPr>
            <p:cNvPr id="5128"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29"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30"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5131"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5132"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5124" name="図 16"/>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1" y="1228727"/>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 name="Title Placeholder 1"/>
          <p:cNvSpPr>
            <a:spLocks noGrp="1"/>
          </p:cNvSpPr>
          <p:nvPr>
            <p:ph type="title"/>
          </p:nvPr>
        </p:nvSpPr>
        <p:spPr bwMode="auto">
          <a:xfrm>
            <a:off x="211015" y="2"/>
            <a:ext cx="8721970" cy="125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smtClean="0"/>
              <a:t>マスター タイトルの書式設定</a:t>
            </a:r>
            <a:endParaRPr lang="en-US" dirty="0" smtClean="0"/>
          </a:p>
        </p:txBody>
      </p:sp>
      <p:sp>
        <p:nvSpPr>
          <p:cNvPr id="5126" name="Text Placeholder 2"/>
          <p:cNvSpPr>
            <a:spLocks noGrp="1"/>
          </p:cNvSpPr>
          <p:nvPr>
            <p:ph type="body" idx="1"/>
          </p:nvPr>
        </p:nvSpPr>
        <p:spPr bwMode="auto">
          <a:xfrm>
            <a:off x="871538" y="2674940"/>
            <a:ext cx="7408862" cy="345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pic>
        <p:nvPicPr>
          <p:cNvPr id="5127" name="図 14"/>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8137525" y="5980115"/>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図 12" descr="face.jp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0" y="5970430"/>
            <a:ext cx="971600" cy="887570"/>
          </a:xfrm>
          <a:prstGeom prst="rect">
            <a:avLst/>
          </a:prstGeom>
        </p:spPr>
      </p:pic>
    </p:spTree>
    <p:extLst>
      <p:ext uri="{BB962C8B-B14F-4D97-AF65-F5344CB8AC3E}">
        <p14:creationId xmlns:p14="http://schemas.microsoft.com/office/powerpoint/2010/main" val="734110481"/>
      </p:ext>
    </p:extLst>
  </p:cSld>
  <p:clrMap bg1="lt1" tx1="dk1" bg2="lt2" tx2="dk2" accent1="accent1" accent2="accent2" accent3="accent3" accent4="accent4" accent5="accent5" accent6="accent6" hlink="hlink" folHlink="folHlink"/>
  <p:sldLayoutIdLst>
    <p:sldLayoutId id="2147484447" r:id="rId1"/>
    <p:sldLayoutId id="2147484448" r:id="rId2"/>
    <p:sldLayoutId id="2147484449" r:id="rId3"/>
    <p:sldLayoutId id="2147484450" r:id="rId4"/>
    <p:sldLayoutId id="2147484451" r:id="rId5"/>
    <p:sldLayoutId id="2147484452" r:id="rId6"/>
    <p:sldLayoutId id="2147484453" r:id="rId7"/>
    <p:sldLayoutId id="2147484454" r:id="rId8"/>
    <p:sldLayoutId id="2147484455" r:id="rId9"/>
    <p:sldLayoutId id="2147484456" r:id="rId10"/>
    <p:sldLayoutId id="2147484457" r:id="rId11"/>
    <p:sldLayoutId id="2147484458" r:id="rId12"/>
  </p:sldLayoutIdLst>
  <p:timing>
    <p:tnLst>
      <p:par>
        <p:cTn id="1" dur="indefinite" restart="never" nodeType="tmRoot"/>
      </p:par>
    </p:tnLst>
  </p:timing>
  <p:txStyles>
    <p:titleStyle>
      <a:lvl1pPr algn="ctr" rtl="0" eaLnBrk="0" fontAlgn="base" hangingPunct="0">
        <a:lnSpc>
          <a:spcPct val="120000"/>
        </a:lnSpc>
        <a:spcBef>
          <a:spcPct val="0"/>
        </a:spcBef>
        <a:spcAft>
          <a:spcPct val="0"/>
        </a:spcAft>
        <a:defRPr kumimoji="1" sz="4400" b="1" kern="1200">
          <a:solidFill>
            <a:srgbClr val="FFFFFF"/>
          </a:solidFill>
          <a:latin typeface="Osaka"/>
          <a:ea typeface="Osaka"/>
          <a:cs typeface="+mj-cs"/>
        </a:defRPr>
      </a:lvl1pPr>
      <a:lvl2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2pPr>
      <a:lvl3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3pPr>
      <a:lvl4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4pPr>
      <a:lvl5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kumimoji="1" sz="2400" b="1" kern="1200">
          <a:solidFill>
            <a:schemeClr val="tx2"/>
          </a:solidFill>
          <a:latin typeface="Osaka"/>
          <a:ea typeface="Osak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kumimoji="1" sz="2200" b="1" kern="1200">
          <a:solidFill>
            <a:srgbClr val="00B050"/>
          </a:solidFill>
          <a:latin typeface="Osaka"/>
          <a:ea typeface="Osak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kumimoji="1" sz="2000" b="1" kern="1200">
          <a:solidFill>
            <a:srgbClr val="FF0000"/>
          </a:solidFill>
          <a:latin typeface="Osaka"/>
          <a:ea typeface="Osak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umimoji="1" b="1" kern="1200">
          <a:solidFill>
            <a:srgbClr val="FFFF00"/>
          </a:solidFill>
          <a:latin typeface="Osaka"/>
          <a:ea typeface="Osak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kumimoji="1" sz="1600" b="1" kern="1200">
          <a:solidFill>
            <a:schemeClr val="tx2"/>
          </a:solidFill>
          <a:latin typeface="Osaka"/>
          <a:ea typeface="Osak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246169"/>
      </p:ext>
    </p:extLst>
  </p:cSld>
  <p:clrMap bg1="dk1" tx1="lt1" bg2="dk2" tx2="lt2" accent1="accent1" accent2="accent2" accent3="accent3" accent4="accent4" accent5="accent5" accent6="accent6" hlink="hlink" folHlink="folHlink"/>
  <p:sldLayoutIdLst>
    <p:sldLayoutId id="2147484614" r:id="rId1"/>
    <p:sldLayoutId id="2147484615"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274638"/>
            <a:ext cx="9144000" cy="629129"/>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885896408"/>
      </p:ext>
    </p:extLst>
  </p:cSld>
  <p:clrMap bg1="dk1" tx1="lt1" bg2="dk2" tx2="lt2" accent1="accent1" accent2="accent2" accent3="accent3" accent4="accent4" accent5="accent5" accent6="accent6" hlink="hlink" folHlink="folHlink"/>
  <p:sldLayoutIdLst>
    <p:sldLayoutId id="2147484670" r:id="rId1"/>
    <p:sldLayoutId id="2147484671" r:id="rId2"/>
    <p:sldLayoutId id="2147484672" r:id="rId3"/>
  </p:sldLayoutIdLst>
  <p:timing>
    <p:tnLst>
      <p:par>
        <p:cTn id="1" dur="indefinite" restart="never" nodeType="tmRoot"/>
      </p:par>
    </p:tnLst>
  </p:timing>
  <p:txStyles>
    <p:titleStyle>
      <a:lvl1pPr algn="ctr" defTabSz="914400" rtl="0" eaLnBrk="1" latinLnBrk="0" hangingPunct="1">
        <a:spcBef>
          <a:spcPct val="0"/>
        </a:spcBef>
        <a:buNone/>
        <a:defRPr kumimoji="1" sz="3200" b="0" i="0" kern="1200" baseline="0">
          <a:solidFill>
            <a:srgbClr val="FFFF8F"/>
          </a:solidFill>
          <a:latin typeface="HGP創英角ｺﾞｼｯｸUB" pitchFamily="50" charset="-128"/>
          <a:ea typeface="HGP創英角ｺﾞｼｯｸUB"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011021"/>
      </p:ext>
    </p:extLst>
  </p:cSld>
  <p:clrMap bg1="dk1" tx1="lt1" bg2="dk2" tx2="lt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30629" y="100485"/>
            <a:ext cx="8882742" cy="2496194"/>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latin typeface="Candara"/>
            </a:endParaRPr>
          </a:p>
        </p:txBody>
      </p:sp>
      <p:grpSp>
        <p:nvGrpSpPr>
          <p:cNvPr id="5123" name="Group 15"/>
          <p:cNvGrpSpPr>
            <a:grpSpLocks noChangeAspect="1"/>
          </p:cNvGrpSpPr>
          <p:nvPr userDrawn="1"/>
        </p:nvGrpSpPr>
        <p:grpSpPr bwMode="auto">
          <a:xfrm>
            <a:off x="13234" y="1679575"/>
            <a:ext cx="9119120" cy="1330325"/>
            <a:chOff x="-3905251" y="4294188"/>
            <a:chExt cx="13027839" cy="1892300"/>
          </a:xfrm>
        </p:grpSpPr>
        <p:sp>
          <p:nvSpPr>
            <p:cNvPr id="5128" name="Freeform 14"/>
            <p:cNvSpPr>
              <a:spLocks/>
            </p:cNvSpPr>
            <p:nvPr/>
          </p:nvSpPr>
          <p:spPr bwMode="hidden">
            <a:xfrm>
              <a:off x="4810006" y="4499677"/>
              <a:ext cx="4295986" cy="1016152"/>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29" name="Freeform 18"/>
            <p:cNvSpPr>
              <a:spLocks/>
            </p:cNvSpPr>
            <p:nvPr/>
          </p:nvSpPr>
          <p:spPr bwMode="hidden">
            <a:xfrm>
              <a:off x="-308667" y="4319028"/>
              <a:ext cx="8279020" cy="1208091"/>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sp>
          <p:nvSpPr>
            <p:cNvPr id="5130" name="Freeform 22"/>
            <p:cNvSpPr>
              <a:spLocks/>
            </p:cNvSpPr>
            <p:nvPr/>
          </p:nvSpPr>
          <p:spPr bwMode="hidden">
            <a:xfrm>
              <a:off x="4286" y="4334834"/>
              <a:ext cx="8165219" cy="110196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p:nvSpPr>
            <p:cNvPr id="5131" name="Freeform 26"/>
            <p:cNvSpPr>
              <a:spLocks/>
            </p:cNvSpPr>
            <p:nvPr/>
          </p:nvSpPr>
          <p:spPr bwMode="hidden">
            <a:xfrm>
              <a:off x="4155651" y="4316769"/>
              <a:ext cx="4940859" cy="92582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sz="1800" dirty="0">
                <a:solidFill>
                  <a:prstClr val="black"/>
                </a:solidFill>
                <a:latin typeface="Osaka"/>
                <a:ea typeface="Osaka"/>
              </a:endParaRPr>
            </a:p>
          </p:txBody>
        </p:sp>
        <p:sp useBgFill="1">
          <p:nvSpPr>
            <p:cNvPr id="5132"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800" dirty="0">
                <a:solidFill>
                  <a:prstClr val="black"/>
                </a:solidFill>
                <a:latin typeface="Osaka"/>
                <a:ea typeface="Osaka"/>
              </a:endParaRPr>
            </a:p>
          </p:txBody>
        </p:sp>
      </p:grpSp>
      <p:pic>
        <p:nvPicPr>
          <p:cNvPr id="5124" name="図 16"/>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1228725"/>
            <a:ext cx="5514975"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 name="Title Placeholder 1"/>
          <p:cNvSpPr>
            <a:spLocks noGrp="1"/>
          </p:cNvSpPr>
          <p:nvPr>
            <p:ph type="title"/>
          </p:nvPr>
        </p:nvSpPr>
        <p:spPr bwMode="auto">
          <a:xfrm>
            <a:off x="211015" y="0"/>
            <a:ext cx="8721970" cy="125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smtClean="0"/>
              <a:t>マスター タイトルの書式設定</a:t>
            </a:r>
            <a:endParaRPr lang="en-US" dirty="0" smtClean="0"/>
          </a:p>
        </p:txBody>
      </p:sp>
      <p:sp>
        <p:nvSpPr>
          <p:cNvPr id="5126"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pic>
        <p:nvPicPr>
          <p:cNvPr id="5127" name="図 14"/>
          <p:cNvPicPr>
            <a:picLocks noChangeAspect="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8137525" y="5980113"/>
            <a:ext cx="1006475"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65323769"/>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rgbClr val="FFFFFF"/>
          </a:solidFill>
          <a:latin typeface="Osaka"/>
          <a:ea typeface="Osaka"/>
          <a:cs typeface="+mj-cs"/>
        </a:defRPr>
      </a:lvl1pPr>
      <a:lvl2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2pPr>
      <a:lvl3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3pPr>
      <a:lvl4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4pPr>
      <a:lvl5pPr algn="ctr" rtl="0" eaLnBrk="0" fontAlgn="base" hangingPunct="0">
        <a:spcBef>
          <a:spcPct val="0"/>
        </a:spcBef>
        <a:spcAft>
          <a:spcPct val="0"/>
        </a:spcAft>
        <a:defRPr kumimoji="1" sz="4400">
          <a:solidFill>
            <a:srgbClr val="FFFFFF"/>
          </a:solidFill>
          <a:latin typeface="HGS創英角ﾎﾟｯﾌﾟ体" pitchFamily="82" charset="-128"/>
          <a:ea typeface="HGS創英角ﾎﾟｯﾌﾟ体" pitchFamily="82" charset="-128"/>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kumimoji="1" sz="2400" kern="1200">
          <a:solidFill>
            <a:schemeClr val="tx2"/>
          </a:solidFill>
          <a:latin typeface="Osaka"/>
          <a:ea typeface="Osak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kumimoji="1" sz="2200" kern="1200">
          <a:solidFill>
            <a:srgbClr val="00B050"/>
          </a:solidFill>
          <a:latin typeface="Osaka"/>
          <a:ea typeface="Osak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kumimoji="1" sz="2000" kern="1200">
          <a:solidFill>
            <a:srgbClr val="FF0000"/>
          </a:solidFill>
          <a:latin typeface="Osaka"/>
          <a:ea typeface="Osak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umimoji="1" kern="1200">
          <a:solidFill>
            <a:srgbClr val="FFFF00"/>
          </a:solidFill>
          <a:latin typeface="Osaka"/>
          <a:ea typeface="Osak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kumimoji="1" sz="1600" kern="1200">
          <a:solidFill>
            <a:schemeClr val="tx2"/>
          </a:solidFill>
          <a:latin typeface="Osaka"/>
          <a:ea typeface="Osak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8" descr="18264_4_TA_sub_lv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0"/>
            <a:ext cx="8153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2" name="Rectangle 4"/>
          <p:cNvSpPr>
            <a:spLocks noGrp="1" noChangeArrowheads="1"/>
          </p:cNvSpPr>
          <p:nvPr>
            <p:ph type="body" idx="1"/>
          </p:nvPr>
        </p:nvSpPr>
        <p:spPr bwMode="auto">
          <a:xfrm>
            <a:off x="381000" y="13716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p:txBody>
      </p:sp>
      <p:pic>
        <p:nvPicPr>
          <p:cNvPr id="2053" name="Picture 20" descr="Prevail_Japan_rgb"/>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7391400" y="6008688"/>
            <a:ext cx="1431925"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90185627"/>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hf sldNum="0" hdr="0" ftr="0" dt="0"/>
  <p:txStyles>
    <p:titleStyle>
      <a:lvl1pPr algn="l" rtl="0" eaLnBrk="0" fontAlgn="base" hangingPunct="0">
        <a:lnSpc>
          <a:spcPct val="90000"/>
        </a:lnSpc>
        <a:spcBef>
          <a:spcPct val="0"/>
        </a:spcBef>
        <a:spcAft>
          <a:spcPct val="0"/>
        </a:spcAft>
        <a:defRPr sz="2400" b="1">
          <a:solidFill>
            <a:schemeClr val="bg1"/>
          </a:solidFill>
          <a:latin typeface="+mj-lt"/>
          <a:ea typeface="+mj-ea"/>
          <a:cs typeface="+mj-cs"/>
        </a:defRPr>
      </a:lvl1pPr>
      <a:lvl2pPr algn="l" rtl="0" eaLnBrk="0" fontAlgn="base" hangingPunct="0">
        <a:lnSpc>
          <a:spcPct val="90000"/>
        </a:lnSpc>
        <a:spcBef>
          <a:spcPct val="0"/>
        </a:spcBef>
        <a:spcAft>
          <a:spcPct val="0"/>
        </a:spcAft>
        <a:defRPr sz="2400" b="1">
          <a:solidFill>
            <a:schemeClr val="bg1"/>
          </a:solidFill>
          <a:latin typeface="Arial" charset="0"/>
          <a:cs typeface="Arial" charset="0"/>
        </a:defRPr>
      </a:lvl2pPr>
      <a:lvl3pPr algn="l" rtl="0" eaLnBrk="0" fontAlgn="base" hangingPunct="0">
        <a:lnSpc>
          <a:spcPct val="90000"/>
        </a:lnSpc>
        <a:spcBef>
          <a:spcPct val="0"/>
        </a:spcBef>
        <a:spcAft>
          <a:spcPct val="0"/>
        </a:spcAft>
        <a:defRPr sz="2400" b="1">
          <a:solidFill>
            <a:schemeClr val="bg1"/>
          </a:solidFill>
          <a:latin typeface="Arial" charset="0"/>
          <a:cs typeface="Arial" charset="0"/>
        </a:defRPr>
      </a:lvl3pPr>
      <a:lvl4pPr algn="l" rtl="0" eaLnBrk="0" fontAlgn="base" hangingPunct="0">
        <a:lnSpc>
          <a:spcPct val="90000"/>
        </a:lnSpc>
        <a:spcBef>
          <a:spcPct val="0"/>
        </a:spcBef>
        <a:spcAft>
          <a:spcPct val="0"/>
        </a:spcAft>
        <a:defRPr sz="2400" b="1">
          <a:solidFill>
            <a:schemeClr val="bg1"/>
          </a:solidFill>
          <a:latin typeface="Arial" charset="0"/>
          <a:cs typeface="Arial" charset="0"/>
        </a:defRPr>
      </a:lvl4pPr>
      <a:lvl5pPr algn="l" rtl="0" eaLnBrk="0" fontAlgn="base" hangingPunct="0">
        <a:lnSpc>
          <a:spcPct val="90000"/>
        </a:lnSpc>
        <a:spcBef>
          <a:spcPct val="0"/>
        </a:spcBef>
        <a:spcAft>
          <a:spcPct val="0"/>
        </a:spcAft>
        <a:defRPr sz="2400" b="1">
          <a:solidFill>
            <a:schemeClr val="bg1"/>
          </a:solidFill>
          <a:latin typeface="Arial" charset="0"/>
          <a:cs typeface="Arial" charset="0"/>
        </a:defRPr>
      </a:lvl5pPr>
      <a:lvl6pPr marL="457200" algn="l" rtl="0" fontAlgn="base">
        <a:lnSpc>
          <a:spcPct val="90000"/>
        </a:lnSpc>
        <a:spcBef>
          <a:spcPct val="0"/>
        </a:spcBef>
        <a:spcAft>
          <a:spcPct val="0"/>
        </a:spcAft>
        <a:defRPr sz="2400" b="1">
          <a:solidFill>
            <a:schemeClr val="bg1"/>
          </a:solidFill>
          <a:latin typeface="Arial" charset="0"/>
          <a:cs typeface="Arial" charset="0"/>
        </a:defRPr>
      </a:lvl6pPr>
      <a:lvl7pPr marL="914400" algn="l" rtl="0" fontAlgn="base">
        <a:lnSpc>
          <a:spcPct val="90000"/>
        </a:lnSpc>
        <a:spcBef>
          <a:spcPct val="0"/>
        </a:spcBef>
        <a:spcAft>
          <a:spcPct val="0"/>
        </a:spcAft>
        <a:defRPr sz="2400" b="1">
          <a:solidFill>
            <a:schemeClr val="bg1"/>
          </a:solidFill>
          <a:latin typeface="Arial" charset="0"/>
          <a:cs typeface="Arial" charset="0"/>
        </a:defRPr>
      </a:lvl7pPr>
      <a:lvl8pPr marL="1371600" algn="l" rtl="0" fontAlgn="base">
        <a:lnSpc>
          <a:spcPct val="90000"/>
        </a:lnSpc>
        <a:spcBef>
          <a:spcPct val="0"/>
        </a:spcBef>
        <a:spcAft>
          <a:spcPct val="0"/>
        </a:spcAft>
        <a:defRPr sz="2400" b="1">
          <a:solidFill>
            <a:schemeClr val="bg1"/>
          </a:solidFill>
          <a:latin typeface="Arial" charset="0"/>
          <a:cs typeface="Arial" charset="0"/>
        </a:defRPr>
      </a:lvl8pPr>
      <a:lvl9pPr marL="1828800" algn="l" rtl="0" fontAlgn="base">
        <a:lnSpc>
          <a:spcPct val="90000"/>
        </a:lnSpc>
        <a:spcBef>
          <a:spcPct val="0"/>
        </a:spcBef>
        <a:spcAft>
          <a:spcPct val="0"/>
        </a:spcAft>
        <a:defRPr sz="2400" b="1">
          <a:solidFill>
            <a:schemeClr val="bg1"/>
          </a:solidFill>
          <a:latin typeface="Arial" charset="0"/>
          <a:cs typeface="Arial" charset="0"/>
        </a:defRPr>
      </a:lvl9pPr>
    </p:titleStyle>
    <p:bodyStyle>
      <a:lvl1pPr marL="342900" indent="-342900" algn="l" rtl="0" eaLnBrk="0" fontAlgn="base" hangingPunct="0">
        <a:lnSpc>
          <a:spcPct val="90000"/>
        </a:lnSpc>
        <a:spcBef>
          <a:spcPct val="35000"/>
        </a:spcBef>
        <a:spcAft>
          <a:spcPct val="0"/>
        </a:spcAft>
        <a:buClr>
          <a:schemeClr val="accent1"/>
        </a:buClr>
        <a:buChar char="•"/>
        <a:defRPr sz="2000" b="1">
          <a:solidFill>
            <a:schemeClr val="tx1"/>
          </a:solidFill>
          <a:latin typeface="+mn-lt"/>
          <a:ea typeface="+mn-ea"/>
          <a:cs typeface="+mn-cs"/>
        </a:defRPr>
      </a:lvl1pPr>
      <a:lvl2pPr marL="742950" indent="-285750" algn="l" rtl="0" eaLnBrk="0" fontAlgn="base" hangingPunct="0">
        <a:lnSpc>
          <a:spcPct val="90000"/>
        </a:lnSpc>
        <a:spcBef>
          <a:spcPct val="35000"/>
        </a:spcBef>
        <a:spcAft>
          <a:spcPct val="0"/>
        </a:spcAft>
        <a:buClr>
          <a:schemeClr val="accent1"/>
        </a:buClr>
        <a:buChar char="–"/>
        <a:defRPr>
          <a:solidFill>
            <a:schemeClr val="tx1"/>
          </a:solidFill>
          <a:latin typeface="+mn-lt"/>
          <a:cs typeface="+mn-cs"/>
        </a:defRPr>
      </a:lvl2pPr>
      <a:lvl3pPr marL="1143000" indent="-228600" algn="l" rtl="0" eaLnBrk="0" fontAlgn="base" hangingPunct="0">
        <a:lnSpc>
          <a:spcPct val="90000"/>
        </a:lnSpc>
        <a:spcBef>
          <a:spcPct val="35000"/>
        </a:spcBef>
        <a:spcAft>
          <a:spcPct val="0"/>
        </a:spcAft>
        <a:buClr>
          <a:schemeClr val="accent1"/>
        </a:buClr>
        <a:buChar char="•"/>
        <a:defRPr sz="16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fontAlgn="base">
        <a:spcBef>
          <a:spcPct val="20000"/>
        </a:spcBef>
        <a:spcAft>
          <a:spcPct val="0"/>
        </a:spcAft>
        <a:buChar char="»"/>
        <a:defRPr sz="1600">
          <a:solidFill>
            <a:schemeClr val="tx1"/>
          </a:solidFill>
          <a:latin typeface="+mn-lt"/>
          <a:cs typeface="+mn-cs"/>
        </a:defRPr>
      </a:lvl6pPr>
      <a:lvl7pPr marL="2971800" indent="-228600" algn="l" rtl="0" fontAlgn="base">
        <a:spcBef>
          <a:spcPct val="20000"/>
        </a:spcBef>
        <a:spcAft>
          <a:spcPct val="0"/>
        </a:spcAft>
        <a:buChar char="»"/>
        <a:defRPr sz="1600">
          <a:solidFill>
            <a:schemeClr val="tx1"/>
          </a:solidFill>
          <a:latin typeface="+mn-lt"/>
          <a:cs typeface="+mn-cs"/>
        </a:defRPr>
      </a:lvl7pPr>
      <a:lvl8pPr marL="3429000" indent="-228600" algn="l" rtl="0" fontAlgn="base">
        <a:spcBef>
          <a:spcPct val="20000"/>
        </a:spcBef>
        <a:spcAft>
          <a:spcPct val="0"/>
        </a:spcAft>
        <a:buChar char="»"/>
        <a:defRPr sz="1600">
          <a:solidFill>
            <a:schemeClr val="tx1"/>
          </a:solidFill>
          <a:latin typeface="+mn-lt"/>
          <a:cs typeface="+mn-cs"/>
        </a:defRPr>
      </a:lvl8pPr>
      <a:lvl9pPr marL="3886200" indent="-228600" algn="l" rtl="0" fontAlgn="base">
        <a:spcBef>
          <a:spcPct val="20000"/>
        </a:spcBef>
        <a:spcAft>
          <a:spcPct val="0"/>
        </a:spcAft>
        <a:buChar char="»"/>
        <a:defRPr sz="1600">
          <a:solidFill>
            <a:schemeClr val="tx1"/>
          </a:solidFill>
          <a:latin typeface="+mn-lt"/>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Word Slide_NO Swoosh.jpg"/>
          <p:cNvPicPr>
            <a:picLocks noChangeAspect="1"/>
          </p:cNvPicPr>
          <p:nvPr/>
        </p:nvPicPr>
        <p:blipFill>
          <a:blip r:embed="rId10" cstate="print"/>
          <a:stretch>
            <a:fillRect/>
          </a:stretch>
        </p:blipFill>
        <p:spPr>
          <a:xfrm>
            <a:off x="0" y="0"/>
            <a:ext cx="9144000" cy="6858000"/>
          </a:xfrm>
          <a:prstGeom prst="rect">
            <a:avLst/>
          </a:prstGeom>
        </p:spPr>
      </p:pic>
      <p:pic>
        <p:nvPicPr>
          <p:cNvPr id="1026" name="Picture 2" descr="C:\Users\moorej4\AppData\Local\Microsoft\Windows\Temporary Internet Files\Content.Outlook\0HVBAKZB\US-Piv_rightcorner_bug4.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6585857" y="18106"/>
            <a:ext cx="2558144" cy="7569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15600785"/>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Lst>
  <p:hf hdr="0"/>
  <p:txStyles>
    <p:titleStyle>
      <a:lvl1pPr algn="l" defTabSz="914400" rtl="0" eaLnBrk="1" latinLnBrk="0" hangingPunct="1">
        <a:spcBef>
          <a:spcPct val="0"/>
        </a:spcBef>
        <a:buNone/>
        <a:defRPr lang="en-US" sz="2800" b="0" kern="1200" smtClean="0">
          <a:solidFill>
            <a:srgbClr val="FFD815"/>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b="1"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b="1"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CV_templateback8.5x11.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489" y="3107764"/>
            <a:ext cx="8229023" cy="3019052"/>
          </a:xfrm>
          <a:prstGeom prst="rect">
            <a:avLst/>
          </a:prstGeom>
        </p:spPr>
        <p:txBody>
          <a:bodyPr vert="horz" lIns="82058" tIns="41029" rIns="82058" bIns="4102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489" y="6356537"/>
            <a:ext cx="2133023" cy="365592"/>
          </a:xfrm>
          <a:prstGeom prst="rect">
            <a:avLst/>
          </a:prstGeom>
        </p:spPr>
        <p:txBody>
          <a:bodyPr vert="horz" lIns="82058" tIns="41029" rIns="82058" bIns="41029" rtlCol="0" anchor="ctr"/>
          <a:lstStyle>
            <a:lvl1pPr algn="l">
              <a:defRPr sz="1100">
                <a:solidFill>
                  <a:schemeClr val="tx1">
                    <a:tint val="75000"/>
                  </a:schemeClr>
                </a:solidFill>
                <a:ea typeface="Osaka"/>
              </a:defRPr>
            </a:lvl1pPr>
          </a:lstStyle>
          <a:p>
            <a:pPr defTabSz="457146" fontAlgn="auto">
              <a:spcBef>
                <a:spcPts val="0"/>
              </a:spcBef>
              <a:spcAft>
                <a:spcPts val="0"/>
              </a:spcAft>
            </a:pPr>
            <a:fld id="{260DCE41-6270-DB46-97B3-90193DCD57D6}" type="datetimeFigureOut">
              <a:rPr kumimoji="0" lang="en-US" smtClean="0">
                <a:solidFill>
                  <a:prstClr val="black">
                    <a:tint val="75000"/>
                  </a:prstClr>
                </a:solidFill>
                <a:latin typeface="Calibri"/>
              </a:rPr>
              <a:pPr defTabSz="457146" fontAlgn="auto">
                <a:spcBef>
                  <a:spcPts val="0"/>
                </a:spcBef>
                <a:spcAft>
                  <a:spcPts val="0"/>
                </a:spcAft>
              </a:pPr>
              <a:t>9/3/16</a:t>
            </a:fld>
            <a:endParaRPr kumimoji="0" lang="en-US" dirty="0">
              <a:solidFill>
                <a:prstClr val="black">
                  <a:tint val="75000"/>
                </a:prstClr>
              </a:solidFill>
              <a:latin typeface="Calibri"/>
              <a:ea typeface="+mn-ea"/>
            </a:endParaRPr>
          </a:p>
        </p:txBody>
      </p:sp>
    </p:spTree>
    <p:custDataLst>
      <p:tags r:id="rId3"/>
    </p:custDataLst>
    <p:extLst>
      <p:ext uri="{BB962C8B-B14F-4D97-AF65-F5344CB8AC3E}">
        <p14:creationId xmlns:p14="http://schemas.microsoft.com/office/powerpoint/2010/main" val="2726588055"/>
      </p:ext>
    </p:extLst>
  </p:cSld>
  <p:clrMap bg1="lt1" tx1="dk1" bg2="lt2" tx2="dk2" accent1="accent1" accent2="accent2" accent3="accent3" accent4="accent4" accent5="accent5" accent6="accent6" hlink="hlink" folHlink="folHlink"/>
  <p:sldLayoutIdLst>
    <p:sldLayoutId id="2147484274" r:id="rId1"/>
  </p:sldLayoutIdLst>
  <p:timing>
    <p:tnLst>
      <p:par>
        <p:cTn id="1" dur="indefinite" restart="never" nodeType="tmRoot"/>
      </p:par>
    </p:tnLst>
  </p:timing>
  <p:txStyles>
    <p:titleStyle>
      <a:lvl1pPr algn="ctr" defTabSz="410291" rtl="0" eaLnBrk="1" latinLnBrk="0" hangingPunct="1">
        <a:spcBef>
          <a:spcPct val="0"/>
        </a:spcBef>
        <a:buNone/>
        <a:defRPr sz="3900" kern="1200">
          <a:solidFill>
            <a:schemeClr val="tx1"/>
          </a:solidFill>
          <a:latin typeface="+mj-lt"/>
          <a:ea typeface="+mj-ea"/>
          <a:cs typeface="+mj-cs"/>
        </a:defRPr>
      </a:lvl1pPr>
    </p:titleStyle>
    <p:bodyStyle>
      <a:lvl1pPr marL="0" indent="0" algn="l" defTabSz="410291" rtl="0" eaLnBrk="1" latinLnBrk="0" hangingPunct="1">
        <a:spcBef>
          <a:spcPct val="20000"/>
        </a:spcBef>
        <a:buFont typeface="Arial"/>
        <a:buNone/>
        <a:defRPr sz="2900" kern="1200">
          <a:solidFill>
            <a:schemeClr val="accent3"/>
          </a:solidFill>
          <a:latin typeface="Georgia"/>
          <a:ea typeface="+mn-ea"/>
          <a:cs typeface="Georgia"/>
        </a:defRPr>
      </a:lvl1pPr>
      <a:lvl2pPr marL="410291" indent="0" algn="l" defTabSz="410291" rtl="0" eaLnBrk="1" latinLnBrk="0" hangingPunct="1">
        <a:spcBef>
          <a:spcPct val="20000"/>
        </a:spcBef>
        <a:buFont typeface="Arial"/>
        <a:buNone/>
        <a:defRPr sz="2500" kern="1200">
          <a:solidFill>
            <a:schemeClr val="accent2"/>
          </a:solidFill>
          <a:latin typeface="+mn-lt"/>
          <a:ea typeface="+mn-ea"/>
          <a:cs typeface="+mn-cs"/>
        </a:defRPr>
      </a:lvl2pPr>
      <a:lvl3pPr marL="1025728" indent="-205146" algn="l" defTabSz="410291" rtl="0" eaLnBrk="1" latinLnBrk="0" hangingPunct="1">
        <a:spcBef>
          <a:spcPct val="20000"/>
        </a:spcBef>
        <a:buFont typeface="Arial"/>
        <a:buChar char="•"/>
        <a:defRPr sz="2200" kern="1200">
          <a:solidFill>
            <a:schemeClr val="accent4"/>
          </a:solidFill>
          <a:latin typeface="+mn-lt"/>
          <a:ea typeface="+mn-ea"/>
          <a:cs typeface="+mn-cs"/>
        </a:defRPr>
      </a:lvl3pPr>
      <a:lvl4pPr marL="1436019" indent="-205146" algn="l" defTabSz="410291" rtl="0" eaLnBrk="1" latinLnBrk="0" hangingPunct="1">
        <a:spcBef>
          <a:spcPct val="20000"/>
        </a:spcBef>
        <a:buFont typeface="Arial"/>
        <a:buChar char="–"/>
        <a:defRPr sz="1800" kern="1200">
          <a:solidFill>
            <a:schemeClr val="accent4"/>
          </a:solidFill>
          <a:latin typeface="+mn-lt"/>
          <a:ea typeface="+mn-ea"/>
          <a:cs typeface="+mn-cs"/>
        </a:defRPr>
      </a:lvl4pPr>
      <a:lvl5pPr marL="1846311" indent="-205146" algn="l" defTabSz="410291" rtl="0" eaLnBrk="1" latinLnBrk="0" hangingPunct="1">
        <a:spcBef>
          <a:spcPct val="20000"/>
        </a:spcBef>
        <a:buFont typeface="Arial"/>
        <a:buChar char="»"/>
        <a:defRPr sz="1800" kern="1200">
          <a:solidFill>
            <a:schemeClr val="accent4"/>
          </a:solidFill>
          <a:latin typeface="+mn-lt"/>
          <a:ea typeface="+mn-ea"/>
          <a:cs typeface="+mn-cs"/>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Word Slide_NO Swoosh.jpg"/>
          <p:cNvPicPr>
            <a:picLocks noChangeAspect="1"/>
          </p:cNvPicPr>
          <p:nvPr/>
        </p:nvPicPr>
        <p:blipFill>
          <a:blip r:embed="rId10" cstate="print"/>
          <a:stretch>
            <a:fillRect/>
          </a:stretch>
        </p:blipFill>
        <p:spPr>
          <a:xfrm>
            <a:off x="0" y="0"/>
            <a:ext cx="9144000" cy="6858000"/>
          </a:xfrm>
          <a:prstGeom prst="rect">
            <a:avLst/>
          </a:prstGeom>
        </p:spPr>
      </p:pic>
      <p:pic>
        <p:nvPicPr>
          <p:cNvPr id="1026" name="Picture 2" descr="C:\Users\moorej4\AppData\Local\Microsoft\Windows\Temporary Internet Files\Content.Outlook\0HVBAKZB\US-Piv_rightcorner_bug4.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6585857" y="18106"/>
            <a:ext cx="2558144" cy="7569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8167451" y="436507"/>
            <a:ext cx="1028935" cy="338554"/>
          </a:xfrm>
          <a:prstGeom prst="rect">
            <a:avLst/>
          </a:prstGeom>
          <a:noFill/>
        </p:spPr>
        <p:txBody>
          <a:bodyPr wrap="none" rtlCol="0">
            <a:spAutoFit/>
          </a:bodyPr>
          <a:lstStyle/>
          <a:p>
            <a:pPr fontAlgn="auto">
              <a:spcBef>
                <a:spcPts val="0"/>
              </a:spcBef>
              <a:spcAft>
                <a:spcPts val="0"/>
              </a:spcAft>
            </a:pPr>
            <a:r>
              <a:rPr kumimoji="0" lang="en-US" sz="1600" i="1" dirty="0" smtClean="0">
                <a:solidFill>
                  <a:srgbClr val="FFFFFF"/>
                </a:solidFill>
                <a:latin typeface="Calibri"/>
                <a:ea typeface="Osaka"/>
                <a:sym typeface="Gill Sans" charset="0"/>
              </a:rPr>
              <a:t>ACC 2015</a:t>
            </a:r>
            <a:endParaRPr kumimoji="0" lang="en-US" sz="1600" i="1" dirty="0">
              <a:solidFill>
                <a:srgbClr val="FFFFFF"/>
              </a:solidFill>
              <a:latin typeface="Calibri"/>
              <a:ea typeface="Osaka"/>
              <a:sym typeface="Gill Sans" charset="0"/>
            </a:endParaRPr>
          </a:p>
        </p:txBody>
      </p:sp>
    </p:spTree>
    <p:extLst>
      <p:ext uri="{BB962C8B-B14F-4D97-AF65-F5344CB8AC3E}">
        <p14:creationId xmlns:p14="http://schemas.microsoft.com/office/powerpoint/2010/main" val="935240110"/>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Lst>
  <p:timing>
    <p:tnLst>
      <p:par>
        <p:cTn id="1" dur="indefinite" restart="never" nodeType="tmRoot"/>
      </p:par>
    </p:tnLst>
  </p:timing>
  <p:hf hdr="0" ftr="0" dt="0"/>
  <p:txStyles>
    <p:titleStyle>
      <a:lvl1pPr algn="l" defTabSz="914400" rtl="0" eaLnBrk="1" latinLnBrk="0" hangingPunct="1">
        <a:spcBef>
          <a:spcPct val="0"/>
        </a:spcBef>
        <a:buNone/>
        <a:defRPr lang="en-US" sz="2800" b="0" kern="1200" smtClean="0">
          <a:solidFill>
            <a:srgbClr val="FFD815"/>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b="1"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b="1"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Word Slide_NO Swoosh.jpg"/>
          <p:cNvPicPr>
            <a:picLocks noChangeAspect="1"/>
          </p:cNvPicPr>
          <p:nvPr/>
        </p:nvPicPr>
        <p:blipFill>
          <a:blip r:embed="rId14" cstate="print"/>
          <a:stretch>
            <a:fillRect/>
          </a:stretch>
        </p:blipFill>
        <p:spPr>
          <a:xfrm>
            <a:off x="0" y="0"/>
            <a:ext cx="9144000" cy="6858000"/>
          </a:xfrm>
          <a:prstGeom prst="rect">
            <a:avLst/>
          </a:prstGeom>
        </p:spPr>
      </p:pic>
      <p:pic>
        <p:nvPicPr>
          <p:cNvPr id="1026" name="Picture 2" descr="C:\Users\moorej4\AppData\Local\Microsoft\Windows\Temporary Internet Files\Content.Outlook\0HVBAKZB\US-Piv_rightcorner_bug4.png"/>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585857" y="18106"/>
            <a:ext cx="2558144" cy="7569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695175"/>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hf hdr="0"/>
  <p:txStyles>
    <p:titleStyle>
      <a:lvl1pPr algn="l" defTabSz="914400" rtl="0" eaLnBrk="1" latinLnBrk="0" hangingPunct="1">
        <a:spcBef>
          <a:spcPct val="0"/>
        </a:spcBef>
        <a:buNone/>
        <a:defRPr lang="en-US" sz="2800" b="0" kern="1200" smtClean="0">
          <a:solidFill>
            <a:srgbClr val="FFD815"/>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b="1"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b="1"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Word Slide_NO Swoosh.jpg"/>
          <p:cNvPicPr>
            <a:picLocks noChangeAspect="1"/>
          </p:cNvPicPr>
          <p:nvPr/>
        </p:nvPicPr>
        <p:blipFill>
          <a:blip r:embed="rId11" cstate="print"/>
          <a:stretch>
            <a:fillRect/>
          </a:stretch>
        </p:blipFill>
        <p:spPr>
          <a:xfrm>
            <a:off x="0" y="0"/>
            <a:ext cx="9144000" cy="6858000"/>
          </a:xfrm>
          <a:prstGeom prst="rect">
            <a:avLst/>
          </a:prstGeom>
        </p:spPr>
      </p:pic>
      <p:pic>
        <p:nvPicPr>
          <p:cNvPr id="1026" name="Picture 2" descr="C:\Users\moorej4\AppData\Local\Microsoft\Windows\Temporary Internet Files\Content.Outlook\0HVBAKZB\US-Piv_rightcorner_bug4.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85857" y="18106"/>
            <a:ext cx="2558144" cy="7569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8167451" y="436507"/>
            <a:ext cx="1028935" cy="338554"/>
          </a:xfrm>
          <a:prstGeom prst="rect">
            <a:avLst/>
          </a:prstGeom>
          <a:noFill/>
        </p:spPr>
        <p:txBody>
          <a:bodyPr wrap="none" rtlCol="0">
            <a:spAutoFit/>
          </a:bodyPr>
          <a:lstStyle/>
          <a:p>
            <a:pPr fontAlgn="auto">
              <a:spcBef>
                <a:spcPts val="0"/>
              </a:spcBef>
              <a:spcAft>
                <a:spcPts val="0"/>
              </a:spcAft>
            </a:pPr>
            <a:r>
              <a:rPr kumimoji="0" lang="en-US" sz="1600" i="1" dirty="0" smtClean="0">
                <a:solidFill>
                  <a:srgbClr val="FFFFFF"/>
                </a:solidFill>
                <a:latin typeface="Calibri"/>
                <a:ea typeface="Osaka"/>
              </a:rPr>
              <a:t>ACC 2015</a:t>
            </a:r>
            <a:endParaRPr kumimoji="0" lang="en-US" sz="1600" i="1" dirty="0">
              <a:solidFill>
                <a:srgbClr val="FFFFFF"/>
              </a:solidFill>
              <a:latin typeface="Calibri"/>
              <a:ea typeface="Osaka"/>
            </a:endParaRPr>
          </a:p>
        </p:txBody>
      </p:sp>
    </p:spTree>
    <p:extLst>
      <p:ext uri="{BB962C8B-B14F-4D97-AF65-F5344CB8AC3E}">
        <p14:creationId xmlns:p14="http://schemas.microsoft.com/office/powerpoint/2010/main" val="1193970369"/>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Lst>
  <p:timing>
    <p:tnLst>
      <p:par>
        <p:cTn id="1" dur="indefinite" restart="never" nodeType="tmRoot"/>
      </p:par>
    </p:tnLst>
  </p:timing>
  <p:hf hdr="0" ftr="0" dt="0"/>
  <p:txStyles>
    <p:titleStyle>
      <a:lvl1pPr algn="l" defTabSz="914400" rtl="0" eaLnBrk="1" latinLnBrk="0" hangingPunct="1">
        <a:spcBef>
          <a:spcPct val="0"/>
        </a:spcBef>
        <a:buNone/>
        <a:defRPr lang="en-US" sz="2800" b="0" kern="1200" smtClean="0">
          <a:solidFill>
            <a:srgbClr val="FFD815"/>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b="1"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b="1"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Word Slide_NO Swoosh.jpg"/>
          <p:cNvPicPr>
            <a:picLocks noChangeAspect="1"/>
          </p:cNvPicPr>
          <p:nvPr/>
        </p:nvPicPr>
        <p:blipFill>
          <a:blip r:embed="rId10" cstate="print"/>
          <a:stretch>
            <a:fillRect/>
          </a:stretch>
        </p:blipFill>
        <p:spPr>
          <a:xfrm>
            <a:off x="0" y="0"/>
            <a:ext cx="9144000" cy="6858000"/>
          </a:xfrm>
          <a:prstGeom prst="rect">
            <a:avLst/>
          </a:prstGeom>
        </p:spPr>
      </p:pic>
      <p:pic>
        <p:nvPicPr>
          <p:cNvPr id="1026" name="Picture 2" descr="C:\Users\moorej4\AppData\Local\Microsoft\Windows\Temporary Internet Files\Content.Outlook\0HVBAKZB\US-Piv_rightcorner_bug4.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6585857" y="18109"/>
            <a:ext cx="2558144" cy="7569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8167611" y="436507"/>
            <a:ext cx="1028935" cy="338554"/>
          </a:xfrm>
          <a:prstGeom prst="rect">
            <a:avLst/>
          </a:prstGeom>
          <a:noFill/>
        </p:spPr>
        <p:txBody>
          <a:bodyPr wrap="none" rtlCol="0">
            <a:spAutoFit/>
          </a:bodyPr>
          <a:lstStyle/>
          <a:p>
            <a:pPr fontAlgn="auto">
              <a:spcBef>
                <a:spcPts val="0"/>
              </a:spcBef>
              <a:spcAft>
                <a:spcPts val="0"/>
              </a:spcAft>
            </a:pPr>
            <a:r>
              <a:rPr kumimoji="0" lang="en-US" sz="1600" i="1" dirty="0" smtClean="0">
                <a:solidFill>
                  <a:srgbClr val="FFFFFF"/>
                </a:solidFill>
                <a:latin typeface="Calibri"/>
                <a:ea typeface="Osaka"/>
                <a:sym typeface="Gill Sans" charset="0"/>
              </a:rPr>
              <a:t>ACC 2015</a:t>
            </a:r>
            <a:endParaRPr kumimoji="0" lang="en-US" sz="1600" i="1" dirty="0">
              <a:solidFill>
                <a:srgbClr val="FFFFFF"/>
              </a:solidFill>
              <a:latin typeface="Calibri"/>
              <a:ea typeface="Osaka"/>
              <a:sym typeface="Gill Sans" charset="0"/>
            </a:endParaRPr>
          </a:p>
        </p:txBody>
      </p:sp>
    </p:spTree>
    <p:extLst>
      <p:ext uri="{BB962C8B-B14F-4D97-AF65-F5344CB8AC3E}">
        <p14:creationId xmlns:p14="http://schemas.microsoft.com/office/powerpoint/2010/main" val="2815050020"/>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Lst>
  <p:timing>
    <p:tnLst>
      <p:par>
        <p:cTn id="1" dur="indefinite" restart="never" nodeType="tmRoot"/>
      </p:par>
    </p:tnLst>
  </p:timing>
  <p:hf hdr="0" ftr="0" dt="0"/>
  <p:txStyles>
    <p:titleStyle>
      <a:lvl1pPr algn="l" defTabSz="914400" rtl="0" eaLnBrk="1" latinLnBrk="0" hangingPunct="1">
        <a:spcBef>
          <a:spcPct val="0"/>
        </a:spcBef>
        <a:buNone/>
        <a:defRPr lang="en-US" sz="2800" b="0" kern="1200" smtClean="0">
          <a:solidFill>
            <a:srgbClr val="FFD815"/>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b="1"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b="1"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b="1"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1" Type="http://schemas.openxmlformats.org/officeDocument/2006/relationships/slideLayout" Target="../slideLayouts/slideLayout7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jpe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descr="Color_鎌倉大仏"/>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59" name="Rectangle 4"/>
          <p:cNvSpPr>
            <a:spLocks noGrp="1" noChangeArrowheads="1"/>
          </p:cNvSpPr>
          <p:nvPr>
            <p:ph type="ctrTitle" idx="4294967295"/>
          </p:nvPr>
        </p:nvSpPr>
        <p:spPr>
          <a:xfrm>
            <a:off x="107505" y="1700810"/>
            <a:ext cx="8928100" cy="2333625"/>
          </a:xfrm>
          <a:prstGeom prst="rect">
            <a:avLst/>
          </a:prstGeom>
        </p:spPr>
        <p:txBody>
          <a:bodyPr/>
          <a:lstStyle/>
          <a:p>
            <a:pPr eaLnBrk="1" hangingPunct="1"/>
            <a:r>
              <a:rPr lang="ja-JP" altLang="en-US" sz="5400" dirty="0" smtClean="0">
                <a:solidFill>
                  <a:srgbClr val="FF0000"/>
                </a:solidFill>
                <a:cs typeface="Osaka"/>
              </a:rPr>
              <a:t>私は今、</a:t>
            </a:r>
            <a:r>
              <a:rPr lang="en-US" altLang="ja-JP" sz="5400" dirty="0" smtClean="0">
                <a:solidFill>
                  <a:srgbClr val="FF0000"/>
                </a:solidFill>
                <a:cs typeface="Osaka"/>
              </a:rPr>
              <a:t>JS</a:t>
            </a:r>
            <a:r>
              <a:rPr lang="ja-JP" altLang="en-US" sz="5400" dirty="0" smtClean="0">
                <a:solidFill>
                  <a:srgbClr val="FF0000"/>
                </a:solidFill>
                <a:cs typeface="Osaka"/>
              </a:rPr>
              <a:t>に燃えています</a:t>
            </a:r>
            <a:endParaRPr lang="en-US" altLang="ja-JP" sz="5400" dirty="0" smtClean="0">
              <a:solidFill>
                <a:srgbClr val="FF0000"/>
              </a:solidFill>
              <a:cs typeface="Osaka"/>
            </a:endParaRPr>
          </a:p>
        </p:txBody>
      </p:sp>
      <p:sp>
        <p:nvSpPr>
          <p:cNvPr id="4100" name="Rectangle 5"/>
          <p:cNvSpPr>
            <a:spLocks noGrp="1" noChangeArrowheads="1"/>
          </p:cNvSpPr>
          <p:nvPr>
            <p:ph type="subTitle" idx="4294967295"/>
          </p:nvPr>
        </p:nvSpPr>
        <p:spPr>
          <a:xfrm>
            <a:off x="0" y="4437112"/>
            <a:ext cx="9144000" cy="2420888"/>
          </a:xfrm>
          <a:gradFill rotWithShape="1">
            <a:gsLst>
              <a:gs pos="0">
                <a:schemeClr val="bg1">
                  <a:alpha val="56000"/>
                </a:schemeClr>
              </a:gs>
              <a:gs pos="100000">
                <a:schemeClr val="bg1">
                  <a:gamma/>
                  <a:shade val="46275"/>
                  <a:invGamma/>
                  <a:alpha val="59000"/>
                </a:schemeClr>
              </a:gs>
            </a:gsLst>
            <a:lin ang="5400000" scaled="1"/>
          </a:gradFill>
        </p:spPr>
        <p:txBody>
          <a:bodyPr anchor="ctr"/>
          <a:lstStyle/>
          <a:p>
            <a:pPr marL="0" indent="0" algn="ctr" eaLnBrk="1" hangingPunct="1">
              <a:lnSpc>
                <a:spcPct val="90000"/>
              </a:lnSpc>
              <a:buFontTx/>
              <a:buNone/>
              <a:defRPr/>
            </a:pPr>
            <a:r>
              <a:rPr lang="ja-JP" altLang="en-US" sz="3200" dirty="0" smtClean="0">
                <a:solidFill>
                  <a:srgbClr val="FFFF00"/>
                </a:solidFill>
              </a:rPr>
              <a:t>湘南鎌倉総合病院循環器内科　齋藤　滋</a:t>
            </a:r>
            <a:endParaRPr lang="en-US" altLang="ja-JP" sz="3200" dirty="0" smtClean="0">
              <a:solidFill>
                <a:srgbClr val="FFFF00"/>
              </a:solidFill>
            </a:endParaRPr>
          </a:p>
          <a:p>
            <a:pPr marL="0" indent="0" algn="ctr" eaLnBrk="1" hangingPunct="1">
              <a:lnSpc>
                <a:spcPct val="90000"/>
              </a:lnSpc>
              <a:buFontTx/>
              <a:buNone/>
              <a:defRPr/>
            </a:pPr>
            <a:r>
              <a:rPr lang="en-US" altLang="ja-JP" sz="3200" dirty="0" smtClean="0">
                <a:solidFill>
                  <a:srgbClr val="FFFF00"/>
                </a:solidFill>
              </a:rPr>
              <a:t>On behalf of KAMAKURA Heart TEAM</a:t>
            </a:r>
          </a:p>
        </p:txBody>
      </p:sp>
      <p:pic>
        <p:nvPicPr>
          <p:cNvPr id="45061"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2"/>
            <a:ext cx="1619250" cy="138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17483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268760"/>
            <a:ext cx="8432678" cy="4896544"/>
          </a:xfrm>
        </p:spPr>
        <p:txBody>
          <a:bodyPr/>
          <a:lstStyle/>
          <a:p>
            <a:pPr marL="449263" indent="-449263"/>
            <a:r>
              <a:rPr kumimoji="1" lang="en-US" altLang="ja-JP" sz="2000" dirty="0" smtClean="0"/>
              <a:t>OS (Operating System)</a:t>
            </a:r>
            <a:r>
              <a:rPr lang="ja-JP" altLang="en-US" sz="2000" dirty="0" smtClean="0"/>
              <a:t>などの</a:t>
            </a:r>
            <a:r>
              <a:rPr lang="en-US" altLang="ja-JP" sz="2000" dirty="0" smtClean="0"/>
              <a:t> </a:t>
            </a:r>
            <a:r>
              <a:rPr lang="ja-JP" altLang="en-US" sz="2000" dirty="0" smtClean="0"/>
              <a:t>直接ハードウェアをコントロールする必要のあるプログラム作成</a:t>
            </a:r>
            <a:endParaRPr kumimoji="1" lang="en-US" altLang="ja-JP" sz="2000" dirty="0" smtClean="0"/>
          </a:p>
          <a:p>
            <a:pPr marL="1157288" lvl="1" indent="-449263"/>
            <a:r>
              <a:rPr kumimoji="1" lang="ja-JP" altLang="en-US" sz="1800" dirty="0" smtClean="0"/>
              <a:t>機械語</a:t>
            </a:r>
            <a:r>
              <a:rPr kumimoji="1" lang="en-US" altLang="ja-JP" sz="1800" dirty="0" smtClean="0"/>
              <a:t>(Assembler), </a:t>
            </a:r>
            <a:r>
              <a:rPr kumimoji="1" lang="en-US" altLang="ja-JP" sz="1800" dirty="0" smtClean="0">
                <a:solidFill>
                  <a:srgbClr val="FF0000"/>
                </a:solidFill>
              </a:rPr>
              <a:t>C</a:t>
            </a:r>
            <a:r>
              <a:rPr kumimoji="1" lang="en-US" altLang="ja-JP" sz="1800" dirty="0" smtClean="0"/>
              <a:t>, </a:t>
            </a:r>
            <a:r>
              <a:rPr kumimoji="1" lang="en-US" altLang="ja-JP" sz="1800" dirty="0" smtClean="0">
                <a:solidFill>
                  <a:srgbClr val="FF0000"/>
                </a:solidFill>
              </a:rPr>
              <a:t>C++</a:t>
            </a:r>
          </a:p>
          <a:p>
            <a:pPr marL="449263" indent="-449263"/>
            <a:r>
              <a:rPr lang="ja-JP" altLang="en-US" sz="2000" dirty="0" smtClean="0"/>
              <a:t>サーバー上のプムグラム作成</a:t>
            </a:r>
            <a:endParaRPr lang="en-US" altLang="ja-JP" sz="2000" dirty="0" smtClean="0"/>
          </a:p>
          <a:p>
            <a:pPr marL="1157288" lvl="1" indent="-449263"/>
            <a:r>
              <a:rPr kumimoji="1" lang="en-US" altLang="ja-JP" sz="1800" dirty="0" smtClean="0"/>
              <a:t>Java, C#, Visual BASIC, </a:t>
            </a:r>
            <a:r>
              <a:rPr kumimoji="1" lang="en-US" altLang="ja-JP" sz="1800" dirty="0" smtClean="0">
                <a:solidFill>
                  <a:srgbClr val="FF0000"/>
                </a:solidFill>
              </a:rPr>
              <a:t>PHP</a:t>
            </a:r>
            <a:r>
              <a:rPr kumimoji="1" lang="en-US" altLang="ja-JP" sz="1800" dirty="0" smtClean="0"/>
              <a:t>, Perl</a:t>
            </a:r>
          </a:p>
          <a:p>
            <a:pPr marL="449263" indent="-449263"/>
            <a:r>
              <a:rPr lang="ja-JP" altLang="en-US" sz="2000" dirty="0" smtClean="0"/>
              <a:t>データベース問い合わせプログラム</a:t>
            </a:r>
            <a:endParaRPr lang="en-US" altLang="ja-JP" sz="2000" dirty="0" smtClean="0"/>
          </a:p>
          <a:p>
            <a:pPr marL="1157288" lvl="1" indent="-449263"/>
            <a:r>
              <a:rPr kumimoji="1" lang="en-US" altLang="ja-JP" sz="1800" dirty="0" smtClean="0">
                <a:solidFill>
                  <a:srgbClr val="FF0000"/>
                </a:solidFill>
              </a:rPr>
              <a:t>SQL</a:t>
            </a:r>
            <a:r>
              <a:rPr kumimoji="1" lang="en-US" altLang="ja-JP" sz="1800" dirty="0" smtClean="0"/>
              <a:t> (Structured Query Language)</a:t>
            </a:r>
          </a:p>
          <a:p>
            <a:pPr marL="449263" indent="-449263"/>
            <a:r>
              <a:rPr kumimoji="1" lang="en-US" altLang="ja-JP" sz="2000" dirty="0" smtClean="0"/>
              <a:t>Home Page</a:t>
            </a:r>
            <a:r>
              <a:rPr kumimoji="1" lang="ja-JP" altLang="en-US" sz="2000" dirty="0" smtClean="0"/>
              <a:t>の骨格作成</a:t>
            </a:r>
            <a:endParaRPr kumimoji="1" lang="en-US" altLang="ja-JP" sz="2000" dirty="0" smtClean="0"/>
          </a:p>
          <a:p>
            <a:pPr marL="1157288" lvl="1" indent="-449263"/>
            <a:r>
              <a:rPr lang="en-US" altLang="ja-JP" sz="1800" dirty="0" smtClean="0">
                <a:solidFill>
                  <a:srgbClr val="FF0000"/>
                </a:solidFill>
              </a:rPr>
              <a:t>HTML</a:t>
            </a:r>
            <a:r>
              <a:rPr lang="en-US" altLang="ja-JP" sz="1800" dirty="0" smtClean="0"/>
              <a:t>, </a:t>
            </a:r>
            <a:r>
              <a:rPr lang="en-US" altLang="ja-JP" sz="1800" dirty="0" smtClean="0">
                <a:solidFill>
                  <a:srgbClr val="FF0000"/>
                </a:solidFill>
              </a:rPr>
              <a:t>CSS</a:t>
            </a:r>
          </a:p>
          <a:p>
            <a:pPr marL="449263" indent="-449263"/>
            <a:r>
              <a:rPr lang="ja-JP" altLang="en-US" sz="2000" dirty="0" smtClean="0"/>
              <a:t>ブラウザ上で動的プログラム作成</a:t>
            </a:r>
            <a:r>
              <a:rPr lang="en-US" altLang="ja-JP" sz="2000" dirty="0" smtClean="0"/>
              <a:t>(</a:t>
            </a:r>
            <a:r>
              <a:rPr lang="ja-JP" altLang="en-US" sz="2000" dirty="0" smtClean="0"/>
              <a:t>ユーザーインターフェースのプログラミング</a:t>
            </a:r>
            <a:r>
              <a:rPr lang="en-US" altLang="ja-JP" sz="2000" dirty="0" smtClean="0"/>
              <a:t>)</a:t>
            </a:r>
          </a:p>
          <a:p>
            <a:pPr marL="1157288" lvl="1" indent="-449263"/>
            <a:r>
              <a:rPr kumimoji="1" lang="en-US" altLang="ja-JP" sz="1600" dirty="0" smtClean="0">
                <a:solidFill>
                  <a:srgbClr val="FF0000"/>
                </a:solidFill>
              </a:rPr>
              <a:t>Javascript</a:t>
            </a:r>
            <a:r>
              <a:rPr kumimoji="1" lang="en-US" altLang="ja-JP" sz="1600" dirty="0" smtClean="0"/>
              <a:t>, Swift, Java</a:t>
            </a:r>
          </a:p>
          <a:p>
            <a:pPr marL="1157288" lvl="1" indent="-449263"/>
            <a:endParaRPr kumimoji="1" lang="en-US" altLang="ja-JP" sz="1600" dirty="0" smtClean="0"/>
          </a:p>
        </p:txBody>
      </p:sp>
      <p:sp>
        <p:nvSpPr>
          <p:cNvPr id="3" name="タイトル 2"/>
          <p:cNvSpPr>
            <a:spLocks noGrp="1"/>
          </p:cNvSpPr>
          <p:nvPr>
            <p:ph type="title"/>
          </p:nvPr>
        </p:nvSpPr>
        <p:spPr/>
        <p:txBody>
          <a:bodyPr/>
          <a:lstStyle/>
          <a:p>
            <a:r>
              <a:rPr kumimoji="1" lang="ja-JP" altLang="en-US" dirty="0" smtClean="0"/>
              <a:t>現在主流のプログラミング言語</a:t>
            </a:r>
            <a:endParaRPr kumimoji="1" lang="ja-JP" altLang="en-US" dirty="0"/>
          </a:p>
        </p:txBody>
      </p:sp>
    </p:spTree>
    <p:extLst>
      <p:ext uri="{BB962C8B-B14F-4D97-AF65-F5344CB8AC3E}">
        <p14:creationId xmlns:p14="http://schemas.microsoft.com/office/powerpoint/2010/main" val="238455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kumimoji="1" lang="ja-JP" altLang="en-US" dirty="0" smtClean="0"/>
              <a:t>プログラミング言語による現実世界の記述</a:t>
            </a:r>
            <a:r>
              <a:rPr kumimoji="1" lang="en-US" altLang="ja-JP" dirty="0" smtClean="0"/>
              <a:t> (C++</a:t>
            </a:r>
            <a:r>
              <a:rPr kumimoji="1" lang="ja-JP" altLang="en-US" dirty="0" smtClean="0"/>
              <a:t>による例</a:t>
            </a:r>
            <a:r>
              <a:rPr kumimoji="1" lang="en-US" altLang="ja-JP" dirty="0" smtClean="0"/>
              <a:t>)</a:t>
            </a:r>
            <a:endParaRPr kumimoji="1" lang="ja-JP" altLang="en-US" dirty="0"/>
          </a:p>
        </p:txBody>
      </p:sp>
      <p:sp>
        <p:nvSpPr>
          <p:cNvPr id="5" name="テキスト ボックス 4"/>
          <p:cNvSpPr txBox="1"/>
          <p:nvPr/>
        </p:nvSpPr>
        <p:spPr>
          <a:xfrm>
            <a:off x="1043608" y="1628800"/>
            <a:ext cx="3456384" cy="5078314"/>
          </a:xfrm>
          <a:prstGeom prst="rect">
            <a:avLst/>
          </a:prstGeom>
          <a:noFill/>
        </p:spPr>
        <p:txBody>
          <a:bodyPr wrap="square" rtlCol="0">
            <a:spAutoFit/>
          </a:bodyPr>
          <a:lstStyle/>
          <a:p>
            <a:r>
              <a:rPr kumimoji="1" lang="en-US" altLang="ja-JP" sz="1800" dirty="0" smtClean="0">
                <a:solidFill>
                  <a:srgbClr val="0000FF"/>
                </a:solidFill>
                <a:latin typeface="Osaka"/>
                <a:ea typeface="Osaka"/>
                <a:cs typeface="Osaka"/>
              </a:rPr>
              <a:t>// </a:t>
            </a:r>
            <a:r>
              <a:rPr lang="en-US" altLang="ja-JP" sz="1800" dirty="0" err="1" smtClean="0">
                <a:solidFill>
                  <a:srgbClr val="0000FF"/>
                </a:solidFill>
                <a:latin typeface="Osaka"/>
                <a:ea typeface="Osaka"/>
                <a:cs typeface="Osaka"/>
              </a:rPr>
              <a:t>animal.h</a:t>
            </a:r>
            <a:endParaRPr lang="en-US" altLang="ja-JP" sz="1800" dirty="0" smtClean="0">
              <a:solidFill>
                <a:srgbClr val="0000FF"/>
              </a:solidFill>
              <a:latin typeface="Osaka"/>
              <a:ea typeface="Osaka"/>
              <a:cs typeface="Osaka"/>
            </a:endParaRPr>
          </a:p>
          <a:p>
            <a:endParaRPr kumimoji="1" lang="en-US" altLang="ja-JP" sz="1800" dirty="0">
              <a:solidFill>
                <a:srgbClr val="0000FF"/>
              </a:solidFill>
              <a:latin typeface="Osaka"/>
              <a:ea typeface="Osaka"/>
              <a:cs typeface="Osaka"/>
            </a:endParaRPr>
          </a:p>
          <a:p>
            <a:r>
              <a:rPr kumimoji="1" lang="en-US" altLang="ja-JP" sz="1800" dirty="0" smtClean="0">
                <a:solidFill>
                  <a:srgbClr val="0000FF"/>
                </a:solidFill>
                <a:latin typeface="Osaka"/>
                <a:ea typeface="Osaka"/>
                <a:cs typeface="Osaka"/>
              </a:rPr>
              <a:t>class animal </a:t>
            </a:r>
          </a:p>
          <a:p>
            <a:r>
              <a:rPr kumimoji="1" lang="en-US" altLang="ja-JP" sz="1800" dirty="0" smtClean="0">
                <a:solidFill>
                  <a:srgbClr val="0000FF"/>
                </a:solidFill>
                <a:latin typeface="Osaka"/>
                <a:ea typeface="Osaka"/>
                <a:cs typeface="Osaka"/>
              </a:rPr>
              <a:t>{</a:t>
            </a:r>
          </a:p>
          <a:p>
            <a:r>
              <a:rPr lang="en-US" altLang="ja-JP" sz="1800" dirty="0">
                <a:solidFill>
                  <a:srgbClr val="0000FF"/>
                </a:solidFill>
                <a:latin typeface="Osaka"/>
                <a:ea typeface="Osaka"/>
                <a:cs typeface="Osaka"/>
              </a:rPr>
              <a:t> </a:t>
            </a:r>
            <a:r>
              <a:rPr lang="en-US" altLang="ja-JP" sz="1800" dirty="0" smtClean="0">
                <a:solidFill>
                  <a:srgbClr val="0000FF"/>
                </a:solidFill>
                <a:latin typeface="Osaka"/>
                <a:ea typeface="Osaka"/>
                <a:cs typeface="Osaka"/>
              </a:rPr>
              <a:t> public:</a:t>
            </a:r>
          </a:p>
          <a:p>
            <a:r>
              <a:rPr kumimoji="1" lang="en-US" altLang="ja-JP" sz="1800" dirty="0">
                <a:solidFill>
                  <a:srgbClr val="0000FF"/>
                </a:solidFill>
                <a:latin typeface="Osaka"/>
                <a:ea typeface="Osaka"/>
                <a:cs typeface="Osaka"/>
              </a:rPr>
              <a:t> </a:t>
            </a:r>
            <a:r>
              <a:rPr kumimoji="1" lang="en-US" altLang="ja-JP" sz="1800" dirty="0" smtClean="0">
                <a:solidFill>
                  <a:srgbClr val="0000FF"/>
                </a:solidFill>
                <a:latin typeface="Osaka"/>
                <a:ea typeface="Osaka"/>
                <a:cs typeface="Osaka"/>
              </a:rPr>
              <a:t>   void eat();</a:t>
            </a:r>
          </a:p>
          <a:p>
            <a:r>
              <a:rPr lang="en-US" altLang="ja-JP" sz="1800" dirty="0">
                <a:solidFill>
                  <a:srgbClr val="0000FF"/>
                </a:solidFill>
                <a:latin typeface="Osaka"/>
                <a:ea typeface="Osaka"/>
                <a:cs typeface="Osaka"/>
              </a:rPr>
              <a:t> </a:t>
            </a:r>
            <a:r>
              <a:rPr lang="en-US" altLang="ja-JP" sz="1800" dirty="0" smtClean="0">
                <a:solidFill>
                  <a:srgbClr val="0000FF"/>
                </a:solidFill>
                <a:latin typeface="Osaka"/>
                <a:ea typeface="Osaka"/>
                <a:cs typeface="Osaka"/>
              </a:rPr>
              <a:t>   void cry();</a:t>
            </a:r>
          </a:p>
          <a:p>
            <a:r>
              <a:rPr kumimoji="1" lang="en-US" altLang="ja-JP" sz="1800" dirty="0" smtClean="0">
                <a:solidFill>
                  <a:srgbClr val="0000FF"/>
                </a:solidFill>
                <a:latin typeface="Osaka"/>
                <a:ea typeface="Osaka"/>
                <a:cs typeface="Osaka"/>
              </a:rPr>
              <a:t>}</a:t>
            </a:r>
          </a:p>
          <a:p>
            <a:endParaRPr lang="en-US" altLang="ja-JP" sz="1800" dirty="0">
              <a:solidFill>
                <a:srgbClr val="0000FF"/>
              </a:solidFill>
              <a:latin typeface="Osaka"/>
              <a:ea typeface="Osaka"/>
              <a:cs typeface="Osaka"/>
            </a:endParaRPr>
          </a:p>
          <a:p>
            <a:r>
              <a:rPr kumimoji="1" lang="en-US" altLang="ja-JP" sz="1800" dirty="0" smtClean="0">
                <a:solidFill>
                  <a:srgbClr val="0000FF"/>
                </a:solidFill>
                <a:latin typeface="Osaka"/>
                <a:ea typeface="Osaka"/>
                <a:cs typeface="Osaka"/>
              </a:rPr>
              <a:t>class cat: public animal</a:t>
            </a:r>
          </a:p>
          <a:p>
            <a:r>
              <a:rPr lang="en-US" altLang="ja-JP" sz="1800" dirty="0" smtClean="0">
                <a:solidFill>
                  <a:srgbClr val="0000FF"/>
                </a:solidFill>
                <a:latin typeface="Osaka"/>
                <a:ea typeface="Osaka"/>
                <a:cs typeface="Osaka"/>
              </a:rPr>
              <a:t>{</a:t>
            </a:r>
          </a:p>
          <a:p>
            <a:r>
              <a:rPr kumimoji="1" lang="en-US" altLang="ja-JP" sz="1800" dirty="0">
                <a:solidFill>
                  <a:srgbClr val="0000FF"/>
                </a:solidFill>
                <a:latin typeface="Osaka"/>
                <a:ea typeface="Osaka"/>
                <a:cs typeface="Osaka"/>
              </a:rPr>
              <a:t> </a:t>
            </a:r>
            <a:r>
              <a:rPr kumimoji="1" lang="en-US" altLang="ja-JP" sz="1800" dirty="0" smtClean="0">
                <a:solidFill>
                  <a:srgbClr val="0000FF"/>
                </a:solidFill>
                <a:latin typeface="Osaka"/>
                <a:ea typeface="Osaka"/>
                <a:cs typeface="Osaka"/>
              </a:rPr>
              <a:t>   private:</a:t>
            </a:r>
          </a:p>
          <a:p>
            <a:r>
              <a:rPr lang="en-US" altLang="ja-JP" sz="1800" dirty="0">
                <a:solidFill>
                  <a:srgbClr val="0000FF"/>
                </a:solidFill>
                <a:latin typeface="Osaka"/>
                <a:ea typeface="Osaka"/>
                <a:cs typeface="Osaka"/>
              </a:rPr>
              <a:t> </a:t>
            </a:r>
            <a:r>
              <a:rPr lang="en-US" altLang="ja-JP" sz="1800" dirty="0" smtClean="0">
                <a:solidFill>
                  <a:srgbClr val="0000FF"/>
                </a:solidFill>
                <a:latin typeface="Osaka"/>
                <a:ea typeface="Osaka"/>
                <a:cs typeface="Osaka"/>
              </a:rPr>
              <a:t>     </a:t>
            </a:r>
            <a:r>
              <a:rPr kumimoji="1" lang="en-US" altLang="ja-JP" sz="1800" dirty="0" smtClean="0">
                <a:solidFill>
                  <a:srgbClr val="0000FF"/>
                </a:solidFill>
                <a:latin typeface="Osaka"/>
                <a:ea typeface="Osaka"/>
                <a:cs typeface="Osaka"/>
              </a:rPr>
              <a:t>string name;</a:t>
            </a:r>
          </a:p>
          <a:p>
            <a:r>
              <a:rPr lang="en-US" altLang="ja-JP" sz="1800" dirty="0">
                <a:solidFill>
                  <a:srgbClr val="0000FF"/>
                </a:solidFill>
                <a:latin typeface="Osaka"/>
                <a:ea typeface="Osaka"/>
                <a:cs typeface="Osaka"/>
              </a:rPr>
              <a:t> </a:t>
            </a:r>
            <a:r>
              <a:rPr lang="en-US" altLang="ja-JP" sz="1800" dirty="0" smtClean="0">
                <a:solidFill>
                  <a:srgbClr val="0000FF"/>
                </a:solidFill>
                <a:latin typeface="Osaka"/>
                <a:ea typeface="Osaka"/>
                <a:cs typeface="Osaka"/>
              </a:rPr>
              <a:t>  public:</a:t>
            </a:r>
          </a:p>
          <a:p>
            <a:r>
              <a:rPr kumimoji="1" lang="en-US" altLang="ja-JP" sz="1800" dirty="0">
                <a:solidFill>
                  <a:srgbClr val="0000FF"/>
                </a:solidFill>
                <a:latin typeface="Osaka"/>
                <a:ea typeface="Osaka"/>
                <a:cs typeface="Osaka"/>
              </a:rPr>
              <a:t> </a:t>
            </a:r>
            <a:r>
              <a:rPr kumimoji="1" lang="en-US" altLang="ja-JP" sz="1800" dirty="0" smtClean="0">
                <a:solidFill>
                  <a:srgbClr val="0000FF"/>
                </a:solidFill>
                <a:latin typeface="Osaka"/>
                <a:ea typeface="Osaka"/>
                <a:cs typeface="Osaka"/>
              </a:rPr>
              <a:t>     cat();</a:t>
            </a:r>
          </a:p>
          <a:p>
            <a:r>
              <a:rPr lang="en-US" altLang="ja-JP" sz="1800" dirty="0">
                <a:solidFill>
                  <a:srgbClr val="0000FF"/>
                </a:solidFill>
                <a:latin typeface="Osaka"/>
                <a:ea typeface="Osaka"/>
                <a:cs typeface="Osaka"/>
              </a:rPr>
              <a:t> </a:t>
            </a:r>
            <a:r>
              <a:rPr lang="en-US" altLang="ja-JP" sz="1800" dirty="0" smtClean="0">
                <a:solidFill>
                  <a:srgbClr val="0000FF"/>
                </a:solidFill>
                <a:latin typeface="Osaka"/>
                <a:ea typeface="Osaka"/>
                <a:cs typeface="Osaka"/>
              </a:rPr>
              <a:t>     ~cat();</a:t>
            </a:r>
            <a:endParaRPr kumimoji="1" lang="en-US" altLang="ja-JP" sz="1800" dirty="0" smtClean="0">
              <a:solidFill>
                <a:srgbClr val="0000FF"/>
              </a:solidFill>
              <a:latin typeface="Osaka"/>
              <a:ea typeface="Osaka"/>
              <a:cs typeface="Osaka"/>
            </a:endParaRPr>
          </a:p>
          <a:p>
            <a:r>
              <a:rPr lang="en-US" altLang="ja-JP" sz="1800" dirty="0" smtClean="0">
                <a:solidFill>
                  <a:srgbClr val="0000FF"/>
                </a:solidFill>
                <a:latin typeface="Osaka"/>
                <a:ea typeface="Osaka"/>
                <a:cs typeface="Osaka"/>
              </a:rPr>
              <a:t>}</a:t>
            </a:r>
            <a:endParaRPr kumimoji="1" lang="en-US" altLang="ja-JP" sz="1800" dirty="0" smtClean="0">
              <a:solidFill>
                <a:srgbClr val="0000FF"/>
              </a:solidFill>
              <a:latin typeface="Osaka"/>
              <a:ea typeface="Osaka"/>
              <a:cs typeface="Osaka"/>
            </a:endParaRPr>
          </a:p>
          <a:p>
            <a:endParaRPr kumimoji="1" lang="ja-JP" altLang="en-US" sz="1800" dirty="0">
              <a:solidFill>
                <a:srgbClr val="0000FF"/>
              </a:solidFill>
              <a:latin typeface="Osaka"/>
              <a:ea typeface="Osaka"/>
              <a:cs typeface="Osaka"/>
            </a:endParaRPr>
          </a:p>
        </p:txBody>
      </p:sp>
      <p:sp>
        <p:nvSpPr>
          <p:cNvPr id="6" name="テキスト ボックス 5"/>
          <p:cNvSpPr txBox="1"/>
          <p:nvPr/>
        </p:nvSpPr>
        <p:spPr>
          <a:xfrm>
            <a:off x="5220072" y="1700808"/>
            <a:ext cx="3456384" cy="3693319"/>
          </a:xfrm>
          <a:prstGeom prst="rect">
            <a:avLst/>
          </a:prstGeom>
          <a:noFill/>
        </p:spPr>
        <p:txBody>
          <a:bodyPr wrap="square" rtlCol="0">
            <a:spAutoFit/>
          </a:bodyPr>
          <a:lstStyle/>
          <a:p>
            <a:r>
              <a:rPr kumimoji="1" lang="en-US" altLang="ja-JP" sz="1800" dirty="0" smtClean="0">
                <a:solidFill>
                  <a:srgbClr val="0000FF"/>
                </a:solidFill>
                <a:latin typeface="Osaka"/>
                <a:ea typeface="Osaka"/>
                <a:cs typeface="Osaka"/>
              </a:rPr>
              <a:t>#include “</a:t>
            </a:r>
            <a:r>
              <a:rPr kumimoji="1" lang="en-US" altLang="ja-JP" sz="1800" dirty="0" err="1" smtClean="0">
                <a:solidFill>
                  <a:srgbClr val="0000FF"/>
                </a:solidFill>
                <a:latin typeface="Osaka"/>
                <a:ea typeface="Osaka"/>
                <a:cs typeface="Osaka"/>
              </a:rPr>
              <a:t>animal.h</a:t>
            </a:r>
            <a:r>
              <a:rPr kumimoji="1" lang="en-US" altLang="ja-JP" sz="1800" dirty="0" smtClean="0">
                <a:solidFill>
                  <a:srgbClr val="0000FF"/>
                </a:solidFill>
                <a:latin typeface="Osaka"/>
                <a:ea typeface="Osaka"/>
                <a:cs typeface="Osaka"/>
              </a:rPr>
              <a:t>”</a:t>
            </a:r>
          </a:p>
          <a:p>
            <a:endParaRPr lang="en-US" altLang="ja-JP" sz="1800" dirty="0">
              <a:solidFill>
                <a:srgbClr val="0000FF"/>
              </a:solidFill>
              <a:latin typeface="Osaka"/>
              <a:ea typeface="Osaka"/>
              <a:cs typeface="Osaka"/>
            </a:endParaRPr>
          </a:p>
          <a:p>
            <a:r>
              <a:rPr kumimoji="1" lang="en-US" altLang="ja-JP" sz="1800" dirty="0" smtClean="0">
                <a:solidFill>
                  <a:srgbClr val="0000FF"/>
                </a:solidFill>
                <a:latin typeface="Osaka"/>
                <a:ea typeface="Osaka"/>
                <a:cs typeface="Osaka"/>
              </a:rPr>
              <a:t>cat *mike = new cat(“MIKE”);</a:t>
            </a:r>
          </a:p>
          <a:p>
            <a:r>
              <a:rPr lang="en-US" altLang="ja-JP" sz="1800" dirty="0" smtClean="0">
                <a:solidFill>
                  <a:srgbClr val="0000FF"/>
                </a:solidFill>
                <a:latin typeface="Osaka"/>
                <a:ea typeface="Osaka"/>
                <a:cs typeface="Osaka"/>
              </a:rPr>
              <a:t>mike -&gt; eat();</a:t>
            </a:r>
          </a:p>
          <a:p>
            <a:r>
              <a:rPr kumimoji="1" lang="en-US" altLang="ja-JP" sz="1800" dirty="0" smtClean="0">
                <a:solidFill>
                  <a:srgbClr val="0000FF"/>
                </a:solidFill>
                <a:latin typeface="Osaka"/>
                <a:ea typeface="Osaka"/>
                <a:cs typeface="Osaka"/>
              </a:rPr>
              <a:t>// mike</a:t>
            </a:r>
            <a:r>
              <a:rPr kumimoji="1" lang="ja-JP" altLang="en-US" sz="1800" dirty="0" smtClean="0">
                <a:solidFill>
                  <a:srgbClr val="0000FF"/>
                </a:solidFill>
                <a:latin typeface="Osaka"/>
                <a:ea typeface="Osaka"/>
                <a:cs typeface="Osaka"/>
              </a:rPr>
              <a:t>は食べる</a:t>
            </a:r>
            <a:endParaRPr kumimoji="1" lang="en-US" altLang="ja-JP" sz="1800" dirty="0" smtClean="0">
              <a:solidFill>
                <a:srgbClr val="0000FF"/>
              </a:solidFill>
              <a:latin typeface="Osaka"/>
              <a:ea typeface="Osaka"/>
              <a:cs typeface="Osaka"/>
            </a:endParaRPr>
          </a:p>
          <a:p>
            <a:r>
              <a:rPr lang="en-US" altLang="ja-JP" sz="1800" dirty="0" smtClean="0">
                <a:solidFill>
                  <a:srgbClr val="0000FF"/>
                </a:solidFill>
                <a:latin typeface="Osaka"/>
                <a:ea typeface="Osaka"/>
                <a:cs typeface="Osaka"/>
              </a:rPr>
              <a:t>mike -&gt; cry();</a:t>
            </a:r>
          </a:p>
          <a:p>
            <a:r>
              <a:rPr kumimoji="1" lang="en-US" altLang="ja-JP" sz="1800" dirty="0" smtClean="0">
                <a:solidFill>
                  <a:srgbClr val="0000FF"/>
                </a:solidFill>
                <a:latin typeface="Osaka"/>
                <a:ea typeface="Osaka"/>
                <a:cs typeface="Osaka"/>
              </a:rPr>
              <a:t>// mike</a:t>
            </a:r>
            <a:r>
              <a:rPr kumimoji="1" lang="ja-JP" altLang="en-US" sz="1800" dirty="0" smtClean="0">
                <a:solidFill>
                  <a:srgbClr val="0000FF"/>
                </a:solidFill>
                <a:latin typeface="Osaka"/>
                <a:ea typeface="Osaka"/>
                <a:cs typeface="Osaka"/>
              </a:rPr>
              <a:t>は鳴く</a:t>
            </a:r>
            <a:endParaRPr kumimoji="1" lang="en-US" altLang="ja-JP" sz="1800" dirty="0" smtClean="0">
              <a:solidFill>
                <a:srgbClr val="0000FF"/>
              </a:solidFill>
              <a:latin typeface="Osaka"/>
              <a:ea typeface="Osaka"/>
              <a:cs typeface="Osaka"/>
            </a:endParaRPr>
          </a:p>
          <a:p>
            <a:endParaRPr lang="en-US" altLang="ja-JP" sz="1800" dirty="0">
              <a:solidFill>
                <a:srgbClr val="0000FF"/>
              </a:solidFill>
              <a:latin typeface="Osaka"/>
              <a:ea typeface="Osaka"/>
              <a:cs typeface="Osaka"/>
            </a:endParaRPr>
          </a:p>
          <a:p>
            <a:r>
              <a:rPr kumimoji="1" lang="en-US" altLang="ja-JP" sz="1800" dirty="0" smtClean="0">
                <a:solidFill>
                  <a:srgbClr val="0000FF"/>
                </a:solidFill>
                <a:latin typeface="Osaka"/>
                <a:ea typeface="Osaka"/>
                <a:cs typeface="Osaka"/>
              </a:rPr>
              <a:t>delete mike;</a:t>
            </a:r>
          </a:p>
          <a:p>
            <a:endParaRPr lang="en-US" altLang="ja-JP" sz="1800" dirty="0">
              <a:solidFill>
                <a:srgbClr val="0000FF"/>
              </a:solidFill>
              <a:latin typeface="Osaka"/>
              <a:ea typeface="Osaka"/>
              <a:cs typeface="Osaka"/>
            </a:endParaRPr>
          </a:p>
          <a:p>
            <a:endParaRPr kumimoji="1" lang="en-US" altLang="ja-JP" sz="1800" dirty="0" smtClean="0">
              <a:solidFill>
                <a:srgbClr val="0000FF"/>
              </a:solidFill>
              <a:latin typeface="Osaka"/>
              <a:ea typeface="Osaka"/>
              <a:cs typeface="Osaka"/>
            </a:endParaRPr>
          </a:p>
          <a:p>
            <a:endParaRPr kumimoji="1" lang="en-US" altLang="ja-JP" sz="1800" dirty="0" smtClean="0">
              <a:solidFill>
                <a:srgbClr val="0000FF"/>
              </a:solidFill>
              <a:latin typeface="Osaka"/>
              <a:ea typeface="Osaka"/>
              <a:cs typeface="Osaka"/>
            </a:endParaRPr>
          </a:p>
          <a:p>
            <a:endParaRPr kumimoji="1" lang="ja-JP" altLang="en-US" sz="1800" dirty="0">
              <a:solidFill>
                <a:srgbClr val="0000FF"/>
              </a:solidFill>
              <a:latin typeface="Osaka"/>
              <a:ea typeface="Osaka"/>
              <a:cs typeface="Osaka"/>
            </a:endParaRPr>
          </a:p>
        </p:txBody>
      </p:sp>
    </p:spTree>
    <p:extLst>
      <p:ext uri="{BB962C8B-B14F-4D97-AF65-F5344CB8AC3E}">
        <p14:creationId xmlns:p14="http://schemas.microsoft.com/office/powerpoint/2010/main" val="403365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59630" y="1628800"/>
            <a:ext cx="8432678" cy="4497363"/>
          </a:xfrm>
        </p:spPr>
        <p:txBody>
          <a:bodyPr/>
          <a:lstStyle/>
          <a:p>
            <a:pPr marL="449263" indent="-449263"/>
            <a:r>
              <a:rPr kumimoji="1" lang="ja-JP" altLang="en-US" sz="2800" dirty="0" smtClean="0"/>
              <a:t>現実世界で行うことは、ある程度定型化できるものだ</a:t>
            </a:r>
            <a:endParaRPr kumimoji="1" lang="en-US" altLang="ja-JP" sz="2800" dirty="0" smtClean="0"/>
          </a:p>
          <a:p>
            <a:pPr marL="449263" indent="-449263"/>
            <a:r>
              <a:rPr kumimoji="1" lang="ja-JP" altLang="en-US" sz="2800" dirty="0" smtClean="0"/>
              <a:t>祖の言語で現実世界をすべて記述しようとすると、大変である　</a:t>
            </a:r>
            <a:endParaRPr kumimoji="1" lang="en-US" altLang="ja-JP" sz="2800" dirty="0" smtClean="0"/>
          </a:p>
          <a:p>
            <a:pPr marL="449263" indent="-449263"/>
            <a:r>
              <a:rPr lang="ja-JP" altLang="en-US" sz="2800" dirty="0" smtClean="0"/>
              <a:t>それならば定型化したものを使えるようにすれば良い</a:t>
            </a:r>
            <a:endParaRPr lang="en-US" altLang="ja-JP" sz="2800" dirty="0" smtClean="0"/>
          </a:p>
          <a:p>
            <a:pPr marL="449263" indent="-449263"/>
            <a:r>
              <a:rPr kumimoji="1" lang="ja-JP" altLang="en-US" sz="2800" dirty="0" smtClean="0"/>
              <a:t>祖の言語により新たな言語体系を記述すれば良い、それがメタ言語である</a:t>
            </a:r>
            <a:endParaRPr kumimoji="1" lang="en-US" altLang="ja-JP" sz="2800" dirty="0" smtClean="0"/>
          </a:p>
        </p:txBody>
      </p:sp>
      <p:sp>
        <p:nvSpPr>
          <p:cNvPr id="3" name="タイトル 2"/>
          <p:cNvSpPr>
            <a:spLocks noGrp="1"/>
          </p:cNvSpPr>
          <p:nvPr>
            <p:ph type="title"/>
          </p:nvPr>
        </p:nvSpPr>
        <p:spPr/>
        <p:txBody>
          <a:bodyPr/>
          <a:lstStyle/>
          <a:p>
            <a:r>
              <a:rPr kumimoji="1" lang="ja-JP" altLang="en-US" dirty="0" smtClean="0"/>
              <a:t>メタ言語</a:t>
            </a:r>
            <a:endParaRPr kumimoji="1" lang="ja-JP" altLang="en-US" dirty="0"/>
          </a:p>
        </p:txBody>
      </p:sp>
    </p:spTree>
    <p:extLst>
      <p:ext uri="{BB962C8B-B14F-4D97-AF65-F5344CB8AC3E}">
        <p14:creationId xmlns:p14="http://schemas.microsoft.com/office/powerpoint/2010/main" val="195883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en-US" altLang="ja-JP" sz="2800" dirty="0" smtClean="0"/>
              <a:t>Javascript</a:t>
            </a:r>
            <a:r>
              <a:rPr kumimoji="1" lang="ja-JP" altLang="en-US" sz="2800" dirty="0" smtClean="0"/>
              <a:t>という言語は全てのブラウザ</a:t>
            </a:r>
            <a:r>
              <a:rPr kumimoji="1" lang="en-US" altLang="ja-JP" sz="2800" dirty="0" smtClean="0"/>
              <a:t>(Internet Explorer, Firefox, Chrom</a:t>
            </a:r>
            <a:r>
              <a:rPr lang="en-US" altLang="ja-JP" sz="2800" dirty="0" smtClean="0"/>
              <a:t>e, Safari, Opera, etc.,)</a:t>
            </a:r>
            <a:r>
              <a:rPr lang="ja-JP" altLang="en-US" sz="2800" dirty="0" smtClean="0"/>
              <a:t>に必ず搭載されている言語</a:t>
            </a:r>
            <a:r>
              <a:rPr lang="en-US" altLang="ja-JP" sz="2800" dirty="0" smtClean="0"/>
              <a:t>(</a:t>
            </a:r>
            <a:r>
              <a:rPr lang="ja-JP" altLang="en-US" sz="2800" dirty="0" smtClean="0"/>
              <a:t>処理系</a:t>
            </a:r>
            <a:r>
              <a:rPr lang="en-US" altLang="ja-JP" sz="2800" dirty="0" smtClean="0"/>
              <a:t>)</a:t>
            </a:r>
            <a:r>
              <a:rPr lang="ja-JP" altLang="en-US" sz="2800" dirty="0" smtClean="0"/>
              <a:t>です</a:t>
            </a:r>
            <a:endParaRPr lang="en-US" altLang="ja-JP" sz="2800" dirty="0" smtClean="0"/>
          </a:p>
          <a:p>
            <a:pPr marL="449263" indent="-449263"/>
            <a:r>
              <a:rPr kumimoji="1" lang="ja-JP" altLang="en-US" sz="2800" dirty="0" smtClean="0"/>
              <a:t>現在は、</a:t>
            </a:r>
            <a:r>
              <a:rPr kumimoji="1" lang="en-US" altLang="ja-JP" sz="2800" dirty="0" err="1" smtClean="0"/>
              <a:t>ECMAscript</a:t>
            </a:r>
            <a:r>
              <a:rPr kumimoji="1" lang="ja-JP" altLang="en-US" sz="2800" dirty="0" smtClean="0"/>
              <a:t>として言語体系が標準化されています</a:t>
            </a:r>
            <a:endParaRPr kumimoji="1" lang="en-US" altLang="ja-JP" sz="2800" dirty="0" smtClean="0"/>
          </a:p>
          <a:p>
            <a:pPr marL="449263" indent="-449263"/>
            <a:r>
              <a:rPr lang="ja-JP" altLang="en-US" sz="2800" dirty="0" smtClean="0"/>
              <a:t>主な活躍舞台は、ブラウザ上で動的処理を行う場面です</a:t>
            </a:r>
            <a:endParaRPr kumimoji="1" lang="en-US" altLang="ja-JP" sz="2800" dirty="0" smtClean="0"/>
          </a:p>
        </p:txBody>
      </p:sp>
      <p:sp>
        <p:nvSpPr>
          <p:cNvPr id="3" name="タイトル 2"/>
          <p:cNvSpPr>
            <a:spLocks noGrp="1"/>
          </p:cNvSpPr>
          <p:nvPr>
            <p:ph type="title"/>
          </p:nvPr>
        </p:nvSpPr>
        <p:spPr/>
        <p:txBody>
          <a:bodyPr/>
          <a:lstStyle/>
          <a:p>
            <a:r>
              <a:rPr kumimoji="1" lang="en-US" altLang="ja-JP" dirty="0" smtClean="0"/>
              <a:t>Javascript</a:t>
            </a:r>
            <a:endParaRPr kumimoji="1" lang="ja-JP" altLang="en-US" dirty="0"/>
          </a:p>
        </p:txBody>
      </p:sp>
    </p:spTree>
    <p:extLst>
      <p:ext uri="{BB962C8B-B14F-4D97-AF65-F5344CB8AC3E}">
        <p14:creationId xmlns:p14="http://schemas.microsoft.com/office/powerpoint/2010/main" val="339550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sz="2800" dirty="0" smtClean="0"/>
              <a:t>たくさんのメタ言語がこれまでに公開されています</a:t>
            </a:r>
            <a:endParaRPr kumimoji="1" lang="en-US" altLang="ja-JP" sz="2800" dirty="0" smtClean="0"/>
          </a:p>
          <a:p>
            <a:pPr marL="449263" indent="-449263"/>
            <a:r>
              <a:rPr lang="ja-JP" altLang="en-US" sz="2800" dirty="0" smtClean="0"/>
              <a:t>それらはすべてインターネット上に無償で公開されていて、その仕組はすべて誰でも見ることができ、しかも、誰でも改良することができるのです</a:t>
            </a:r>
            <a:endParaRPr lang="en-US" altLang="ja-JP" sz="2800" dirty="0" smtClean="0"/>
          </a:p>
          <a:p>
            <a:pPr marL="449263" indent="-449263"/>
            <a:r>
              <a:rPr kumimoji="1" lang="ja-JP" altLang="en-US" sz="2800" dirty="0" smtClean="0"/>
              <a:t>これが</a:t>
            </a:r>
            <a:r>
              <a:rPr kumimoji="1" lang="en-US" altLang="ja-JP" sz="2800" dirty="0" smtClean="0"/>
              <a:t> Open Source</a:t>
            </a:r>
            <a:r>
              <a:rPr kumimoji="1" lang="ja-JP" altLang="en-US" sz="2800" dirty="0" smtClean="0"/>
              <a:t>と呼ばれる仕組みであり、これにより全世界の知恵が結集され、ものすごいスピードで進化することができるのです</a:t>
            </a:r>
            <a:endParaRPr kumimoji="1" lang="en-US" altLang="ja-JP" sz="2800" dirty="0" smtClean="0"/>
          </a:p>
        </p:txBody>
      </p:sp>
      <p:sp>
        <p:nvSpPr>
          <p:cNvPr id="3" name="タイトル 2"/>
          <p:cNvSpPr>
            <a:spLocks noGrp="1"/>
          </p:cNvSpPr>
          <p:nvPr>
            <p:ph type="title"/>
          </p:nvPr>
        </p:nvSpPr>
        <p:spPr/>
        <p:txBody>
          <a:bodyPr/>
          <a:lstStyle/>
          <a:p>
            <a:r>
              <a:rPr kumimoji="1" lang="en-US" altLang="ja-JP" dirty="0" smtClean="0"/>
              <a:t>Open Source Project</a:t>
            </a:r>
            <a:endParaRPr kumimoji="1" lang="ja-JP" altLang="en-US" dirty="0"/>
          </a:p>
        </p:txBody>
      </p:sp>
    </p:spTree>
    <p:extLst>
      <p:ext uri="{BB962C8B-B14F-4D97-AF65-F5344CB8AC3E}">
        <p14:creationId xmlns:p14="http://schemas.microsoft.com/office/powerpoint/2010/main" val="228978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en-US" altLang="ja-JP" sz="2800" dirty="0" smtClean="0"/>
              <a:t>Javascript</a:t>
            </a:r>
            <a:r>
              <a:rPr kumimoji="1" lang="ja-JP" altLang="en-US" sz="2800" dirty="0" smtClean="0"/>
              <a:t>上のメタ言語もたくさん公開されています</a:t>
            </a:r>
            <a:endParaRPr kumimoji="1" lang="en-US" altLang="ja-JP" sz="2800" dirty="0" smtClean="0"/>
          </a:p>
          <a:p>
            <a:pPr marL="449263" indent="-449263"/>
            <a:r>
              <a:rPr kumimoji="1" lang="ja-JP" altLang="en-US" sz="2800" dirty="0" smtClean="0"/>
              <a:t>もっとも有名であり、もっとも使われているのが</a:t>
            </a:r>
            <a:r>
              <a:rPr kumimoji="1" lang="en-US" altLang="ja-JP" sz="2800" dirty="0" smtClean="0"/>
              <a:t> </a:t>
            </a:r>
            <a:r>
              <a:rPr kumimoji="1" lang="en-US" altLang="ja-JP" sz="2800" dirty="0" err="1" smtClean="0"/>
              <a:t>jQuery</a:t>
            </a:r>
            <a:r>
              <a:rPr kumimoji="1" lang="ja-JP" altLang="en-US" sz="2800" dirty="0" smtClean="0"/>
              <a:t>というものです</a:t>
            </a:r>
            <a:endParaRPr kumimoji="1" lang="en-US" altLang="ja-JP" sz="2800" dirty="0" smtClean="0"/>
          </a:p>
          <a:p>
            <a:pPr marL="449263" indent="-449263"/>
            <a:r>
              <a:rPr lang="ja-JP" altLang="en-US" sz="2800" dirty="0" smtClean="0"/>
              <a:t>そして、現在急速に伸びているのが、</a:t>
            </a:r>
            <a:r>
              <a:rPr lang="en-US" altLang="ja-JP" sz="2800" dirty="0" smtClean="0"/>
              <a:t>Google</a:t>
            </a:r>
            <a:r>
              <a:rPr lang="ja-JP" altLang="en-US" sz="2800" dirty="0" smtClean="0"/>
              <a:t>が開発している</a:t>
            </a:r>
            <a:r>
              <a:rPr lang="en-US" altLang="ja-JP" sz="2800" dirty="0" smtClean="0"/>
              <a:t> </a:t>
            </a:r>
            <a:r>
              <a:rPr lang="en-US" altLang="ja-JP" sz="2800" dirty="0" err="1" smtClean="0"/>
              <a:t>AngularJS</a:t>
            </a:r>
            <a:r>
              <a:rPr lang="ja-JP" altLang="en-US" sz="2800" dirty="0" smtClean="0"/>
              <a:t>というものと、</a:t>
            </a:r>
            <a:r>
              <a:rPr lang="en-US" altLang="ja-JP" sz="2800" dirty="0" smtClean="0"/>
              <a:t>Facebook</a:t>
            </a:r>
            <a:r>
              <a:rPr lang="ja-JP" altLang="en-US" sz="2800" dirty="0" smtClean="0"/>
              <a:t>が開発している</a:t>
            </a:r>
            <a:r>
              <a:rPr lang="en-US" altLang="ja-JP" sz="2800" dirty="0" smtClean="0"/>
              <a:t> </a:t>
            </a:r>
            <a:r>
              <a:rPr lang="en-US" altLang="ja-JP" sz="2800" dirty="0" err="1" smtClean="0"/>
              <a:t>ReactJS</a:t>
            </a:r>
            <a:r>
              <a:rPr lang="ja-JP" altLang="en-US" sz="2800" dirty="0" smtClean="0"/>
              <a:t>というものです</a:t>
            </a:r>
            <a:endParaRPr lang="en-US" altLang="ja-JP" sz="2800" dirty="0" smtClean="0"/>
          </a:p>
          <a:p>
            <a:pPr marL="449263" indent="-449263"/>
            <a:r>
              <a:rPr kumimoji="1" lang="ja-JP" altLang="en-US" sz="2800" dirty="0" smtClean="0"/>
              <a:t>さらに、グラフ作成専用の</a:t>
            </a:r>
            <a:r>
              <a:rPr kumimoji="1" lang="en-US" altLang="ja-JP" sz="2800" dirty="0" smtClean="0"/>
              <a:t> d3.js</a:t>
            </a:r>
            <a:r>
              <a:rPr kumimoji="1" lang="ja-JP" altLang="en-US" sz="2800" dirty="0" smtClean="0"/>
              <a:t>というものもあります</a:t>
            </a:r>
            <a:endParaRPr kumimoji="1" lang="en-US" altLang="ja-JP" sz="2800" dirty="0" smtClean="0"/>
          </a:p>
        </p:txBody>
      </p:sp>
      <p:sp>
        <p:nvSpPr>
          <p:cNvPr id="3" name="タイトル 2"/>
          <p:cNvSpPr>
            <a:spLocks noGrp="1"/>
          </p:cNvSpPr>
          <p:nvPr>
            <p:ph type="title"/>
          </p:nvPr>
        </p:nvSpPr>
        <p:spPr/>
        <p:txBody>
          <a:bodyPr/>
          <a:lstStyle/>
          <a:p>
            <a:r>
              <a:rPr kumimoji="1" lang="en-US" altLang="ja-JP" dirty="0" smtClean="0"/>
              <a:t>Javascript</a:t>
            </a:r>
            <a:r>
              <a:rPr kumimoji="1" lang="ja-JP" altLang="en-US" dirty="0" smtClean="0"/>
              <a:t>上のメタ言語</a:t>
            </a:r>
            <a:endParaRPr kumimoji="1" lang="ja-JP" altLang="en-US" dirty="0"/>
          </a:p>
        </p:txBody>
      </p:sp>
    </p:spTree>
    <p:extLst>
      <p:ext uri="{BB962C8B-B14F-4D97-AF65-F5344CB8AC3E}">
        <p14:creationId xmlns:p14="http://schemas.microsoft.com/office/powerpoint/2010/main" val="163592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sz="2800" dirty="0" smtClean="0"/>
              <a:t>これらは全て</a:t>
            </a:r>
            <a:r>
              <a:rPr kumimoji="1" lang="en-US" altLang="ja-JP" sz="2800" dirty="0" smtClean="0"/>
              <a:t> </a:t>
            </a:r>
            <a:r>
              <a:rPr lang="en-US" altLang="ja-JP" sz="2800" dirty="0" smtClean="0"/>
              <a:t>JS</a:t>
            </a:r>
            <a:r>
              <a:rPr lang="ja-JP" altLang="en-US" sz="2800" dirty="0" smtClean="0"/>
              <a:t>と呼ばれています</a:t>
            </a:r>
            <a:endParaRPr lang="en-US" altLang="ja-JP" sz="2800" dirty="0" smtClean="0"/>
          </a:p>
          <a:p>
            <a:pPr marL="1157288" lvl="1" indent="-449263"/>
            <a:r>
              <a:rPr kumimoji="1" lang="en-US" altLang="ja-JP" sz="2400" dirty="0" err="1" smtClean="0"/>
              <a:t>ReactJS</a:t>
            </a:r>
            <a:r>
              <a:rPr kumimoji="1" lang="ja-JP" altLang="en-US" sz="2400" dirty="0" smtClean="0"/>
              <a:t>のデモ</a:t>
            </a:r>
            <a:endParaRPr kumimoji="1" lang="en-US" altLang="ja-JP" sz="2400" dirty="0" smtClean="0"/>
          </a:p>
          <a:p>
            <a:pPr marL="1157288" lvl="1" indent="-449263"/>
            <a:r>
              <a:rPr lang="en-US" altLang="ja-JP" sz="2400" dirty="0" smtClean="0"/>
              <a:t>d3.js</a:t>
            </a:r>
            <a:r>
              <a:rPr lang="ja-JP" altLang="en-US" sz="2400" dirty="0" smtClean="0"/>
              <a:t>のデモ</a:t>
            </a:r>
            <a:endParaRPr kumimoji="1" lang="en-US" altLang="ja-JP" sz="2400" dirty="0" smtClean="0"/>
          </a:p>
        </p:txBody>
      </p:sp>
      <p:sp>
        <p:nvSpPr>
          <p:cNvPr id="3" name="タイトル 2"/>
          <p:cNvSpPr>
            <a:spLocks noGrp="1"/>
          </p:cNvSpPr>
          <p:nvPr>
            <p:ph type="title"/>
          </p:nvPr>
        </p:nvSpPr>
        <p:spPr/>
        <p:txBody>
          <a:bodyPr/>
          <a:lstStyle/>
          <a:p>
            <a:r>
              <a:rPr kumimoji="1" lang="en-US" altLang="ja-JP" dirty="0" smtClean="0"/>
              <a:t>Javascript</a:t>
            </a:r>
            <a:r>
              <a:rPr kumimoji="1" lang="ja-JP" altLang="en-US" dirty="0" smtClean="0"/>
              <a:t>上のメタ言語</a:t>
            </a:r>
            <a:endParaRPr kumimoji="1" lang="ja-JP" altLang="en-US" dirty="0"/>
          </a:p>
        </p:txBody>
      </p:sp>
    </p:spTree>
    <p:extLst>
      <p:ext uri="{BB962C8B-B14F-4D97-AF65-F5344CB8AC3E}">
        <p14:creationId xmlns:p14="http://schemas.microsoft.com/office/powerpoint/2010/main" val="313625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phote_02.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07505" y="1196752"/>
            <a:ext cx="7837524" cy="5643421"/>
          </a:xfrm>
          <a:prstGeom prst="rect">
            <a:avLst/>
          </a:prstGeom>
          <a:ln>
            <a:noFill/>
          </a:ln>
          <a:effectLst>
            <a:softEdge rad="112500"/>
          </a:effectLst>
        </p:spPr>
      </p:pic>
      <p:pic>
        <p:nvPicPr>
          <p:cNvPr id="5" name="Picture 2" descr="C:\Users\transradial\Documents\HomePage\Kamakura_CardiologyUTF8\JCI\JCI_gold_small.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20313" y="3645024"/>
            <a:ext cx="2695153" cy="31951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コンテンツ プレースホルダー 1"/>
          <p:cNvSpPr>
            <a:spLocks noGrp="1"/>
          </p:cNvSpPr>
          <p:nvPr>
            <p:ph idx="1"/>
          </p:nvPr>
        </p:nvSpPr>
        <p:spPr>
          <a:xfrm>
            <a:off x="107504" y="1340768"/>
            <a:ext cx="8921054" cy="5184576"/>
          </a:xfrm>
          <a:solidFill>
            <a:srgbClr val="B2B2B2">
              <a:alpha val="40000"/>
            </a:srgbClr>
          </a:solidFill>
        </p:spPr>
        <p:txBody>
          <a:bodyPr/>
          <a:lstStyle/>
          <a:p>
            <a:r>
              <a:rPr lang="ja-JP" altLang="en-US" sz="3200" dirty="0" smtClean="0">
                <a:solidFill>
                  <a:srgbClr val="FFFF66"/>
                </a:solidFill>
              </a:rPr>
              <a:t>人は一回しか生きることができないのだから、たくさん仮想体験をして、何回も何回も仮想の人生を生きていきましょう</a:t>
            </a:r>
            <a:endParaRPr lang="en-US" altLang="ja-JP" sz="3200" dirty="0" smtClean="0">
              <a:solidFill>
                <a:srgbClr val="FFFF66"/>
              </a:solidFill>
            </a:endParaRPr>
          </a:p>
          <a:p>
            <a:r>
              <a:rPr lang="ja-JP" altLang="en-US" sz="3200" dirty="0" smtClean="0">
                <a:solidFill>
                  <a:srgbClr val="FFFF66"/>
                </a:solidFill>
              </a:rPr>
              <a:t>そうすることによって、色々な世界を知り、広い知識と多くの経験を味わうことができます</a:t>
            </a:r>
            <a:endParaRPr lang="en-US" altLang="ja-JP" sz="3200" dirty="0" smtClean="0">
              <a:solidFill>
                <a:srgbClr val="FFFF66"/>
              </a:solidFill>
            </a:endParaRPr>
          </a:p>
          <a:p>
            <a:r>
              <a:rPr lang="ja-JP" altLang="en-US" sz="3200" dirty="0" smtClean="0">
                <a:solidFill>
                  <a:srgbClr val="FFFF66"/>
                </a:solidFill>
              </a:rPr>
              <a:t>どうせ何時かは誰しも消えてしまうのだから、生きている間はたくさん楽しんでいきましょう</a:t>
            </a:r>
            <a:endParaRPr lang="en-US" altLang="ja-JP" sz="3200" dirty="0" smtClean="0">
              <a:solidFill>
                <a:srgbClr val="FFFF66"/>
              </a:solidFill>
            </a:endParaRPr>
          </a:p>
          <a:p>
            <a:r>
              <a:rPr lang="ja-JP" altLang="en-US" sz="3200" dirty="0" smtClean="0">
                <a:solidFill>
                  <a:srgbClr val="FFFF66"/>
                </a:solidFill>
              </a:rPr>
              <a:t>みんな頑張りましょう</a:t>
            </a:r>
            <a:endParaRPr lang="en-US" altLang="ja-JP" sz="3200" dirty="0" smtClean="0">
              <a:solidFill>
                <a:srgbClr val="FFFF66"/>
              </a:solidFill>
            </a:endParaRPr>
          </a:p>
        </p:txBody>
      </p:sp>
      <p:sp>
        <p:nvSpPr>
          <p:cNvPr id="3" name="タイトル 2"/>
          <p:cNvSpPr>
            <a:spLocks noGrp="1"/>
          </p:cNvSpPr>
          <p:nvPr>
            <p:ph type="title"/>
          </p:nvPr>
        </p:nvSpPr>
        <p:spPr/>
        <p:txBody>
          <a:bodyPr>
            <a:normAutofit/>
          </a:bodyPr>
          <a:lstStyle/>
          <a:p>
            <a:r>
              <a:rPr kumimoji="1" lang="ja-JP" altLang="en-US" sz="5400" dirty="0" smtClean="0"/>
              <a:t>本日のまとめと提言</a:t>
            </a:r>
            <a:endParaRPr kumimoji="1" lang="ja-JP" altLang="en-US" sz="5400" dirty="0"/>
          </a:p>
        </p:txBody>
      </p:sp>
    </p:spTree>
    <p:extLst>
      <p:ext uri="{BB962C8B-B14F-4D97-AF65-F5344CB8AC3E}">
        <p14:creationId xmlns:p14="http://schemas.microsoft.com/office/powerpoint/2010/main" val="85414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59630" y="1484784"/>
            <a:ext cx="8432678" cy="4641379"/>
          </a:xfrm>
        </p:spPr>
        <p:txBody>
          <a:bodyPr/>
          <a:lstStyle/>
          <a:p>
            <a:pPr marL="449263" indent="-449263"/>
            <a:r>
              <a:rPr kumimoji="1" lang="en-US" altLang="ja-JP" sz="2400" dirty="0" smtClean="0"/>
              <a:t>1972</a:t>
            </a:r>
            <a:r>
              <a:rPr kumimoji="1" lang="ja-JP" altLang="en-US" sz="2400" dirty="0" smtClean="0"/>
              <a:t>年　栄養学教室での三ヶ月間の基礎講座配属の時に、</a:t>
            </a:r>
            <a:r>
              <a:rPr kumimoji="1" lang="en-US" altLang="ja-JP" sz="2400" dirty="0" smtClean="0"/>
              <a:t>SEIKO</a:t>
            </a:r>
            <a:r>
              <a:rPr kumimoji="1" lang="ja-JP" altLang="en-US" sz="2400" dirty="0" smtClean="0"/>
              <a:t>のプログラム関数電卓に出会った</a:t>
            </a:r>
            <a:endParaRPr kumimoji="1" lang="en-US" altLang="ja-JP" sz="2400" dirty="0" smtClean="0"/>
          </a:p>
          <a:p>
            <a:pPr marL="449263" indent="-449263"/>
            <a:r>
              <a:rPr lang="ja-JP" altLang="en-US" sz="2400" dirty="0" smtClean="0"/>
              <a:t>その上で、マニュアルを見ながらゼロからプログラムを覚え始めた</a:t>
            </a:r>
            <a:endParaRPr lang="en-US" altLang="ja-JP" sz="2400" dirty="0" smtClean="0"/>
          </a:p>
          <a:p>
            <a:pPr marL="449263" indent="-449263"/>
            <a:r>
              <a:rPr kumimoji="1" lang="ja-JP" altLang="en-US" sz="2400" dirty="0" smtClean="0"/>
              <a:t>その後、</a:t>
            </a:r>
            <a:r>
              <a:rPr kumimoji="1" lang="en-US" altLang="ja-JP" sz="2400" dirty="0" smtClean="0"/>
              <a:t>CASIO</a:t>
            </a:r>
            <a:r>
              <a:rPr kumimoji="1" lang="ja-JP" altLang="en-US" sz="2400" dirty="0" smtClean="0"/>
              <a:t>のプログラム関数電卓上でもゲームを作成してプログラムを学んだ</a:t>
            </a:r>
            <a:endParaRPr kumimoji="1" lang="en-US" altLang="ja-JP" sz="2400" dirty="0" smtClean="0"/>
          </a:p>
          <a:p>
            <a:pPr marL="449263" indent="-449263"/>
            <a:r>
              <a:rPr lang="ja-JP" altLang="en-US" sz="2400" dirty="0" smtClean="0"/>
              <a:t>これらは　それぞれの関数電卓命令語で書かれたプログラムでした</a:t>
            </a:r>
            <a:endParaRPr lang="en-US" altLang="ja-JP" sz="2400" dirty="0" smtClean="0"/>
          </a:p>
          <a:p>
            <a:pPr marL="449263" indent="-449263"/>
            <a:r>
              <a:rPr kumimoji="1" lang="ja-JP" altLang="en-US" sz="2400" dirty="0" smtClean="0"/>
              <a:t>これ以降、途中合計</a:t>
            </a:r>
            <a:r>
              <a:rPr lang="ja-JP" altLang="en-US" sz="2400" dirty="0" smtClean="0"/>
              <a:t>数年間</a:t>
            </a:r>
            <a:r>
              <a:rPr kumimoji="1" lang="ja-JP" altLang="en-US" sz="2400" dirty="0" smtClean="0"/>
              <a:t>のブランクはあるものの</a:t>
            </a:r>
            <a:r>
              <a:rPr kumimoji="1" lang="en-US" altLang="ja-JP" sz="2400" dirty="0" smtClean="0"/>
              <a:t> 43</a:t>
            </a:r>
            <a:r>
              <a:rPr kumimoji="1" lang="ja-JP" altLang="en-US" sz="2400" dirty="0" smtClean="0"/>
              <a:t>年間にわたりプログラミングを楽しんでいる</a:t>
            </a:r>
            <a:endParaRPr kumimoji="1" lang="en-US" altLang="ja-JP" sz="2400" dirty="0" smtClean="0"/>
          </a:p>
        </p:txBody>
      </p:sp>
      <p:sp>
        <p:nvSpPr>
          <p:cNvPr id="3" name="タイトル 2"/>
          <p:cNvSpPr>
            <a:spLocks noGrp="1"/>
          </p:cNvSpPr>
          <p:nvPr>
            <p:ph type="title"/>
          </p:nvPr>
        </p:nvSpPr>
        <p:spPr/>
        <p:txBody>
          <a:bodyPr>
            <a:normAutofit fontScale="90000"/>
          </a:bodyPr>
          <a:lstStyle/>
          <a:p>
            <a:r>
              <a:rPr kumimoji="1" lang="ja-JP" altLang="en-US" dirty="0" smtClean="0"/>
              <a:t>自分にとっての最初のプログラミング</a:t>
            </a:r>
            <a:endParaRPr kumimoji="1" lang="ja-JP" altLang="en-US" dirty="0"/>
          </a:p>
        </p:txBody>
      </p:sp>
    </p:spTree>
    <p:extLst>
      <p:ext uri="{BB962C8B-B14F-4D97-AF65-F5344CB8AC3E}">
        <p14:creationId xmlns:p14="http://schemas.microsoft.com/office/powerpoint/2010/main" val="169779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a:lnSpc>
                <a:spcPct val="150000"/>
              </a:lnSpc>
            </a:pPr>
            <a:r>
              <a:rPr kumimoji="1" lang="ja-JP" altLang="en-US" dirty="0" smtClean="0"/>
              <a:t>勿論人生は一回しか生きることはできない</a:t>
            </a:r>
            <a:endParaRPr kumimoji="1" lang="en-US" altLang="ja-JP" dirty="0" smtClean="0"/>
          </a:p>
          <a:p>
            <a:pPr>
              <a:lnSpc>
                <a:spcPct val="150000"/>
              </a:lnSpc>
            </a:pPr>
            <a:r>
              <a:rPr lang="ja-JP" altLang="en-US" dirty="0" smtClean="0"/>
              <a:t>しかし、何回も疑似体験することができる</a:t>
            </a:r>
            <a:endParaRPr lang="en-US" altLang="ja-JP" dirty="0" smtClean="0"/>
          </a:p>
          <a:p>
            <a:pPr>
              <a:lnSpc>
                <a:spcPct val="150000"/>
              </a:lnSpc>
            </a:pPr>
            <a:r>
              <a:rPr kumimoji="1" lang="ja-JP" altLang="en-US" dirty="0" smtClean="0"/>
              <a:t>それは新たな世界に旅立つことです</a:t>
            </a:r>
            <a:endParaRPr kumimoji="1" lang="en-US" altLang="ja-JP" dirty="0" smtClean="0"/>
          </a:p>
          <a:p>
            <a:pPr>
              <a:lnSpc>
                <a:spcPct val="150000"/>
              </a:lnSpc>
            </a:pPr>
            <a:r>
              <a:rPr lang="ja-JP" altLang="en-US" dirty="0" smtClean="0"/>
              <a:t>外的要因によらず、自分の頭脳で新たな世界を体験するのです</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人生は何回生きることができるか</a:t>
            </a:r>
            <a:r>
              <a:rPr kumimoji="1" lang="en-US" altLang="ja-JP" dirty="0" smtClean="0"/>
              <a:t>?</a:t>
            </a:r>
            <a:endParaRPr kumimoji="1" lang="ja-JP" altLang="en-US" dirty="0"/>
          </a:p>
        </p:txBody>
      </p:sp>
    </p:spTree>
    <p:extLst>
      <p:ext uri="{BB962C8B-B14F-4D97-AF65-F5344CB8AC3E}">
        <p14:creationId xmlns:p14="http://schemas.microsoft.com/office/powerpoint/2010/main" val="394607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プログラミングの世界なのです</a:t>
            </a:r>
            <a:endParaRPr kumimoji="1" lang="en-US" altLang="ja-JP" dirty="0" smtClean="0"/>
          </a:p>
          <a:p>
            <a:pPr lvl="1"/>
            <a:r>
              <a:rPr lang="ja-JP" altLang="en-US" dirty="0" smtClean="0"/>
              <a:t>プログラミングをする時には、色々な言語を用います</a:t>
            </a:r>
            <a:endParaRPr lang="en-US" altLang="ja-JP" dirty="0" smtClean="0"/>
          </a:p>
          <a:p>
            <a:pPr lvl="1"/>
            <a:r>
              <a:rPr lang="ja-JP" altLang="en-US" dirty="0" smtClean="0"/>
              <a:t>想像して下さい</a:t>
            </a:r>
            <a:endParaRPr lang="en-US" altLang="ja-JP" dirty="0" smtClean="0"/>
          </a:p>
          <a:p>
            <a:pPr lvl="2"/>
            <a:r>
              <a:rPr kumimoji="1" lang="ja-JP" altLang="en-US" dirty="0" smtClean="0"/>
              <a:t>アメリカは米語を話し、用いるからアメリカです</a:t>
            </a:r>
            <a:endParaRPr kumimoji="1" lang="en-US" altLang="ja-JP" dirty="0" smtClean="0"/>
          </a:p>
          <a:p>
            <a:pPr lvl="2"/>
            <a:r>
              <a:rPr lang="ja-JP" altLang="en-US" dirty="0" smtClean="0"/>
              <a:t>日本は日本語を話し、用いるから日本です</a:t>
            </a:r>
            <a:endParaRPr lang="en-US" altLang="ja-JP" dirty="0" smtClean="0"/>
          </a:p>
          <a:p>
            <a:pPr lvl="2"/>
            <a:r>
              <a:rPr kumimoji="1" lang="ja-JP" altLang="en-US" dirty="0" smtClean="0"/>
              <a:t>中国は中国語を話し、用いるから中国です</a:t>
            </a:r>
            <a:endParaRPr kumimoji="1" lang="ja-JP" altLang="en-US" dirty="0"/>
          </a:p>
        </p:txBody>
      </p:sp>
      <p:sp>
        <p:nvSpPr>
          <p:cNvPr id="3" name="タイトル 2"/>
          <p:cNvSpPr>
            <a:spLocks noGrp="1"/>
          </p:cNvSpPr>
          <p:nvPr>
            <p:ph type="title"/>
          </p:nvPr>
        </p:nvSpPr>
        <p:spPr/>
        <p:txBody>
          <a:bodyPr/>
          <a:lstStyle/>
          <a:p>
            <a:r>
              <a:rPr kumimoji="1" lang="ja-JP" altLang="en-US" dirty="0" smtClean="0"/>
              <a:t>僕の場合、それは。。。</a:t>
            </a:r>
            <a:endParaRPr kumimoji="1" lang="ja-JP" altLang="en-US" dirty="0"/>
          </a:p>
        </p:txBody>
      </p:sp>
    </p:spTree>
    <p:extLst>
      <p:ext uri="{BB962C8B-B14F-4D97-AF65-F5344CB8AC3E}">
        <p14:creationId xmlns:p14="http://schemas.microsoft.com/office/powerpoint/2010/main" val="332197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dirty="0" smtClean="0"/>
              <a:t>その置かれた環境により言語は創られました</a:t>
            </a:r>
            <a:endParaRPr kumimoji="1" lang="en-US" altLang="ja-JP" dirty="0" smtClean="0"/>
          </a:p>
          <a:p>
            <a:pPr marL="449263" indent="-449263"/>
            <a:r>
              <a:rPr lang="ja-JP" altLang="en-US" dirty="0" smtClean="0"/>
              <a:t>そして、創られた言語により歴史や文化が形成されました</a:t>
            </a:r>
            <a:endParaRPr lang="en-US" altLang="ja-JP" dirty="0" smtClean="0"/>
          </a:p>
          <a:p>
            <a:pPr marL="449263" indent="-449263"/>
            <a:r>
              <a:rPr kumimoji="1" lang="ja-JP" altLang="en-US" dirty="0" smtClean="0"/>
              <a:t>即ち、異なる言語を経験することにより、新たな歴史や文化を味わうことができ、それは即ち、新たな世界への旅立ちとなるのです</a:t>
            </a:r>
            <a:endParaRPr kumimoji="1" lang="ja-JP" altLang="en-US" dirty="0"/>
          </a:p>
        </p:txBody>
      </p:sp>
      <p:sp>
        <p:nvSpPr>
          <p:cNvPr id="3" name="タイトル 2"/>
          <p:cNvSpPr>
            <a:spLocks noGrp="1"/>
          </p:cNvSpPr>
          <p:nvPr>
            <p:ph type="title"/>
          </p:nvPr>
        </p:nvSpPr>
        <p:spPr/>
        <p:txBody>
          <a:bodyPr/>
          <a:lstStyle/>
          <a:p>
            <a:r>
              <a:rPr kumimoji="1" lang="ja-JP" altLang="en-US" dirty="0" smtClean="0"/>
              <a:t>つまり、異なる言語を用いると</a:t>
            </a:r>
            <a:endParaRPr kumimoji="1" lang="ja-JP" altLang="en-US" dirty="0"/>
          </a:p>
        </p:txBody>
      </p:sp>
    </p:spTree>
    <p:extLst>
      <p:ext uri="{BB962C8B-B14F-4D97-AF65-F5344CB8AC3E}">
        <p14:creationId xmlns:p14="http://schemas.microsoft.com/office/powerpoint/2010/main" val="147299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dirty="0" smtClean="0"/>
              <a:t>世の中には何万種類ものプログラミング言語が存在します</a:t>
            </a:r>
            <a:endParaRPr kumimoji="1" lang="en-US" altLang="ja-JP" dirty="0" smtClean="0"/>
          </a:p>
          <a:p>
            <a:pPr marL="449263" indent="-449263"/>
            <a:r>
              <a:rPr lang="ja-JP" altLang="en-US" dirty="0" smtClean="0"/>
              <a:t>その中で</a:t>
            </a:r>
            <a:r>
              <a:rPr lang="en-US" altLang="ja-JP" dirty="0" smtClean="0"/>
              <a:t> major</a:t>
            </a:r>
            <a:r>
              <a:rPr lang="ja-JP" altLang="en-US" dirty="0" smtClean="0"/>
              <a:t>な言語は</a:t>
            </a:r>
            <a:r>
              <a:rPr lang="en-US" altLang="ja-JP" dirty="0" smtClean="0"/>
              <a:t>10</a:t>
            </a:r>
            <a:r>
              <a:rPr lang="ja-JP" altLang="en-US" dirty="0" smtClean="0"/>
              <a:t>種類ぐらいです</a:t>
            </a:r>
            <a:endParaRPr lang="en-US" altLang="ja-JP" dirty="0" smtClean="0"/>
          </a:p>
          <a:p>
            <a:pPr marL="449263" indent="-449263"/>
            <a:r>
              <a:rPr kumimoji="1" lang="ja-JP" altLang="en-US" dirty="0" smtClean="0"/>
              <a:t>プログラミング言語というのは現実世界を記述するものと言っても良いのです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プログラミング言語</a:t>
            </a:r>
            <a:endParaRPr kumimoji="1" lang="ja-JP" altLang="en-US" dirty="0"/>
          </a:p>
        </p:txBody>
      </p:sp>
    </p:spTree>
    <p:extLst>
      <p:ext uri="{BB962C8B-B14F-4D97-AF65-F5344CB8AC3E}">
        <p14:creationId xmlns:p14="http://schemas.microsoft.com/office/powerpoint/2010/main" val="155173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dirty="0" smtClean="0"/>
              <a:t>なぜたくさんの言語が存在するのか</a:t>
            </a:r>
            <a:r>
              <a:rPr kumimoji="1" lang="en-US" altLang="ja-JP" dirty="0" smtClean="0"/>
              <a:t>?</a:t>
            </a:r>
          </a:p>
          <a:p>
            <a:pPr marL="1157288" lvl="1" indent="-449263"/>
            <a:r>
              <a:rPr kumimoji="1" lang="ja-JP" altLang="en-US" dirty="0" smtClean="0"/>
              <a:t>その質問は、なぜ世界にはたくさんの言葉が存在するのか</a:t>
            </a:r>
            <a:r>
              <a:rPr kumimoji="1" lang="en-US" altLang="ja-JP" dirty="0" smtClean="0"/>
              <a:t>?</a:t>
            </a:r>
            <a:r>
              <a:rPr kumimoji="1" lang="ja-JP" altLang="en-US" dirty="0" smtClean="0"/>
              <a:t>　という質問と同義です</a:t>
            </a:r>
            <a:endParaRPr kumimoji="1" lang="en-US" altLang="ja-JP" dirty="0" smtClean="0"/>
          </a:p>
          <a:p>
            <a:pPr marL="449263" indent="-449263"/>
            <a:r>
              <a:rPr lang="ja-JP" altLang="en-US" dirty="0" smtClean="0"/>
              <a:t>その地域に応じてたくんさの言語が世界には存在するのと同じように</a:t>
            </a:r>
            <a:endParaRPr lang="en-US" altLang="ja-JP" dirty="0" smtClean="0"/>
          </a:p>
          <a:p>
            <a:pPr marL="1157288" lvl="1" indent="-449263"/>
            <a:r>
              <a:rPr kumimoji="1" lang="ja-JP" altLang="en-US" dirty="0" smtClean="0"/>
              <a:t>プログラミング言語は対象となる問題解決に応じてたくさん存在するのです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プログラミング言語</a:t>
            </a:r>
            <a:endParaRPr kumimoji="1" lang="ja-JP" altLang="en-US" dirty="0"/>
          </a:p>
        </p:txBody>
      </p:sp>
    </p:spTree>
    <p:extLst>
      <p:ext uri="{BB962C8B-B14F-4D97-AF65-F5344CB8AC3E}">
        <p14:creationId xmlns:p14="http://schemas.microsoft.com/office/powerpoint/2010/main" val="36996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449263" indent="-449263"/>
            <a:r>
              <a:rPr kumimoji="1" lang="ja-JP" altLang="en-US" dirty="0" smtClean="0"/>
              <a:t>プログラミング言語により論理を記述し、世界を記述するのです</a:t>
            </a:r>
            <a:endParaRPr kumimoji="1" lang="en-US" altLang="ja-JP" dirty="0" smtClean="0"/>
          </a:p>
          <a:p>
            <a:pPr marL="1157288" lvl="1" indent="-449263"/>
            <a:r>
              <a:rPr kumimoji="1" lang="ja-JP" altLang="en-US" dirty="0" smtClean="0"/>
              <a:t>ことばが他者と意志を通じ合うものであり、また世界を記述するものであるのと同じことです</a:t>
            </a:r>
            <a:endParaRPr kumimoji="1" lang="en-US" altLang="ja-JP" dirty="0" smtClean="0"/>
          </a:p>
          <a:p>
            <a:pPr marL="449263" indent="-449263"/>
            <a:r>
              <a:rPr lang="ja-JP" altLang="en-US" dirty="0" smtClean="0"/>
              <a:t>皆</a:t>
            </a:r>
            <a:r>
              <a:rPr lang="en-US" altLang="ja-JP" dirty="0" smtClean="0"/>
              <a:t> Fortran, Cobol, BASIC</a:t>
            </a:r>
            <a:r>
              <a:rPr lang="ja-JP" altLang="en-US" dirty="0" smtClean="0"/>
              <a:t>などの名前を聞いたことはあるでしょう</a:t>
            </a:r>
            <a:endParaRPr lang="en-US" altLang="ja-JP" dirty="0" smtClean="0"/>
          </a:p>
          <a:p>
            <a:pPr marL="449263" indent="-449263"/>
            <a:r>
              <a:rPr kumimoji="1" lang="ja-JP" altLang="en-US" dirty="0" smtClean="0"/>
              <a:t>しかし、これらの言語は古いのです</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プログラミング言語</a:t>
            </a:r>
            <a:endParaRPr kumimoji="1" lang="ja-JP" altLang="en-US" dirty="0"/>
          </a:p>
        </p:txBody>
      </p:sp>
    </p:spTree>
    <p:extLst>
      <p:ext uri="{BB962C8B-B14F-4D97-AF65-F5344CB8AC3E}">
        <p14:creationId xmlns:p14="http://schemas.microsoft.com/office/powerpoint/2010/main" val="52770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268760"/>
            <a:ext cx="8432678" cy="4896544"/>
          </a:xfrm>
        </p:spPr>
        <p:txBody>
          <a:bodyPr/>
          <a:lstStyle/>
          <a:p>
            <a:pPr marL="449263" indent="-449263"/>
            <a:r>
              <a:rPr kumimoji="1" lang="en-US" altLang="ja-JP" sz="2000" dirty="0" smtClean="0"/>
              <a:t>OS (Operating System)</a:t>
            </a:r>
            <a:r>
              <a:rPr lang="ja-JP" altLang="en-US" sz="2000" dirty="0" smtClean="0"/>
              <a:t>などの</a:t>
            </a:r>
            <a:r>
              <a:rPr lang="en-US" altLang="ja-JP" sz="2000" dirty="0" smtClean="0"/>
              <a:t> </a:t>
            </a:r>
            <a:r>
              <a:rPr lang="ja-JP" altLang="en-US" sz="2000" dirty="0" smtClean="0"/>
              <a:t>直接ハードウェアをコントロールする必要のあるプログラム作成</a:t>
            </a:r>
            <a:endParaRPr kumimoji="1" lang="en-US" altLang="ja-JP" sz="2000" dirty="0" smtClean="0"/>
          </a:p>
          <a:p>
            <a:pPr marL="1157288" lvl="1" indent="-449263"/>
            <a:r>
              <a:rPr kumimoji="1" lang="ja-JP" altLang="en-US" sz="1800" dirty="0" smtClean="0"/>
              <a:t>機械語</a:t>
            </a:r>
            <a:r>
              <a:rPr kumimoji="1" lang="en-US" altLang="ja-JP" sz="1800" dirty="0" smtClean="0"/>
              <a:t>(Assembler), C, C++</a:t>
            </a:r>
          </a:p>
          <a:p>
            <a:pPr marL="449263" indent="-449263"/>
            <a:r>
              <a:rPr lang="ja-JP" altLang="en-US" sz="2000" dirty="0" smtClean="0"/>
              <a:t>サーバー上のプムグラム作成</a:t>
            </a:r>
            <a:endParaRPr lang="en-US" altLang="ja-JP" sz="2000" dirty="0" smtClean="0"/>
          </a:p>
          <a:p>
            <a:pPr marL="1157288" lvl="1" indent="-449263"/>
            <a:r>
              <a:rPr kumimoji="1" lang="en-US" altLang="ja-JP" sz="1800" dirty="0" smtClean="0"/>
              <a:t>Java, C#, Visual BASIC, PHP, Perl</a:t>
            </a:r>
          </a:p>
          <a:p>
            <a:pPr marL="449263" indent="-449263"/>
            <a:r>
              <a:rPr lang="ja-JP" altLang="en-US" sz="2000" dirty="0" smtClean="0"/>
              <a:t>データベース問い合わせプログラム</a:t>
            </a:r>
            <a:endParaRPr lang="en-US" altLang="ja-JP" sz="2000" dirty="0" smtClean="0"/>
          </a:p>
          <a:p>
            <a:pPr marL="1157288" lvl="1" indent="-449263"/>
            <a:r>
              <a:rPr kumimoji="1" lang="en-US" altLang="ja-JP" sz="1800" dirty="0" smtClean="0"/>
              <a:t>SQL (Structured Query Language)</a:t>
            </a:r>
          </a:p>
          <a:p>
            <a:pPr marL="449263" indent="-449263"/>
            <a:r>
              <a:rPr kumimoji="1" lang="en-US" altLang="ja-JP" sz="2000" dirty="0" smtClean="0"/>
              <a:t>Home Page</a:t>
            </a:r>
            <a:r>
              <a:rPr kumimoji="1" lang="ja-JP" altLang="en-US" sz="2000" dirty="0" smtClean="0"/>
              <a:t>の骨格作成</a:t>
            </a:r>
            <a:endParaRPr kumimoji="1" lang="en-US" altLang="ja-JP" sz="2000" dirty="0" smtClean="0"/>
          </a:p>
          <a:p>
            <a:pPr marL="1157288" lvl="1" indent="-449263"/>
            <a:r>
              <a:rPr lang="en-US" altLang="ja-JP" sz="1800" dirty="0" smtClean="0"/>
              <a:t>HTML, CSS</a:t>
            </a:r>
          </a:p>
          <a:p>
            <a:pPr marL="449263" indent="-449263"/>
            <a:r>
              <a:rPr lang="ja-JP" altLang="en-US" sz="2000" dirty="0" smtClean="0"/>
              <a:t>ブラウザ上で動的プログラム作成</a:t>
            </a:r>
            <a:r>
              <a:rPr lang="en-US" altLang="ja-JP" sz="2000" dirty="0" smtClean="0"/>
              <a:t>(</a:t>
            </a:r>
            <a:r>
              <a:rPr lang="ja-JP" altLang="en-US" sz="2000" dirty="0" smtClean="0"/>
              <a:t>ユーザーインターフェースのプログラミング</a:t>
            </a:r>
            <a:r>
              <a:rPr lang="en-US" altLang="ja-JP" sz="2000" dirty="0" smtClean="0"/>
              <a:t>)</a:t>
            </a:r>
          </a:p>
          <a:p>
            <a:pPr marL="1157288" lvl="1" indent="-449263"/>
            <a:r>
              <a:rPr kumimoji="1" lang="en-US" altLang="ja-JP" sz="1600" dirty="0" smtClean="0"/>
              <a:t>Javascript, Swift, Java</a:t>
            </a:r>
          </a:p>
          <a:p>
            <a:pPr marL="1157288" lvl="1" indent="-449263"/>
            <a:endParaRPr kumimoji="1" lang="en-US" altLang="ja-JP" sz="1600" dirty="0" smtClean="0"/>
          </a:p>
        </p:txBody>
      </p:sp>
      <p:sp>
        <p:nvSpPr>
          <p:cNvPr id="3" name="タイトル 2"/>
          <p:cNvSpPr>
            <a:spLocks noGrp="1"/>
          </p:cNvSpPr>
          <p:nvPr>
            <p:ph type="title"/>
          </p:nvPr>
        </p:nvSpPr>
        <p:spPr/>
        <p:txBody>
          <a:bodyPr/>
          <a:lstStyle/>
          <a:p>
            <a:r>
              <a:rPr kumimoji="1" lang="ja-JP" altLang="en-US" dirty="0" smtClean="0"/>
              <a:t>現在主流のプログラミング言語</a:t>
            </a:r>
            <a:endParaRPr kumimoji="1" lang="ja-JP" altLang="en-US" dirty="0"/>
          </a:p>
        </p:txBody>
      </p:sp>
    </p:spTree>
    <p:extLst>
      <p:ext uri="{BB962C8B-B14F-4D97-AF65-F5344CB8AC3E}">
        <p14:creationId xmlns:p14="http://schemas.microsoft.com/office/powerpoint/2010/main" val="2234131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0.xml.rels><?xml version="1.0" encoding="UTF-8" standalone="yes"?>
<Relationships xmlns="http://schemas.openxmlformats.org/package/2006/relationships"><Relationship Id="rId1" Type="http://schemas.openxmlformats.org/officeDocument/2006/relationships/image" Target="../media/image3.jpeg"/></Relationships>
</file>

<file path=ppt/theme/_rels/theme1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3_Office ​​テーマ">
  <a:themeElements>
    <a:clrScheme name="PRASUGREL Coler">
      <a:dk1>
        <a:srgbClr val="000000"/>
      </a:dk1>
      <a:lt1>
        <a:srgbClr val="FFFFFF"/>
      </a:lt1>
      <a:dk2>
        <a:srgbClr val="003366"/>
      </a:dk2>
      <a:lt2>
        <a:srgbClr val="FFFFFF"/>
      </a:lt2>
      <a:accent1>
        <a:srgbClr val="6DFE35"/>
      </a:accent1>
      <a:accent2>
        <a:srgbClr val="B5B6B3"/>
      </a:accent2>
      <a:accent3>
        <a:srgbClr val="A8C5EB"/>
      </a:accent3>
      <a:accent4>
        <a:srgbClr val="FADC41"/>
      </a:accent4>
      <a:accent5>
        <a:srgbClr val="05B9FF"/>
      </a:accent5>
      <a:accent6>
        <a:srgbClr val="FFA02F"/>
      </a:accent6>
      <a:hlink>
        <a:srgbClr val="255CA3"/>
      </a:hlink>
      <a:folHlink>
        <a:srgbClr val="FE19FF"/>
      </a:folHlink>
    </a:clrScheme>
    <a:fontScheme name="Prasgr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a:solidFill>
            <a:srgbClr val="F9F9F9"/>
          </a:solidFill>
          <a:prstDash val="solid"/>
          <a:round/>
          <a:headEnd/>
          <a:tailEnd/>
        </a:ln>
        <a:extLst>
          <a:ext uri="{909E8E84-426E-40dd-AFC4-6F175D3DCCD1}">
            <a14:hiddenFill xmlns:a14="http://schemas.microsoft.com/office/drawing/2010/main" xmlns="">
              <a:no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10.xml><?xml version="1.0" encoding="utf-8"?>
<a:theme xmlns:a="http://schemas.openxmlformats.org/drawingml/2006/main" name="8_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1.xml><?xml version="1.0" encoding="utf-8"?>
<a:theme xmlns:a="http://schemas.openxmlformats.org/drawingml/2006/main" name="10_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2.xml><?xml version="1.0" encoding="utf-8"?>
<a:theme xmlns:a="http://schemas.openxmlformats.org/drawingml/2006/main" name="6_Office ​​テーマ">
  <a:themeElements>
    <a:clrScheme name="プラスグレル　白バック">
      <a:dk1>
        <a:srgbClr val="000000"/>
      </a:dk1>
      <a:lt1>
        <a:srgbClr val="FFFFFF"/>
      </a:lt1>
      <a:dk2>
        <a:srgbClr val="003366"/>
      </a:dk2>
      <a:lt2>
        <a:srgbClr val="FFFFFF"/>
      </a:lt2>
      <a:accent1>
        <a:srgbClr val="69BE28"/>
      </a:accent1>
      <a:accent2>
        <a:srgbClr val="B5B6B3"/>
      </a:accent2>
      <a:accent3>
        <a:srgbClr val="A8C5EB"/>
      </a:accent3>
      <a:accent4>
        <a:srgbClr val="FADC41"/>
      </a:accent4>
      <a:accent5>
        <a:srgbClr val="05B9FF"/>
      </a:accent5>
      <a:accent6>
        <a:srgbClr val="FFA02F"/>
      </a:accent6>
      <a:hlink>
        <a:srgbClr val="255CA3"/>
      </a:hlink>
      <a:folHlink>
        <a:srgbClr val="FE19FF"/>
      </a:folHlink>
    </a:clrScheme>
    <a:fontScheme name="PRAS-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a:solidFill>
            <a:srgbClr val="F9F9F9"/>
          </a:solidFill>
          <a:prstDash val="solid"/>
          <a:round/>
          <a:headEnd/>
          <a:tailEnd/>
        </a:ln>
        <a:extLst>
          <a:ext uri="{909E8E84-426E-40dd-AFC4-6F175D3DCCD1}">
            <a14:hiddenFill xmlns:a14="http://schemas.microsoft.com/office/drawing/2010/main" xmlns="">
              <a:no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13.xml><?xml version="1.0" encoding="utf-8"?>
<a:theme xmlns:a="http://schemas.openxmlformats.org/drawingml/2006/main" name="7_Office ​​テーマ">
  <a:themeElements>
    <a:clrScheme name="PRASUGREL Coler">
      <a:dk1>
        <a:srgbClr val="000000"/>
      </a:dk1>
      <a:lt1>
        <a:srgbClr val="FFFFFF"/>
      </a:lt1>
      <a:dk2>
        <a:srgbClr val="003366"/>
      </a:dk2>
      <a:lt2>
        <a:srgbClr val="FFFFFF"/>
      </a:lt2>
      <a:accent1>
        <a:srgbClr val="6DFE35"/>
      </a:accent1>
      <a:accent2>
        <a:srgbClr val="B5B6B3"/>
      </a:accent2>
      <a:accent3>
        <a:srgbClr val="A8C5EB"/>
      </a:accent3>
      <a:accent4>
        <a:srgbClr val="FADC41"/>
      </a:accent4>
      <a:accent5>
        <a:srgbClr val="05B9FF"/>
      </a:accent5>
      <a:accent6>
        <a:srgbClr val="FFA02F"/>
      </a:accent6>
      <a:hlink>
        <a:srgbClr val="255CA3"/>
      </a:hlink>
      <a:folHlink>
        <a:srgbClr val="FE19FF"/>
      </a:folHlink>
    </a:clrScheme>
    <a:fontScheme name="ユーザー定義 1">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a:solidFill>
            <a:srgbClr val="F9F9F9"/>
          </a:solidFill>
          <a:prstDash val="solid"/>
          <a:round/>
          <a:headEnd/>
          <a:tailEnd/>
        </a:ln>
        <a:extLst>
          <a:ext uri="{909E8E84-426E-40dd-AFC4-6F175D3DCCD1}">
            <a14:hiddenFill xmlns:a14="http://schemas.microsoft.com/office/drawing/2010/main" xmlns="">
              <a:no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14.xml><?xml version="1.0" encoding="utf-8"?>
<a:theme xmlns:a="http://schemas.openxmlformats.org/drawingml/2006/main" name="8_Office ​​テーマ">
  <a:themeElements>
    <a:clrScheme name="PRASUGREL Coler">
      <a:dk1>
        <a:srgbClr val="000000"/>
      </a:dk1>
      <a:lt1>
        <a:srgbClr val="FFFFFF"/>
      </a:lt1>
      <a:dk2>
        <a:srgbClr val="003366"/>
      </a:dk2>
      <a:lt2>
        <a:srgbClr val="FFFFFF"/>
      </a:lt2>
      <a:accent1>
        <a:srgbClr val="6DFE35"/>
      </a:accent1>
      <a:accent2>
        <a:srgbClr val="B5B6B3"/>
      </a:accent2>
      <a:accent3>
        <a:srgbClr val="A8C5EB"/>
      </a:accent3>
      <a:accent4>
        <a:srgbClr val="FADC41"/>
      </a:accent4>
      <a:accent5>
        <a:srgbClr val="05B9FF"/>
      </a:accent5>
      <a:accent6>
        <a:srgbClr val="FFA02F"/>
      </a:accent6>
      <a:hlink>
        <a:srgbClr val="255CA3"/>
      </a:hlink>
      <a:folHlink>
        <a:srgbClr val="FE19FF"/>
      </a:folHlink>
    </a:clrScheme>
    <a:fontScheme name="Prasgr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a:solidFill>
            <a:srgbClr val="F9F9F9"/>
          </a:solidFill>
          <a:prstDash val="solid"/>
          <a:round/>
          <a:headEnd/>
          <a:tailEnd/>
        </a:ln>
        <a:extLst>
          <a:ext uri="{909E8E84-426E-40dd-AFC4-6F175D3DCCD1}">
            <a14:hiddenFill xmlns:a14="http://schemas.microsoft.com/office/drawing/2010/main" xmlns="">
              <a:noFill/>
            </a14:hiddenFill>
          </a:ext>
        </a:extLst>
      </a:spPr>
      <a:bodyPr vert="horz" wrap="square" lIns="91440" tIns="45720" rIns="91440" bIns="45720" numCol="1" anchor="t" anchorCtr="0" compatLnSpc="1">
        <a:prstTxWarp prst="textNoShape">
          <a:avLst/>
        </a:prstTxWarp>
      </a:bodyPr>
      <a:lstStyle>
        <a:defPPr>
          <a:defRPr/>
        </a:defPPr>
      </a:lstStyle>
    </a:spDef>
    <a:txDef>
      <a:spPr/>
      <a:bodyPr vert="horz" lIns="0" tIns="45720" rIns="91440" bIns="45720" rtlCol="0" anchor="ctr"/>
      <a:lstStyle>
        <a:defPPr>
          <a:defRPr sz="750" dirty="0">
            <a:latin typeface="HGP創英角ｺﾞｼｯｸUB" panose="020B0900000000000000" pitchFamily="50" charset="-128"/>
            <a:ea typeface="HGP創英角ｺﾞｼｯｸUB" panose="020B0900000000000000" pitchFamily="50" charset="-128"/>
          </a:defRPr>
        </a:defPPr>
      </a:lstStyle>
    </a:txDef>
  </a:objectDefaults>
  <a:extraClrSchemeLst/>
</a:theme>
</file>

<file path=ppt/theme/theme1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PREVAIL Japan with Logo">
  <a:themeElements>
    <a:clrScheme name="">
      <a:dk1>
        <a:srgbClr val="111111"/>
      </a:dk1>
      <a:lt1>
        <a:srgbClr val="FFFFFF"/>
      </a:lt1>
      <a:dk2>
        <a:srgbClr val="DEB408"/>
      </a:dk2>
      <a:lt2>
        <a:srgbClr val="A3A19E"/>
      </a:lt2>
      <a:accent1>
        <a:srgbClr val="E58E1A"/>
      </a:accent1>
      <a:accent2>
        <a:srgbClr val="CA5728"/>
      </a:accent2>
      <a:accent3>
        <a:srgbClr val="FFFFFF"/>
      </a:accent3>
      <a:accent4>
        <a:srgbClr val="0D0D0D"/>
      </a:accent4>
      <a:accent5>
        <a:srgbClr val="F0C6AB"/>
      </a:accent5>
      <a:accent6>
        <a:srgbClr val="B74E23"/>
      </a:accent6>
      <a:hlink>
        <a:srgbClr val="AAA84E"/>
      </a:hlink>
      <a:folHlink>
        <a:srgbClr val="AF5652"/>
      </a:folHlink>
    </a:clrScheme>
    <a:fontScheme name="PREVAIL Japan with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VAIL Japan with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VAIL Japan with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VAIL Japan with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VAIL Japan with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VAIL Japan with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VAIL Japan with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VAIL Japan with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VAIL Japan with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VAIL Japan with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VAIL Japan with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VAIL Japan with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VAIL Japan with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VAIL Japan with Logo 13">
        <a:dk1>
          <a:srgbClr val="AAA04E"/>
        </a:dk1>
        <a:lt1>
          <a:srgbClr val="FFFFFF"/>
        </a:lt1>
        <a:dk2>
          <a:srgbClr val="A3A19E"/>
        </a:dk2>
        <a:lt2>
          <a:srgbClr val="808080"/>
        </a:lt2>
        <a:accent1>
          <a:srgbClr val="E58E1A"/>
        </a:accent1>
        <a:accent2>
          <a:srgbClr val="5D89A2"/>
        </a:accent2>
        <a:accent3>
          <a:srgbClr val="FFFFFF"/>
        </a:accent3>
        <a:accent4>
          <a:srgbClr val="918841"/>
        </a:accent4>
        <a:accent5>
          <a:srgbClr val="F0C6AB"/>
        </a:accent5>
        <a:accent6>
          <a:srgbClr val="537C92"/>
        </a:accent6>
        <a:hlink>
          <a:srgbClr val="524E86"/>
        </a:hlink>
        <a:folHlink>
          <a:srgbClr val="AAA04E"/>
        </a:folHlink>
      </a:clrScheme>
      <a:clrMap bg1="lt1" tx1="dk1" bg2="lt2" tx2="dk2" accent1="accent1" accent2="accent2" accent3="accent3" accent4="accent4" accent5="accent5" accent6="accent6" hlink="hlink" folHlink="folHlink"/>
    </a:extraClrScheme>
    <a:extraClrScheme>
      <a:clrScheme name="PREVAIL Japan with Logo 14">
        <a:dk1>
          <a:srgbClr val="AAA04E"/>
        </a:dk1>
        <a:lt1>
          <a:srgbClr val="FFFFFF"/>
        </a:lt1>
        <a:dk2>
          <a:srgbClr val="FFFFFF"/>
        </a:dk2>
        <a:lt2>
          <a:srgbClr val="808080"/>
        </a:lt2>
        <a:accent1>
          <a:srgbClr val="E58E1A"/>
        </a:accent1>
        <a:accent2>
          <a:srgbClr val="5D89A2"/>
        </a:accent2>
        <a:accent3>
          <a:srgbClr val="FFFFFF"/>
        </a:accent3>
        <a:accent4>
          <a:srgbClr val="918841"/>
        </a:accent4>
        <a:accent5>
          <a:srgbClr val="F0C6AB"/>
        </a:accent5>
        <a:accent6>
          <a:srgbClr val="537C92"/>
        </a:accent6>
        <a:hlink>
          <a:srgbClr val="524E86"/>
        </a:hlink>
        <a:folHlink>
          <a:srgbClr val="AAA04E"/>
        </a:folHlink>
      </a:clrScheme>
      <a:clrMap bg1="lt1" tx1="dk1" bg2="lt2" tx2="dk2" accent1="accent1" accent2="accent2" accent3="accent3" accent4="accent4" accent5="accent5" accent6="accent6" hlink="hlink" folHlink="folHlink"/>
    </a:extraClrScheme>
    <a:extraClrScheme>
      <a:clrScheme name="PREVAIL Japan with Logo 15">
        <a:dk1>
          <a:srgbClr val="111111"/>
        </a:dk1>
        <a:lt1>
          <a:srgbClr val="FFFFFF"/>
        </a:lt1>
        <a:dk2>
          <a:srgbClr val="5D89A2"/>
        </a:dk2>
        <a:lt2>
          <a:srgbClr val="808080"/>
        </a:lt2>
        <a:accent1>
          <a:srgbClr val="CA5728"/>
        </a:accent1>
        <a:accent2>
          <a:srgbClr val="524E86"/>
        </a:accent2>
        <a:accent3>
          <a:srgbClr val="FFFFFF"/>
        </a:accent3>
        <a:accent4>
          <a:srgbClr val="0D0D0D"/>
        </a:accent4>
        <a:accent5>
          <a:srgbClr val="E1B4AC"/>
        </a:accent5>
        <a:accent6>
          <a:srgbClr val="494679"/>
        </a:accent6>
        <a:hlink>
          <a:srgbClr val="E58E1A"/>
        </a:hlink>
        <a:folHlink>
          <a:srgbClr val="AAA04E"/>
        </a:folHlink>
      </a:clrScheme>
      <a:clrMap bg1="lt1" tx1="dk1" bg2="lt2" tx2="dk2" accent1="accent1" accent2="accent2" accent3="accent3" accent4="accent4" accent5="accent5" accent6="accent6" hlink="hlink" folHlink="folHlink"/>
    </a:extraClrScheme>
    <a:extraClrScheme>
      <a:clrScheme name="PREVAIL Japan with Logo 16">
        <a:dk1>
          <a:srgbClr val="111111"/>
        </a:dk1>
        <a:lt1>
          <a:srgbClr val="FFFFFF"/>
        </a:lt1>
        <a:dk2>
          <a:srgbClr val="5D89A2"/>
        </a:dk2>
        <a:lt2>
          <a:srgbClr val="808080"/>
        </a:lt2>
        <a:accent1>
          <a:srgbClr val="524E86"/>
        </a:accent1>
        <a:accent2>
          <a:srgbClr val="739DD3"/>
        </a:accent2>
        <a:accent3>
          <a:srgbClr val="FFFFFF"/>
        </a:accent3>
        <a:accent4>
          <a:srgbClr val="0D0D0D"/>
        </a:accent4>
        <a:accent5>
          <a:srgbClr val="B3B2C3"/>
        </a:accent5>
        <a:accent6>
          <a:srgbClr val="688EBF"/>
        </a:accent6>
        <a:hlink>
          <a:srgbClr val="991966"/>
        </a:hlink>
        <a:folHlink>
          <a:srgbClr val="AAA04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Theme">
  <a:themeElements>
    <a:clrScheme name="Custom 2">
      <a:dk1>
        <a:srgbClr val="FFFFFF"/>
      </a:dk1>
      <a:lt1>
        <a:sysClr val="window" lastClr="FFFFFF"/>
      </a:lt1>
      <a:dk2>
        <a:srgbClr val="1F497D"/>
      </a:dk2>
      <a:lt2>
        <a:srgbClr val="EEECE1"/>
      </a:lt2>
      <a:accent1>
        <a:srgbClr val="E16600"/>
      </a:accent1>
      <a:accent2>
        <a:srgbClr val="E6C000"/>
      </a:accent2>
      <a:accent3>
        <a:srgbClr val="2DB5DF"/>
      </a:accent3>
      <a:accent4>
        <a:srgbClr val="3D9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CoreValve 14">
      <a:dk1>
        <a:sysClr val="windowText" lastClr="000000"/>
      </a:dk1>
      <a:lt1>
        <a:sysClr val="window" lastClr="FFFFFF"/>
      </a:lt1>
      <a:dk2>
        <a:srgbClr val="1F497D"/>
      </a:dk2>
      <a:lt2>
        <a:srgbClr val="EEECE1"/>
      </a:lt2>
      <a:accent1>
        <a:srgbClr val="104C85"/>
      </a:accent1>
      <a:accent2>
        <a:srgbClr val="16689C"/>
      </a:accent2>
      <a:accent3>
        <a:srgbClr val="E46913"/>
      </a:accent3>
      <a:accent4>
        <a:srgbClr val="4C4C4C"/>
      </a:accent4>
      <a:accent5>
        <a:srgbClr val="A8A8A8"/>
      </a:accent5>
      <a:accent6>
        <a:srgbClr val="E6E6E6"/>
      </a:accent6>
      <a:hlink>
        <a:srgbClr val="4C33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2_Office Theme">
  <a:themeElements>
    <a:clrScheme name="Custom 2">
      <a:dk1>
        <a:srgbClr val="FFFFFF"/>
      </a:dk1>
      <a:lt1>
        <a:sysClr val="window" lastClr="FFFFFF"/>
      </a:lt1>
      <a:dk2>
        <a:srgbClr val="1F497D"/>
      </a:dk2>
      <a:lt2>
        <a:srgbClr val="EEECE1"/>
      </a:lt2>
      <a:accent1>
        <a:srgbClr val="E16600"/>
      </a:accent1>
      <a:accent2>
        <a:srgbClr val="E6C000"/>
      </a:accent2>
      <a:accent3>
        <a:srgbClr val="2DB5DF"/>
      </a:accent3>
      <a:accent4>
        <a:srgbClr val="3D9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9_Office Theme">
  <a:themeElements>
    <a:clrScheme name="Custom 2">
      <a:dk1>
        <a:srgbClr val="FFFFFF"/>
      </a:dk1>
      <a:lt1>
        <a:sysClr val="window" lastClr="FFFFFF"/>
      </a:lt1>
      <a:dk2>
        <a:srgbClr val="1F497D"/>
      </a:dk2>
      <a:lt2>
        <a:srgbClr val="EEECE1"/>
      </a:lt2>
      <a:accent1>
        <a:srgbClr val="E16600"/>
      </a:accent1>
      <a:accent2>
        <a:srgbClr val="E6C000"/>
      </a:accent2>
      <a:accent3>
        <a:srgbClr val="2DB5DF"/>
      </a:accent3>
      <a:accent4>
        <a:srgbClr val="3D9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Office Theme">
  <a:themeElements>
    <a:clrScheme name="Custom 2">
      <a:dk1>
        <a:srgbClr val="FFFFFF"/>
      </a:dk1>
      <a:lt1>
        <a:sysClr val="window" lastClr="FFFFFF"/>
      </a:lt1>
      <a:dk2>
        <a:srgbClr val="1F497D"/>
      </a:dk2>
      <a:lt2>
        <a:srgbClr val="EEECE1"/>
      </a:lt2>
      <a:accent1>
        <a:srgbClr val="E16600"/>
      </a:accent1>
      <a:accent2>
        <a:srgbClr val="E6C000"/>
      </a:accent2>
      <a:accent3>
        <a:srgbClr val="2DB5DF"/>
      </a:accent3>
      <a:accent4>
        <a:srgbClr val="3D9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Office Theme">
  <a:themeElements>
    <a:clrScheme name="Custom 2">
      <a:dk1>
        <a:srgbClr val="FFFFFF"/>
      </a:dk1>
      <a:lt1>
        <a:sysClr val="window" lastClr="FFFFFF"/>
      </a:lt1>
      <a:dk2>
        <a:srgbClr val="1F497D"/>
      </a:dk2>
      <a:lt2>
        <a:srgbClr val="EEECE1"/>
      </a:lt2>
      <a:accent1>
        <a:srgbClr val="E16600"/>
      </a:accent1>
      <a:accent2>
        <a:srgbClr val="E6C000"/>
      </a:accent2>
      <a:accent3>
        <a:srgbClr val="2DB5DF"/>
      </a:accent3>
      <a:accent4>
        <a:srgbClr val="3D9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27083</TotalTime>
  <Words>917</Words>
  <Application>Microsoft Macintosh PowerPoint</Application>
  <PresentationFormat>画面に合わせる (4:3)</PresentationFormat>
  <Paragraphs>120</Paragraphs>
  <Slides>17</Slides>
  <Notes>2</Notes>
  <HiddenSlides>0</HiddenSlides>
  <MMClips>0</MMClips>
  <ScaleCrop>false</ScaleCrop>
  <HeadingPairs>
    <vt:vector size="6" baseType="variant">
      <vt:variant>
        <vt:lpstr>使用されているフォント</vt:lpstr>
      </vt:variant>
      <vt:variant>
        <vt:i4>17</vt:i4>
      </vt:variant>
      <vt:variant>
        <vt:lpstr>テーマ</vt:lpstr>
      </vt:variant>
      <vt:variant>
        <vt:i4>14</vt:i4>
      </vt:variant>
      <vt:variant>
        <vt:lpstr>スライド タイトル</vt:lpstr>
      </vt:variant>
      <vt:variant>
        <vt:i4>17</vt:i4>
      </vt:variant>
    </vt:vector>
  </HeadingPairs>
  <TitlesOfParts>
    <vt:vector size="48" baseType="lpstr">
      <vt:lpstr>Calibri</vt:lpstr>
      <vt:lpstr>Candara</vt:lpstr>
      <vt:lpstr>Georgia</vt:lpstr>
      <vt:lpstr>Gill Sans</vt:lpstr>
      <vt:lpstr>HGP創英ﾌﾟﾚｾﾞﾝｽEB</vt:lpstr>
      <vt:lpstr>HGP創英角ｺﾞｼｯｸUB</vt:lpstr>
      <vt:lpstr>HGP明朝E</vt:lpstr>
      <vt:lpstr>HGSSoeiKakupoptai</vt:lpstr>
      <vt:lpstr>HGS創英角ﾎﾟｯﾌﾟ体</vt:lpstr>
      <vt:lpstr>Meiryo UI</vt:lpstr>
      <vt:lpstr>ＭＳ Ｐゴシック</vt:lpstr>
      <vt:lpstr>ＭＳ Ｐ明朝</vt:lpstr>
      <vt:lpstr>Osaka</vt:lpstr>
      <vt:lpstr>Symbol</vt:lpstr>
      <vt:lpstr>Times New Roman</vt:lpstr>
      <vt:lpstr>Wingdings</vt:lpstr>
      <vt:lpstr>Arial</vt:lpstr>
      <vt:lpstr>3_Office ​​テーマ</vt:lpstr>
      <vt:lpstr>6_ウェーブ</vt:lpstr>
      <vt:lpstr>PREVAIL Japan with Logo</vt:lpstr>
      <vt:lpstr>6_Office Theme</vt:lpstr>
      <vt:lpstr>2_Custom Design</vt:lpstr>
      <vt:lpstr>12_Office Theme</vt:lpstr>
      <vt:lpstr>9_Office Theme</vt:lpstr>
      <vt:lpstr>4_Office Theme</vt:lpstr>
      <vt:lpstr>5_Office Theme</vt:lpstr>
      <vt:lpstr>8_ウェーブ</vt:lpstr>
      <vt:lpstr>10_ウェーブ</vt:lpstr>
      <vt:lpstr>6_Office ​​テーマ</vt:lpstr>
      <vt:lpstr>7_Office ​​テーマ</vt:lpstr>
      <vt:lpstr>8_Office ​​テーマ</vt:lpstr>
      <vt:lpstr>私は今、JSに燃えています</vt:lpstr>
      <vt:lpstr>自分にとっての最初のプログラミング</vt:lpstr>
      <vt:lpstr>人生は何回生きることができるか?</vt:lpstr>
      <vt:lpstr>僕の場合、それは。。。</vt:lpstr>
      <vt:lpstr>つまり、異なる言語を用いると</vt:lpstr>
      <vt:lpstr>プログラミング言語</vt:lpstr>
      <vt:lpstr>プログラミング言語</vt:lpstr>
      <vt:lpstr>プログラミング言語</vt:lpstr>
      <vt:lpstr>現在主流のプログラミング言語</vt:lpstr>
      <vt:lpstr>現在主流のプログラミング言語</vt:lpstr>
      <vt:lpstr>プログラミング言語による現実世界の記述 (C++による例)</vt:lpstr>
      <vt:lpstr>メタ言語</vt:lpstr>
      <vt:lpstr>Javascript</vt:lpstr>
      <vt:lpstr>Open Source Project</vt:lpstr>
      <vt:lpstr>Javascript上のメタ言語</vt:lpstr>
      <vt:lpstr>Javascript上のメタ言語</vt:lpstr>
      <vt:lpstr>本日のまとめと提言</vt:lpstr>
    </vt:vector>
  </TitlesOfParts>
  <Manager/>
  <Company>NPO International TRI Network</Company>
  <LinksUpToDate>false</LinksUpToDate>
  <SharedDoc>false</SharedDoc>
  <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2015_11_12CVIT九州地方会</dc:title>
  <dc:subject/>
  <dc:creator>Shigeru SAITO, MD</dc:creator>
  <cp:keywords/>
  <dc:description>私は今、JSに燃えています</dc:description>
  <cp:lastModifiedBy>Shigeru SAITO, MD, FACC, FSCAI, FJCC</cp:lastModifiedBy>
  <cp:revision>676</cp:revision>
  <dcterms:created xsi:type="dcterms:W3CDTF">1601-01-01T00:00:00Z</dcterms:created>
  <dcterms:modified xsi:type="dcterms:W3CDTF">2016-09-02T23:39:33Z</dcterms:modified>
  <cp:category/>
</cp:coreProperties>
</file>