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2" r:id="rId3"/>
    <p:sldId id="271" r:id="rId4"/>
    <p:sldId id="262" r:id="rId5"/>
    <p:sldId id="275" r:id="rId6"/>
    <p:sldId id="279" r:id="rId7"/>
    <p:sldId id="280" r:id="rId8"/>
    <p:sldId id="281" r:id="rId9"/>
    <p:sldId id="277" r:id="rId10"/>
    <p:sldId id="265" r:id="rId11"/>
    <p:sldId id="278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53" autoAdjust="0"/>
    <p:restoredTop sz="95261" autoAdjust="0"/>
  </p:normalViewPr>
  <p:slideViewPr>
    <p:cSldViewPr>
      <p:cViewPr varScale="1">
        <p:scale>
          <a:sx n="118" d="100"/>
          <a:sy n="118" d="100"/>
        </p:scale>
        <p:origin x="216" y="39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3F4830-5CD4-4C71-985C-0708E9B0BE14}" type="doc">
      <dgm:prSet loTypeId="urn:microsoft.com/office/officeart/2005/8/layout/hierarchy3" loCatId="process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1B61D4D-7B51-471F-A0A6-E55A5EC41A8E}">
      <dgm:prSet phldrT="[Text]"/>
      <dgm:spPr/>
      <dgm:t>
        <a:bodyPr/>
        <a:lstStyle/>
        <a:p>
          <a:r>
            <a:rPr lang="en-US" dirty="0"/>
            <a:t>Countries with Higher Resources Group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5710F621-701D-41BB-85BB-C0B920115602}" type="parTrans" cxnId="{EE0A8727-A6A5-4A4A-8E84-2B46A6195433}">
      <dgm:prSet/>
      <dgm:spPr/>
      <dgm:t>
        <a:bodyPr/>
        <a:lstStyle/>
        <a:p>
          <a:endParaRPr lang="en-US"/>
        </a:p>
      </dgm:t>
    </dgm:pt>
    <dgm:pt modelId="{3F762C5C-6E64-4A25-ACCC-7257C2D7624F}" type="sibTrans" cxnId="{EE0A8727-A6A5-4A4A-8E84-2B46A6195433}">
      <dgm:prSet/>
      <dgm:spPr/>
      <dgm:t>
        <a:bodyPr/>
        <a:lstStyle/>
        <a:p>
          <a:endParaRPr lang="en-US"/>
        </a:p>
      </dgm:t>
    </dgm:pt>
    <dgm:pt modelId="{F20117B0-FCD8-4927-B2D0-4FE779DC2A9B}">
      <dgm:prSet phldrT="[Text]"/>
      <dgm:spPr/>
      <dgm:t>
        <a:bodyPr/>
        <a:lstStyle/>
        <a:p>
          <a:r>
            <a:rPr lang="en-US" dirty="0"/>
            <a:t>Test  2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B7B5CF59-8994-46C1-B996-2D89DD31FA35}" type="parTrans" cxnId="{616F7DC2-8C47-419A-9301-3002DA2ECB22}">
      <dgm:prSet/>
      <dgm:spPr/>
      <dgm:t>
        <a:bodyPr/>
        <a:lstStyle/>
        <a:p>
          <a:endParaRPr lang="en-US"/>
        </a:p>
      </dgm:t>
    </dgm:pt>
    <dgm:pt modelId="{73C4C127-0365-4ABF-A0E4-A1536DE07080}" type="sibTrans" cxnId="{616F7DC2-8C47-419A-9301-3002DA2ECB22}">
      <dgm:prSet/>
      <dgm:spPr/>
      <dgm:t>
        <a:bodyPr/>
        <a:lstStyle/>
        <a:p>
          <a:endParaRPr lang="en-US"/>
        </a:p>
      </dgm:t>
    </dgm:pt>
    <dgm:pt modelId="{255827E2-CE07-427C-839C-BE2E51FCDBB8}">
      <dgm:prSet phldrT="[Text]"/>
      <dgm:spPr/>
      <dgm:t>
        <a:bodyPr/>
        <a:lstStyle/>
        <a:p>
          <a:r>
            <a:rPr lang="en-US" dirty="0"/>
            <a:t>Males of High Resource Countries Group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CC67C3C2-15A4-4506-BA33-B1FE8A669FD6}" type="parTrans" cxnId="{57307241-4596-4C81-AEDD-3103B1A40EE5}">
      <dgm:prSet/>
      <dgm:spPr/>
      <dgm:t>
        <a:bodyPr/>
        <a:lstStyle/>
        <a:p>
          <a:endParaRPr lang="en-US"/>
        </a:p>
      </dgm:t>
    </dgm:pt>
    <dgm:pt modelId="{22B85B52-EEDB-48AC-9998-BE0D123F7FE8}" type="sibTrans" cxnId="{57307241-4596-4C81-AEDD-3103B1A40EE5}">
      <dgm:prSet/>
      <dgm:spPr/>
      <dgm:t>
        <a:bodyPr/>
        <a:lstStyle/>
        <a:p>
          <a:endParaRPr lang="en-US"/>
        </a:p>
      </dgm:t>
    </dgm:pt>
    <dgm:pt modelId="{0D636056-30D8-4434-99F7-E38A6E2B8161}">
      <dgm:prSet phldrT="[Text]"/>
      <dgm:spPr/>
      <dgm:t>
        <a:bodyPr/>
        <a:lstStyle/>
        <a:p>
          <a:r>
            <a:rPr lang="en-US" dirty="0"/>
            <a:t>Test 3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BB5BFE0E-B039-45BE-BD5F-A1F8AB17574F}" type="parTrans" cxnId="{509F2F7C-8BDB-46E3-A012-91E3DFD74DCA}">
      <dgm:prSet/>
      <dgm:spPr/>
      <dgm:t>
        <a:bodyPr/>
        <a:lstStyle/>
        <a:p>
          <a:endParaRPr lang="en-US"/>
        </a:p>
      </dgm:t>
    </dgm:pt>
    <dgm:pt modelId="{29834D85-C3E6-4A35-9EB5-194ABE6020BC}" type="sibTrans" cxnId="{509F2F7C-8BDB-46E3-A012-91E3DFD74DCA}">
      <dgm:prSet/>
      <dgm:spPr/>
      <dgm:t>
        <a:bodyPr/>
        <a:lstStyle/>
        <a:p>
          <a:endParaRPr lang="en-US"/>
        </a:p>
      </dgm:t>
    </dgm:pt>
    <dgm:pt modelId="{EB73341C-FA6D-4FF7-B456-80B171416073}">
      <dgm:prSet phldrT="[Text]"/>
      <dgm:spPr/>
      <dgm:t>
        <a:bodyPr/>
        <a:lstStyle/>
        <a:p>
          <a:r>
            <a:rPr lang="en-US" dirty="0"/>
            <a:t>Countries with Lower Resources Group</a:t>
          </a:r>
        </a:p>
      </dgm:t>
    </dgm:pt>
    <dgm:pt modelId="{5C5935E1-BAE2-4D91-8B68-D10D7258F065}" type="parTrans" cxnId="{6C0BB095-DBF9-4112-9471-CA1181FC05C4}">
      <dgm:prSet/>
      <dgm:spPr/>
      <dgm:t>
        <a:bodyPr/>
        <a:lstStyle/>
        <a:p>
          <a:endParaRPr lang="en-US"/>
        </a:p>
      </dgm:t>
    </dgm:pt>
    <dgm:pt modelId="{B0586EBB-0B75-4D86-AC0E-E8B7B8946A17}" type="sibTrans" cxnId="{6C0BB095-DBF9-4112-9471-CA1181FC05C4}">
      <dgm:prSet/>
      <dgm:spPr/>
      <dgm:t>
        <a:bodyPr/>
        <a:lstStyle/>
        <a:p>
          <a:endParaRPr lang="en-US"/>
        </a:p>
      </dgm:t>
    </dgm:pt>
    <dgm:pt modelId="{3791C0EA-2A16-4B79-AE66-267F4C96876D}">
      <dgm:prSet phldrT="[Text]"/>
      <dgm:spPr/>
      <dgm:t>
        <a:bodyPr/>
        <a:lstStyle/>
        <a:p>
          <a:r>
            <a:rPr lang="en-US" dirty="0"/>
            <a:t>Males of Low Resource Countries Group</a:t>
          </a:r>
        </a:p>
      </dgm:t>
    </dgm:pt>
    <dgm:pt modelId="{51AE5850-1421-4D2B-9EDB-A11AC19873DC}" type="parTrans" cxnId="{6CCAD765-FAAF-43CB-B066-63D48E3ACEB0}">
      <dgm:prSet/>
      <dgm:spPr/>
      <dgm:t>
        <a:bodyPr/>
        <a:lstStyle/>
        <a:p>
          <a:endParaRPr lang="en-US"/>
        </a:p>
      </dgm:t>
    </dgm:pt>
    <dgm:pt modelId="{E6EC0DB1-165D-4E4E-A44A-0C2D946F2E51}" type="sibTrans" cxnId="{6CCAD765-FAAF-43CB-B066-63D48E3ACEB0}">
      <dgm:prSet/>
      <dgm:spPr/>
      <dgm:t>
        <a:bodyPr/>
        <a:lstStyle/>
        <a:p>
          <a:endParaRPr lang="en-US"/>
        </a:p>
      </dgm:t>
    </dgm:pt>
    <dgm:pt modelId="{C154EB21-EDAC-4AF9-929D-0754FA0A7B42}">
      <dgm:prSet phldrT="[Text]"/>
      <dgm:spPr/>
      <dgm:t>
        <a:bodyPr/>
        <a:lstStyle/>
        <a:p>
          <a:r>
            <a:rPr lang="en-US" dirty="0"/>
            <a:t>Females of Low Resource Countries Group </a:t>
          </a:r>
        </a:p>
      </dgm:t>
    </dgm:pt>
    <dgm:pt modelId="{43DD2348-0A2F-41D9-B356-81916721835B}" type="parTrans" cxnId="{0DFA6097-6A12-4202-83E8-E6CC73EC5425}">
      <dgm:prSet/>
      <dgm:spPr/>
      <dgm:t>
        <a:bodyPr/>
        <a:lstStyle/>
        <a:p>
          <a:endParaRPr lang="en-US"/>
        </a:p>
      </dgm:t>
    </dgm:pt>
    <dgm:pt modelId="{AB3EFE10-F4D9-4AA0-9F78-18BD442AB358}" type="sibTrans" cxnId="{0DFA6097-6A12-4202-83E8-E6CC73EC5425}">
      <dgm:prSet/>
      <dgm:spPr/>
      <dgm:t>
        <a:bodyPr/>
        <a:lstStyle/>
        <a:p>
          <a:endParaRPr lang="en-US"/>
        </a:p>
      </dgm:t>
    </dgm:pt>
    <dgm:pt modelId="{E10F91F7-BFA6-1B43-8850-F1BD93477A00}">
      <dgm:prSet/>
      <dgm:spPr/>
      <dgm:t>
        <a:bodyPr/>
        <a:lstStyle/>
        <a:p>
          <a:r>
            <a:rPr lang="en-US" dirty="0"/>
            <a:t>Females of High Resource Countries Group</a:t>
          </a:r>
        </a:p>
      </dgm:t>
    </dgm:pt>
    <dgm:pt modelId="{607F1F9F-2502-DB4E-85E1-E1676B2C8B11}" type="parTrans" cxnId="{EAE66D70-D844-8143-90B4-1DF18720BF2E}">
      <dgm:prSet/>
      <dgm:spPr/>
      <dgm:t>
        <a:bodyPr/>
        <a:lstStyle/>
        <a:p>
          <a:endParaRPr lang="en-US"/>
        </a:p>
      </dgm:t>
    </dgm:pt>
    <dgm:pt modelId="{059552A5-3ACA-A743-8BC2-086003EA7668}" type="sibTrans" cxnId="{EAE66D70-D844-8143-90B4-1DF18720BF2E}">
      <dgm:prSet/>
      <dgm:spPr/>
      <dgm:t>
        <a:bodyPr/>
        <a:lstStyle/>
        <a:p>
          <a:endParaRPr lang="en-US"/>
        </a:p>
      </dgm:t>
    </dgm:pt>
    <dgm:pt modelId="{98450B70-D18C-4E1D-97E9-FA8BA06091D9}">
      <dgm:prSet phldrT="[Text]"/>
      <dgm:spPr/>
      <dgm:t>
        <a:bodyPr/>
        <a:lstStyle/>
        <a:p>
          <a:r>
            <a:rPr lang="en-US" dirty="0"/>
            <a:t>Test 1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5476BBDE-A636-40EE-8272-09D0B7700854}" type="sibTrans" cxnId="{E5063A27-7015-42DC-B1DA-489D94936D4B}">
      <dgm:prSet/>
      <dgm:spPr/>
      <dgm:t>
        <a:bodyPr/>
        <a:lstStyle/>
        <a:p>
          <a:endParaRPr lang="en-US"/>
        </a:p>
      </dgm:t>
    </dgm:pt>
    <dgm:pt modelId="{D3A29EAE-789C-47E5-9852-BCEC72920C67}" type="parTrans" cxnId="{E5063A27-7015-42DC-B1DA-489D94936D4B}">
      <dgm:prSet/>
      <dgm:spPr/>
      <dgm:t>
        <a:bodyPr/>
        <a:lstStyle/>
        <a:p>
          <a:endParaRPr lang="en-US"/>
        </a:p>
      </dgm:t>
    </dgm:pt>
    <dgm:pt modelId="{740CC6D3-E420-C84E-924A-FB5DE5DFFF61}" type="pres">
      <dgm:prSet presAssocID="{A33F4830-5CD4-4C71-985C-0708E9B0BE1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E08602-1FB2-2442-BCF3-5F37D7188A66}" type="pres">
      <dgm:prSet presAssocID="{98450B70-D18C-4E1D-97E9-FA8BA06091D9}" presName="root" presStyleCnt="0"/>
      <dgm:spPr/>
    </dgm:pt>
    <dgm:pt modelId="{1C7DD5A2-4BFF-5B45-B4C5-44C9C4F3E8C5}" type="pres">
      <dgm:prSet presAssocID="{98450B70-D18C-4E1D-97E9-FA8BA06091D9}" presName="rootComposite" presStyleCnt="0"/>
      <dgm:spPr/>
    </dgm:pt>
    <dgm:pt modelId="{88DF6E14-A27F-9944-BCBF-4DE6A0717A19}" type="pres">
      <dgm:prSet presAssocID="{98450B70-D18C-4E1D-97E9-FA8BA06091D9}" presName="rootText" presStyleLbl="node1" presStyleIdx="0" presStyleCnt="3"/>
      <dgm:spPr/>
    </dgm:pt>
    <dgm:pt modelId="{C0E73C95-FD03-7A4A-8002-7C15CBA5CDAC}" type="pres">
      <dgm:prSet presAssocID="{98450B70-D18C-4E1D-97E9-FA8BA06091D9}" presName="rootConnector" presStyleLbl="node1" presStyleIdx="0" presStyleCnt="3"/>
      <dgm:spPr/>
    </dgm:pt>
    <dgm:pt modelId="{1327F0C9-0868-AB43-8644-C1CC2A89637B}" type="pres">
      <dgm:prSet presAssocID="{98450B70-D18C-4E1D-97E9-FA8BA06091D9}" presName="childShape" presStyleCnt="0"/>
      <dgm:spPr/>
    </dgm:pt>
    <dgm:pt modelId="{E5989CC5-76A6-4E40-AB44-9C14A05701D8}" type="pres">
      <dgm:prSet presAssocID="{5710F621-701D-41BB-85BB-C0B920115602}" presName="Name13" presStyleLbl="parChTrans1D2" presStyleIdx="0" presStyleCnt="6"/>
      <dgm:spPr/>
    </dgm:pt>
    <dgm:pt modelId="{37F39ABF-AB03-7147-A3CB-A1519DD0149B}" type="pres">
      <dgm:prSet presAssocID="{C1B61D4D-7B51-471F-A0A6-E55A5EC41A8E}" presName="childText" presStyleLbl="bgAcc1" presStyleIdx="0" presStyleCnt="6">
        <dgm:presLayoutVars>
          <dgm:bulletEnabled val="1"/>
        </dgm:presLayoutVars>
      </dgm:prSet>
      <dgm:spPr/>
    </dgm:pt>
    <dgm:pt modelId="{BCC5B48D-E011-5C49-9AA8-B738B4BA0859}" type="pres">
      <dgm:prSet presAssocID="{5C5935E1-BAE2-4D91-8B68-D10D7258F065}" presName="Name13" presStyleLbl="parChTrans1D2" presStyleIdx="1" presStyleCnt="6"/>
      <dgm:spPr/>
    </dgm:pt>
    <dgm:pt modelId="{E7160F09-FECA-FC49-8040-88D4CA9F0250}" type="pres">
      <dgm:prSet presAssocID="{EB73341C-FA6D-4FF7-B456-80B171416073}" presName="childText" presStyleLbl="bgAcc1" presStyleIdx="1" presStyleCnt="6">
        <dgm:presLayoutVars>
          <dgm:bulletEnabled val="1"/>
        </dgm:presLayoutVars>
      </dgm:prSet>
      <dgm:spPr/>
    </dgm:pt>
    <dgm:pt modelId="{F22B0A3F-6CE6-634C-88BE-C66F2A0D4EA5}" type="pres">
      <dgm:prSet presAssocID="{F20117B0-FCD8-4927-B2D0-4FE779DC2A9B}" presName="root" presStyleCnt="0"/>
      <dgm:spPr/>
    </dgm:pt>
    <dgm:pt modelId="{82DBA023-0690-8A4A-B105-3492EC5DA801}" type="pres">
      <dgm:prSet presAssocID="{F20117B0-FCD8-4927-B2D0-4FE779DC2A9B}" presName="rootComposite" presStyleCnt="0"/>
      <dgm:spPr/>
    </dgm:pt>
    <dgm:pt modelId="{EB6C4EAC-C34C-8840-B055-A39D74585800}" type="pres">
      <dgm:prSet presAssocID="{F20117B0-FCD8-4927-B2D0-4FE779DC2A9B}" presName="rootText" presStyleLbl="node1" presStyleIdx="1" presStyleCnt="3"/>
      <dgm:spPr/>
    </dgm:pt>
    <dgm:pt modelId="{764D0AED-27DB-E74F-B4EA-6F4A1FF98B18}" type="pres">
      <dgm:prSet presAssocID="{F20117B0-FCD8-4927-B2D0-4FE779DC2A9B}" presName="rootConnector" presStyleLbl="node1" presStyleIdx="1" presStyleCnt="3"/>
      <dgm:spPr/>
    </dgm:pt>
    <dgm:pt modelId="{6C42F24C-815B-9B4D-9E8C-1C454FE686DF}" type="pres">
      <dgm:prSet presAssocID="{F20117B0-FCD8-4927-B2D0-4FE779DC2A9B}" presName="childShape" presStyleCnt="0"/>
      <dgm:spPr/>
    </dgm:pt>
    <dgm:pt modelId="{24B41D39-6E79-F141-8CB4-75AB2292A9B4}" type="pres">
      <dgm:prSet presAssocID="{CC67C3C2-15A4-4506-BA33-B1FE8A669FD6}" presName="Name13" presStyleLbl="parChTrans1D2" presStyleIdx="2" presStyleCnt="6"/>
      <dgm:spPr/>
    </dgm:pt>
    <dgm:pt modelId="{E1A63E03-00B0-844A-A5A0-C3BF8BD2A0CA}" type="pres">
      <dgm:prSet presAssocID="{255827E2-CE07-427C-839C-BE2E51FCDBB8}" presName="childText" presStyleLbl="bgAcc1" presStyleIdx="2" presStyleCnt="6">
        <dgm:presLayoutVars>
          <dgm:bulletEnabled val="1"/>
        </dgm:presLayoutVars>
      </dgm:prSet>
      <dgm:spPr/>
    </dgm:pt>
    <dgm:pt modelId="{A411AE03-38CB-F344-8D94-B44278A86CB4}" type="pres">
      <dgm:prSet presAssocID="{51AE5850-1421-4D2B-9EDB-A11AC19873DC}" presName="Name13" presStyleLbl="parChTrans1D2" presStyleIdx="3" presStyleCnt="6"/>
      <dgm:spPr/>
    </dgm:pt>
    <dgm:pt modelId="{A8DC351E-0C67-494C-9571-61D286D929D0}" type="pres">
      <dgm:prSet presAssocID="{3791C0EA-2A16-4B79-AE66-267F4C96876D}" presName="childText" presStyleLbl="bgAcc1" presStyleIdx="3" presStyleCnt="6">
        <dgm:presLayoutVars>
          <dgm:bulletEnabled val="1"/>
        </dgm:presLayoutVars>
      </dgm:prSet>
      <dgm:spPr/>
    </dgm:pt>
    <dgm:pt modelId="{813363C2-EF51-894B-A64A-C7E59A5774C5}" type="pres">
      <dgm:prSet presAssocID="{0D636056-30D8-4434-99F7-E38A6E2B8161}" presName="root" presStyleCnt="0"/>
      <dgm:spPr/>
    </dgm:pt>
    <dgm:pt modelId="{4A1007FA-5518-E648-8DAB-03436ABECF74}" type="pres">
      <dgm:prSet presAssocID="{0D636056-30D8-4434-99F7-E38A6E2B8161}" presName="rootComposite" presStyleCnt="0"/>
      <dgm:spPr/>
    </dgm:pt>
    <dgm:pt modelId="{CE655F80-41E3-714B-A447-8A9ECF13A9D2}" type="pres">
      <dgm:prSet presAssocID="{0D636056-30D8-4434-99F7-E38A6E2B8161}" presName="rootText" presStyleLbl="node1" presStyleIdx="2" presStyleCnt="3"/>
      <dgm:spPr/>
    </dgm:pt>
    <dgm:pt modelId="{1C241E18-49D2-3A4A-9E67-09CB8FE729FA}" type="pres">
      <dgm:prSet presAssocID="{0D636056-30D8-4434-99F7-E38A6E2B8161}" presName="rootConnector" presStyleLbl="node1" presStyleIdx="2" presStyleCnt="3"/>
      <dgm:spPr/>
    </dgm:pt>
    <dgm:pt modelId="{FEE7B384-4BB6-864F-A891-B7F9E36C0B0F}" type="pres">
      <dgm:prSet presAssocID="{0D636056-30D8-4434-99F7-E38A6E2B8161}" presName="childShape" presStyleCnt="0"/>
      <dgm:spPr/>
    </dgm:pt>
    <dgm:pt modelId="{4ADDBD60-F2ED-4F4E-B3C5-DB8FCA837BAA}" type="pres">
      <dgm:prSet presAssocID="{607F1F9F-2502-DB4E-85E1-E1676B2C8B11}" presName="Name13" presStyleLbl="parChTrans1D2" presStyleIdx="4" presStyleCnt="6"/>
      <dgm:spPr/>
    </dgm:pt>
    <dgm:pt modelId="{22BA5973-8C4C-E44B-9423-EF17927E0679}" type="pres">
      <dgm:prSet presAssocID="{E10F91F7-BFA6-1B43-8850-F1BD93477A00}" presName="childText" presStyleLbl="bgAcc1" presStyleIdx="4" presStyleCnt="6">
        <dgm:presLayoutVars>
          <dgm:bulletEnabled val="1"/>
        </dgm:presLayoutVars>
      </dgm:prSet>
      <dgm:spPr/>
    </dgm:pt>
    <dgm:pt modelId="{F043FE3F-A672-2B4C-9AE1-920BA4EF9CE9}" type="pres">
      <dgm:prSet presAssocID="{43DD2348-0A2F-41D9-B356-81916721835B}" presName="Name13" presStyleLbl="parChTrans1D2" presStyleIdx="5" presStyleCnt="6"/>
      <dgm:spPr/>
    </dgm:pt>
    <dgm:pt modelId="{72D1339E-FD6C-FE49-88EB-FB90E01C8CE9}" type="pres">
      <dgm:prSet presAssocID="{C154EB21-EDAC-4AF9-929D-0754FA0A7B42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98F8910C-8C81-2F46-A844-5C421770E0BB}" type="presOf" srcId="{F20117B0-FCD8-4927-B2D0-4FE779DC2A9B}" destId="{764D0AED-27DB-E74F-B4EA-6F4A1FF98B18}" srcOrd="1" destOrd="0" presId="urn:microsoft.com/office/officeart/2005/8/layout/hierarchy3"/>
    <dgm:cxn modelId="{E5063A27-7015-42DC-B1DA-489D94936D4B}" srcId="{A33F4830-5CD4-4C71-985C-0708E9B0BE14}" destId="{98450B70-D18C-4E1D-97E9-FA8BA06091D9}" srcOrd="0" destOrd="0" parTransId="{D3A29EAE-789C-47E5-9852-BCEC72920C67}" sibTransId="{5476BBDE-A636-40EE-8272-09D0B7700854}"/>
    <dgm:cxn modelId="{EE0A8727-A6A5-4A4A-8E84-2B46A6195433}" srcId="{98450B70-D18C-4E1D-97E9-FA8BA06091D9}" destId="{C1B61D4D-7B51-471F-A0A6-E55A5EC41A8E}" srcOrd="0" destOrd="0" parTransId="{5710F621-701D-41BB-85BB-C0B920115602}" sibTransId="{3F762C5C-6E64-4A25-ACCC-7257C2D7624F}"/>
    <dgm:cxn modelId="{7B2AD22D-D9E9-3C48-B1D5-E32189BA9984}" type="presOf" srcId="{255827E2-CE07-427C-839C-BE2E51FCDBB8}" destId="{E1A63E03-00B0-844A-A5A0-C3BF8BD2A0CA}" srcOrd="0" destOrd="0" presId="urn:microsoft.com/office/officeart/2005/8/layout/hierarchy3"/>
    <dgm:cxn modelId="{F63CFA2E-76E9-E346-AE2F-DE7E1CC946E8}" type="presOf" srcId="{0D636056-30D8-4434-99F7-E38A6E2B8161}" destId="{CE655F80-41E3-714B-A447-8A9ECF13A9D2}" srcOrd="0" destOrd="0" presId="urn:microsoft.com/office/officeart/2005/8/layout/hierarchy3"/>
    <dgm:cxn modelId="{A221A82F-B3F9-9449-86F4-DEA3FD6E62D9}" type="presOf" srcId="{F20117B0-FCD8-4927-B2D0-4FE779DC2A9B}" destId="{EB6C4EAC-C34C-8840-B055-A39D74585800}" srcOrd="0" destOrd="0" presId="urn:microsoft.com/office/officeart/2005/8/layout/hierarchy3"/>
    <dgm:cxn modelId="{7DE76730-A000-FC41-8B12-DA908BDCE6FE}" type="presOf" srcId="{C154EB21-EDAC-4AF9-929D-0754FA0A7B42}" destId="{72D1339E-FD6C-FE49-88EB-FB90E01C8CE9}" srcOrd="0" destOrd="0" presId="urn:microsoft.com/office/officeart/2005/8/layout/hierarchy3"/>
    <dgm:cxn modelId="{57307241-4596-4C81-AEDD-3103B1A40EE5}" srcId="{F20117B0-FCD8-4927-B2D0-4FE779DC2A9B}" destId="{255827E2-CE07-427C-839C-BE2E51FCDBB8}" srcOrd="0" destOrd="0" parTransId="{CC67C3C2-15A4-4506-BA33-B1FE8A669FD6}" sibTransId="{22B85B52-EEDB-48AC-9998-BE0D123F7FE8}"/>
    <dgm:cxn modelId="{0449C443-2D81-8F41-A633-271BE1BD18F6}" type="presOf" srcId="{5C5935E1-BAE2-4D91-8B68-D10D7258F065}" destId="{BCC5B48D-E011-5C49-9AA8-B738B4BA0859}" srcOrd="0" destOrd="0" presId="urn:microsoft.com/office/officeart/2005/8/layout/hierarchy3"/>
    <dgm:cxn modelId="{9D1F304D-1C31-F54B-B0FE-09488A6FCF71}" type="presOf" srcId="{0D636056-30D8-4434-99F7-E38A6E2B8161}" destId="{1C241E18-49D2-3A4A-9E67-09CB8FE729FA}" srcOrd="1" destOrd="0" presId="urn:microsoft.com/office/officeart/2005/8/layout/hierarchy3"/>
    <dgm:cxn modelId="{A10A9764-59EB-E343-8E27-F19AB1538A73}" type="presOf" srcId="{51AE5850-1421-4D2B-9EDB-A11AC19873DC}" destId="{A411AE03-38CB-F344-8D94-B44278A86CB4}" srcOrd="0" destOrd="0" presId="urn:microsoft.com/office/officeart/2005/8/layout/hierarchy3"/>
    <dgm:cxn modelId="{6CCAD765-FAAF-43CB-B066-63D48E3ACEB0}" srcId="{F20117B0-FCD8-4927-B2D0-4FE779DC2A9B}" destId="{3791C0EA-2A16-4B79-AE66-267F4C96876D}" srcOrd="1" destOrd="0" parTransId="{51AE5850-1421-4D2B-9EDB-A11AC19873DC}" sibTransId="{E6EC0DB1-165D-4E4E-A44A-0C2D946F2E51}"/>
    <dgm:cxn modelId="{ADBF9F68-91A4-3347-A1EF-14910C743709}" type="presOf" srcId="{C1B61D4D-7B51-471F-A0A6-E55A5EC41A8E}" destId="{37F39ABF-AB03-7147-A3CB-A1519DD0149B}" srcOrd="0" destOrd="0" presId="urn:microsoft.com/office/officeart/2005/8/layout/hierarchy3"/>
    <dgm:cxn modelId="{EAE66D70-D844-8143-90B4-1DF18720BF2E}" srcId="{0D636056-30D8-4434-99F7-E38A6E2B8161}" destId="{E10F91F7-BFA6-1B43-8850-F1BD93477A00}" srcOrd="0" destOrd="0" parTransId="{607F1F9F-2502-DB4E-85E1-E1676B2C8B11}" sibTransId="{059552A5-3ACA-A743-8BC2-086003EA7668}"/>
    <dgm:cxn modelId="{19AF107A-FEAC-0A48-AEB1-BA65F69B5C41}" type="presOf" srcId="{98450B70-D18C-4E1D-97E9-FA8BA06091D9}" destId="{C0E73C95-FD03-7A4A-8002-7C15CBA5CDAC}" srcOrd="1" destOrd="0" presId="urn:microsoft.com/office/officeart/2005/8/layout/hierarchy3"/>
    <dgm:cxn modelId="{509F2F7C-8BDB-46E3-A012-91E3DFD74DCA}" srcId="{A33F4830-5CD4-4C71-985C-0708E9B0BE14}" destId="{0D636056-30D8-4434-99F7-E38A6E2B8161}" srcOrd="2" destOrd="0" parTransId="{BB5BFE0E-B039-45BE-BD5F-A1F8AB17574F}" sibTransId="{29834D85-C3E6-4A35-9EB5-194ABE6020BC}"/>
    <dgm:cxn modelId="{F8BE5E86-7E51-B240-9625-FC11928485DE}" type="presOf" srcId="{E10F91F7-BFA6-1B43-8850-F1BD93477A00}" destId="{22BA5973-8C4C-E44B-9423-EF17927E0679}" srcOrd="0" destOrd="0" presId="urn:microsoft.com/office/officeart/2005/8/layout/hierarchy3"/>
    <dgm:cxn modelId="{72CB7389-48C0-7245-9B14-6D396AC49E94}" type="presOf" srcId="{CC67C3C2-15A4-4506-BA33-B1FE8A669FD6}" destId="{24B41D39-6E79-F141-8CB4-75AB2292A9B4}" srcOrd="0" destOrd="0" presId="urn:microsoft.com/office/officeart/2005/8/layout/hierarchy3"/>
    <dgm:cxn modelId="{1EE28B92-D956-8D49-BA18-267DEA332885}" type="presOf" srcId="{43DD2348-0A2F-41D9-B356-81916721835B}" destId="{F043FE3F-A672-2B4C-9AE1-920BA4EF9CE9}" srcOrd="0" destOrd="0" presId="urn:microsoft.com/office/officeart/2005/8/layout/hierarchy3"/>
    <dgm:cxn modelId="{6C0BB095-DBF9-4112-9471-CA1181FC05C4}" srcId="{98450B70-D18C-4E1D-97E9-FA8BA06091D9}" destId="{EB73341C-FA6D-4FF7-B456-80B171416073}" srcOrd="1" destOrd="0" parTransId="{5C5935E1-BAE2-4D91-8B68-D10D7258F065}" sibTransId="{B0586EBB-0B75-4D86-AC0E-E8B7B8946A17}"/>
    <dgm:cxn modelId="{0DFA6097-6A12-4202-83E8-E6CC73EC5425}" srcId="{0D636056-30D8-4434-99F7-E38A6E2B8161}" destId="{C154EB21-EDAC-4AF9-929D-0754FA0A7B42}" srcOrd="1" destOrd="0" parTransId="{43DD2348-0A2F-41D9-B356-81916721835B}" sibTransId="{AB3EFE10-F4D9-4AA0-9F78-18BD442AB358}"/>
    <dgm:cxn modelId="{8B7B8E9F-9854-3949-8EFB-8717B98BC613}" type="presOf" srcId="{3791C0EA-2A16-4B79-AE66-267F4C96876D}" destId="{A8DC351E-0C67-494C-9571-61D286D929D0}" srcOrd="0" destOrd="0" presId="urn:microsoft.com/office/officeart/2005/8/layout/hierarchy3"/>
    <dgm:cxn modelId="{9F7FD0A2-CD98-1A4A-A4DD-FFF8167F7099}" type="presOf" srcId="{5710F621-701D-41BB-85BB-C0B920115602}" destId="{E5989CC5-76A6-4E40-AB44-9C14A05701D8}" srcOrd="0" destOrd="0" presId="urn:microsoft.com/office/officeart/2005/8/layout/hierarchy3"/>
    <dgm:cxn modelId="{586F7BB9-D9F9-514F-B356-F77FEC0498DF}" type="presOf" srcId="{607F1F9F-2502-DB4E-85E1-E1676B2C8B11}" destId="{4ADDBD60-F2ED-4F4E-B3C5-DB8FCA837BAA}" srcOrd="0" destOrd="0" presId="urn:microsoft.com/office/officeart/2005/8/layout/hierarchy3"/>
    <dgm:cxn modelId="{616F7DC2-8C47-419A-9301-3002DA2ECB22}" srcId="{A33F4830-5CD4-4C71-985C-0708E9B0BE14}" destId="{F20117B0-FCD8-4927-B2D0-4FE779DC2A9B}" srcOrd="1" destOrd="0" parTransId="{B7B5CF59-8994-46C1-B996-2D89DD31FA35}" sibTransId="{73C4C127-0365-4ABF-A0E4-A1536DE07080}"/>
    <dgm:cxn modelId="{2F4845E6-FD50-EF45-B4DE-7535353E13C4}" type="presOf" srcId="{A33F4830-5CD4-4C71-985C-0708E9B0BE14}" destId="{740CC6D3-E420-C84E-924A-FB5DE5DFFF61}" srcOrd="0" destOrd="0" presId="urn:microsoft.com/office/officeart/2005/8/layout/hierarchy3"/>
    <dgm:cxn modelId="{975464EF-42B4-0F48-83DB-0070A612FB95}" type="presOf" srcId="{98450B70-D18C-4E1D-97E9-FA8BA06091D9}" destId="{88DF6E14-A27F-9944-BCBF-4DE6A0717A19}" srcOrd="0" destOrd="0" presId="urn:microsoft.com/office/officeart/2005/8/layout/hierarchy3"/>
    <dgm:cxn modelId="{418978F4-191A-8B49-8996-D10C943DE05D}" type="presOf" srcId="{EB73341C-FA6D-4FF7-B456-80B171416073}" destId="{E7160F09-FECA-FC49-8040-88D4CA9F0250}" srcOrd="0" destOrd="0" presId="urn:microsoft.com/office/officeart/2005/8/layout/hierarchy3"/>
    <dgm:cxn modelId="{D22E883D-8775-AB4D-B4AE-4EF2B2B9E935}" type="presParOf" srcId="{740CC6D3-E420-C84E-924A-FB5DE5DFFF61}" destId="{85E08602-1FB2-2442-BCF3-5F37D7188A66}" srcOrd="0" destOrd="0" presId="urn:microsoft.com/office/officeart/2005/8/layout/hierarchy3"/>
    <dgm:cxn modelId="{E5666585-39C9-0D48-AC0F-FDF8329CE9CA}" type="presParOf" srcId="{85E08602-1FB2-2442-BCF3-5F37D7188A66}" destId="{1C7DD5A2-4BFF-5B45-B4C5-44C9C4F3E8C5}" srcOrd="0" destOrd="0" presId="urn:microsoft.com/office/officeart/2005/8/layout/hierarchy3"/>
    <dgm:cxn modelId="{77088332-7E85-444D-929E-6D8790AB46F2}" type="presParOf" srcId="{1C7DD5A2-4BFF-5B45-B4C5-44C9C4F3E8C5}" destId="{88DF6E14-A27F-9944-BCBF-4DE6A0717A19}" srcOrd="0" destOrd="0" presId="urn:microsoft.com/office/officeart/2005/8/layout/hierarchy3"/>
    <dgm:cxn modelId="{03C26E8E-9BD7-854E-9C5B-C1A506422EB6}" type="presParOf" srcId="{1C7DD5A2-4BFF-5B45-B4C5-44C9C4F3E8C5}" destId="{C0E73C95-FD03-7A4A-8002-7C15CBA5CDAC}" srcOrd="1" destOrd="0" presId="urn:microsoft.com/office/officeart/2005/8/layout/hierarchy3"/>
    <dgm:cxn modelId="{661D9831-E8D5-0F46-B3A3-100B4DFC4786}" type="presParOf" srcId="{85E08602-1FB2-2442-BCF3-5F37D7188A66}" destId="{1327F0C9-0868-AB43-8644-C1CC2A89637B}" srcOrd="1" destOrd="0" presId="urn:microsoft.com/office/officeart/2005/8/layout/hierarchy3"/>
    <dgm:cxn modelId="{735CAFBC-CF25-DB4C-A523-DC08596850DF}" type="presParOf" srcId="{1327F0C9-0868-AB43-8644-C1CC2A89637B}" destId="{E5989CC5-76A6-4E40-AB44-9C14A05701D8}" srcOrd="0" destOrd="0" presId="urn:microsoft.com/office/officeart/2005/8/layout/hierarchy3"/>
    <dgm:cxn modelId="{2BB872DD-D348-E844-89DE-9F5009791DF8}" type="presParOf" srcId="{1327F0C9-0868-AB43-8644-C1CC2A89637B}" destId="{37F39ABF-AB03-7147-A3CB-A1519DD0149B}" srcOrd="1" destOrd="0" presId="urn:microsoft.com/office/officeart/2005/8/layout/hierarchy3"/>
    <dgm:cxn modelId="{F20AE412-6EEB-6849-8D79-146AEDE03146}" type="presParOf" srcId="{1327F0C9-0868-AB43-8644-C1CC2A89637B}" destId="{BCC5B48D-E011-5C49-9AA8-B738B4BA0859}" srcOrd="2" destOrd="0" presId="urn:microsoft.com/office/officeart/2005/8/layout/hierarchy3"/>
    <dgm:cxn modelId="{6EB4A341-3DD0-5A49-A781-F879B7BDDEAF}" type="presParOf" srcId="{1327F0C9-0868-AB43-8644-C1CC2A89637B}" destId="{E7160F09-FECA-FC49-8040-88D4CA9F0250}" srcOrd="3" destOrd="0" presId="urn:microsoft.com/office/officeart/2005/8/layout/hierarchy3"/>
    <dgm:cxn modelId="{44839153-B5D4-B448-807D-5F6148DE6F23}" type="presParOf" srcId="{740CC6D3-E420-C84E-924A-FB5DE5DFFF61}" destId="{F22B0A3F-6CE6-634C-88BE-C66F2A0D4EA5}" srcOrd="1" destOrd="0" presId="urn:microsoft.com/office/officeart/2005/8/layout/hierarchy3"/>
    <dgm:cxn modelId="{4FCD6D52-2BE0-3744-B9B5-19EFED52E308}" type="presParOf" srcId="{F22B0A3F-6CE6-634C-88BE-C66F2A0D4EA5}" destId="{82DBA023-0690-8A4A-B105-3492EC5DA801}" srcOrd="0" destOrd="0" presId="urn:microsoft.com/office/officeart/2005/8/layout/hierarchy3"/>
    <dgm:cxn modelId="{3DAA5887-7820-1A43-8D9B-E15BDB8D8904}" type="presParOf" srcId="{82DBA023-0690-8A4A-B105-3492EC5DA801}" destId="{EB6C4EAC-C34C-8840-B055-A39D74585800}" srcOrd="0" destOrd="0" presId="urn:microsoft.com/office/officeart/2005/8/layout/hierarchy3"/>
    <dgm:cxn modelId="{A7A032C9-06C2-9E47-B468-6BB066A808B2}" type="presParOf" srcId="{82DBA023-0690-8A4A-B105-3492EC5DA801}" destId="{764D0AED-27DB-E74F-B4EA-6F4A1FF98B18}" srcOrd="1" destOrd="0" presId="urn:microsoft.com/office/officeart/2005/8/layout/hierarchy3"/>
    <dgm:cxn modelId="{DC138CA9-9800-B547-AEF0-CE181E07DB13}" type="presParOf" srcId="{F22B0A3F-6CE6-634C-88BE-C66F2A0D4EA5}" destId="{6C42F24C-815B-9B4D-9E8C-1C454FE686DF}" srcOrd="1" destOrd="0" presId="urn:microsoft.com/office/officeart/2005/8/layout/hierarchy3"/>
    <dgm:cxn modelId="{EF8B0B86-20DD-374B-9161-9876DD2DDF91}" type="presParOf" srcId="{6C42F24C-815B-9B4D-9E8C-1C454FE686DF}" destId="{24B41D39-6E79-F141-8CB4-75AB2292A9B4}" srcOrd="0" destOrd="0" presId="urn:microsoft.com/office/officeart/2005/8/layout/hierarchy3"/>
    <dgm:cxn modelId="{66A669D4-52E2-BC48-886E-BDF4C2BDD680}" type="presParOf" srcId="{6C42F24C-815B-9B4D-9E8C-1C454FE686DF}" destId="{E1A63E03-00B0-844A-A5A0-C3BF8BD2A0CA}" srcOrd="1" destOrd="0" presId="urn:microsoft.com/office/officeart/2005/8/layout/hierarchy3"/>
    <dgm:cxn modelId="{FA5BE567-B8BF-994A-8E55-77118EFDA482}" type="presParOf" srcId="{6C42F24C-815B-9B4D-9E8C-1C454FE686DF}" destId="{A411AE03-38CB-F344-8D94-B44278A86CB4}" srcOrd="2" destOrd="0" presId="urn:microsoft.com/office/officeart/2005/8/layout/hierarchy3"/>
    <dgm:cxn modelId="{B24F07FC-2F56-D44C-928D-BFDB099F106D}" type="presParOf" srcId="{6C42F24C-815B-9B4D-9E8C-1C454FE686DF}" destId="{A8DC351E-0C67-494C-9571-61D286D929D0}" srcOrd="3" destOrd="0" presId="urn:microsoft.com/office/officeart/2005/8/layout/hierarchy3"/>
    <dgm:cxn modelId="{772D49CD-7D55-004C-9DED-06EB11127D3B}" type="presParOf" srcId="{740CC6D3-E420-C84E-924A-FB5DE5DFFF61}" destId="{813363C2-EF51-894B-A64A-C7E59A5774C5}" srcOrd="2" destOrd="0" presId="urn:microsoft.com/office/officeart/2005/8/layout/hierarchy3"/>
    <dgm:cxn modelId="{C58F1657-BAB5-584F-BB43-CA305B5AEB0D}" type="presParOf" srcId="{813363C2-EF51-894B-A64A-C7E59A5774C5}" destId="{4A1007FA-5518-E648-8DAB-03436ABECF74}" srcOrd="0" destOrd="0" presId="urn:microsoft.com/office/officeart/2005/8/layout/hierarchy3"/>
    <dgm:cxn modelId="{C3148CC6-D971-9E49-8FD4-FF4E237312DF}" type="presParOf" srcId="{4A1007FA-5518-E648-8DAB-03436ABECF74}" destId="{CE655F80-41E3-714B-A447-8A9ECF13A9D2}" srcOrd="0" destOrd="0" presId="urn:microsoft.com/office/officeart/2005/8/layout/hierarchy3"/>
    <dgm:cxn modelId="{67F25121-407C-104F-8E35-881A573B9501}" type="presParOf" srcId="{4A1007FA-5518-E648-8DAB-03436ABECF74}" destId="{1C241E18-49D2-3A4A-9E67-09CB8FE729FA}" srcOrd="1" destOrd="0" presId="urn:microsoft.com/office/officeart/2005/8/layout/hierarchy3"/>
    <dgm:cxn modelId="{E3BF89DD-B10A-AA49-A0AB-D00BDB655CD8}" type="presParOf" srcId="{813363C2-EF51-894B-A64A-C7E59A5774C5}" destId="{FEE7B384-4BB6-864F-A891-B7F9E36C0B0F}" srcOrd="1" destOrd="0" presId="urn:microsoft.com/office/officeart/2005/8/layout/hierarchy3"/>
    <dgm:cxn modelId="{67E29BAF-1F41-0F45-BF01-3809F95B8CC9}" type="presParOf" srcId="{FEE7B384-4BB6-864F-A891-B7F9E36C0B0F}" destId="{4ADDBD60-F2ED-4F4E-B3C5-DB8FCA837BAA}" srcOrd="0" destOrd="0" presId="urn:microsoft.com/office/officeart/2005/8/layout/hierarchy3"/>
    <dgm:cxn modelId="{D707E8C9-8488-8F42-9A67-873783FA7DF9}" type="presParOf" srcId="{FEE7B384-4BB6-864F-A891-B7F9E36C0B0F}" destId="{22BA5973-8C4C-E44B-9423-EF17927E0679}" srcOrd="1" destOrd="0" presId="urn:microsoft.com/office/officeart/2005/8/layout/hierarchy3"/>
    <dgm:cxn modelId="{CBD56972-06CA-994D-85B7-DF6CEF6EC578}" type="presParOf" srcId="{FEE7B384-4BB6-864F-A891-B7F9E36C0B0F}" destId="{F043FE3F-A672-2B4C-9AE1-920BA4EF9CE9}" srcOrd="2" destOrd="0" presId="urn:microsoft.com/office/officeart/2005/8/layout/hierarchy3"/>
    <dgm:cxn modelId="{7F05BC82-67CA-9349-9FD0-9DC42819AC7D}" type="presParOf" srcId="{FEE7B384-4BB6-864F-A891-B7F9E36C0B0F}" destId="{72D1339E-FD6C-FE49-88EB-FB90E01C8CE9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3F4830-5CD4-4C71-985C-0708E9B0BE14}" type="doc">
      <dgm:prSet loTypeId="urn:microsoft.com/office/officeart/2005/8/layout/hierarchy3" loCatId="process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1B61D4D-7B51-471F-A0A6-E55A5EC41A8E}">
      <dgm:prSet phldrT="[Text]"/>
      <dgm:spPr/>
      <dgm:t>
        <a:bodyPr/>
        <a:lstStyle/>
        <a:p>
          <a:r>
            <a:rPr lang="en-US" dirty="0"/>
            <a:t>Countries with Higher Resources Group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5710F621-701D-41BB-85BB-C0B920115602}" type="parTrans" cxnId="{EE0A8727-A6A5-4A4A-8E84-2B46A6195433}">
      <dgm:prSet/>
      <dgm:spPr/>
      <dgm:t>
        <a:bodyPr/>
        <a:lstStyle/>
        <a:p>
          <a:endParaRPr lang="en-US"/>
        </a:p>
      </dgm:t>
    </dgm:pt>
    <dgm:pt modelId="{3F762C5C-6E64-4A25-ACCC-7257C2D7624F}" type="sibTrans" cxnId="{EE0A8727-A6A5-4A4A-8E84-2B46A6195433}">
      <dgm:prSet/>
      <dgm:spPr/>
      <dgm:t>
        <a:bodyPr/>
        <a:lstStyle/>
        <a:p>
          <a:endParaRPr lang="en-US"/>
        </a:p>
      </dgm:t>
    </dgm:pt>
    <dgm:pt modelId="{98450B70-D18C-4E1D-97E9-FA8BA06091D9}">
      <dgm:prSet phldrT="[Text]"/>
      <dgm:spPr/>
      <dgm:t>
        <a:bodyPr/>
        <a:lstStyle/>
        <a:p>
          <a:r>
            <a:rPr lang="en-US" dirty="0"/>
            <a:t>Test 1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5476BBDE-A636-40EE-8272-09D0B7700854}" type="sibTrans" cxnId="{E5063A27-7015-42DC-B1DA-489D94936D4B}">
      <dgm:prSet/>
      <dgm:spPr/>
      <dgm:t>
        <a:bodyPr/>
        <a:lstStyle/>
        <a:p>
          <a:endParaRPr lang="en-US"/>
        </a:p>
      </dgm:t>
    </dgm:pt>
    <dgm:pt modelId="{D3A29EAE-789C-47E5-9852-BCEC72920C67}" type="parTrans" cxnId="{E5063A27-7015-42DC-B1DA-489D94936D4B}">
      <dgm:prSet/>
      <dgm:spPr/>
      <dgm:t>
        <a:bodyPr/>
        <a:lstStyle/>
        <a:p>
          <a:endParaRPr lang="en-US"/>
        </a:p>
      </dgm:t>
    </dgm:pt>
    <dgm:pt modelId="{EB73341C-FA6D-4FF7-B456-80B171416073}">
      <dgm:prSet phldrT="[Text]"/>
      <dgm:spPr/>
      <dgm:t>
        <a:bodyPr/>
        <a:lstStyle/>
        <a:p>
          <a:r>
            <a:rPr lang="en-US" dirty="0"/>
            <a:t>Countries with Lower Resources Group</a:t>
          </a:r>
        </a:p>
      </dgm:t>
    </dgm:pt>
    <dgm:pt modelId="{B0586EBB-0B75-4D86-AC0E-E8B7B8946A17}" type="sibTrans" cxnId="{6C0BB095-DBF9-4112-9471-CA1181FC05C4}">
      <dgm:prSet/>
      <dgm:spPr/>
      <dgm:t>
        <a:bodyPr/>
        <a:lstStyle/>
        <a:p>
          <a:endParaRPr lang="en-US"/>
        </a:p>
      </dgm:t>
    </dgm:pt>
    <dgm:pt modelId="{5C5935E1-BAE2-4D91-8B68-D10D7258F065}" type="parTrans" cxnId="{6C0BB095-DBF9-4112-9471-CA1181FC05C4}">
      <dgm:prSet/>
      <dgm:spPr/>
      <dgm:t>
        <a:bodyPr/>
        <a:lstStyle/>
        <a:p>
          <a:endParaRPr lang="en-US"/>
        </a:p>
      </dgm:t>
    </dgm:pt>
    <dgm:pt modelId="{740CC6D3-E420-C84E-924A-FB5DE5DFFF61}" type="pres">
      <dgm:prSet presAssocID="{A33F4830-5CD4-4C71-985C-0708E9B0BE1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E08602-1FB2-2442-BCF3-5F37D7188A66}" type="pres">
      <dgm:prSet presAssocID="{98450B70-D18C-4E1D-97E9-FA8BA06091D9}" presName="root" presStyleCnt="0"/>
      <dgm:spPr/>
    </dgm:pt>
    <dgm:pt modelId="{1C7DD5A2-4BFF-5B45-B4C5-44C9C4F3E8C5}" type="pres">
      <dgm:prSet presAssocID="{98450B70-D18C-4E1D-97E9-FA8BA06091D9}" presName="rootComposite" presStyleCnt="0"/>
      <dgm:spPr/>
    </dgm:pt>
    <dgm:pt modelId="{88DF6E14-A27F-9944-BCBF-4DE6A0717A19}" type="pres">
      <dgm:prSet presAssocID="{98450B70-D18C-4E1D-97E9-FA8BA06091D9}" presName="rootText" presStyleLbl="node1" presStyleIdx="0" presStyleCnt="1" custScaleY="59037" custLinFactNeighborX="-574" custLinFactNeighborY="-30165"/>
      <dgm:spPr/>
    </dgm:pt>
    <dgm:pt modelId="{C0E73C95-FD03-7A4A-8002-7C15CBA5CDAC}" type="pres">
      <dgm:prSet presAssocID="{98450B70-D18C-4E1D-97E9-FA8BA06091D9}" presName="rootConnector" presStyleLbl="node1" presStyleIdx="0" presStyleCnt="1"/>
      <dgm:spPr/>
    </dgm:pt>
    <dgm:pt modelId="{1327F0C9-0868-AB43-8644-C1CC2A89637B}" type="pres">
      <dgm:prSet presAssocID="{98450B70-D18C-4E1D-97E9-FA8BA06091D9}" presName="childShape" presStyleCnt="0"/>
      <dgm:spPr/>
    </dgm:pt>
    <dgm:pt modelId="{E5989CC5-76A6-4E40-AB44-9C14A05701D8}" type="pres">
      <dgm:prSet presAssocID="{5710F621-701D-41BB-85BB-C0B920115602}" presName="Name13" presStyleLbl="parChTrans1D2" presStyleIdx="0" presStyleCnt="2"/>
      <dgm:spPr/>
    </dgm:pt>
    <dgm:pt modelId="{37F39ABF-AB03-7147-A3CB-A1519DD0149B}" type="pres">
      <dgm:prSet presAssocID="{C1B61D4D-7B51-471F-A0A6-E55A5EC41A8E}" presName="childText" presStyleLbl="bgAcc1" presStyleIdx="0" presStyleCnt="2" custLinFactNeighborX="1104" custLinFactNeighborY="-9332">
        <dgm:presLayoutVars>
          <dgm:bulletEnabled val="1"/>
        </dgm:presLayoutVars>
      </dgm:prSet>
      <dgm:spPr/>
    </dgm:pt>
    <dgm:pt modelId="{BCC5B48D-E011-5C49-9AA8-B738B4BA0859}" type="pres">
      <dgm:prSet presAssocID="{5C5935E1-BAE2-4D91-8B68-D10D7258F065}" presName="Name13" presStyleLbl="parChTrans1D2" presStyleIdx="1" presStyleCnt="2"/>
      <dgm:spPr/>
    </dgm:pt>
    <dgm:pt modelId="{E7160F09-FECA-FC49-8040-88D4CA9F0250}" type="pres">
      <dgm:prSet presAssocID="{EB73341C-FA6D-4FF7-B456-80B171416073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E5063A27-7015-42DC-B1DA-489D94936D4B}" srcId="{A33F4830-5CD4-4C71-985C-0708E9B0BE14}" destId="{98450B70-D18C-4E1D-97E9-FA8BA06091D9}" srcOrd="0" destOrd="0" parTransId="{D3A29EAE-789C-47E5-9852-BCEC72920C67}" sibTransId="{5476BBDE-A636-40EE-8272-09D0B7700854}"/>
    <dgm:cxn modelId="{EE0A8727-A6A5-4A4A-8E84-2B46A6195433}" srcId="{98450B70-D18C-4E1D-97E9-FA8BA06091D9}" destId="{C1B61D4D-7B51-471F-A0A6-E55A5EC41A8E}" srcOrd="0" destOrd="0" parTransId="{5710F621-701D-41BB-85BB-C0B920115602}" sibTransId="{3F762C5C-6E64-4A25-ACCC-7257C2D7624F}"/>
    <dgm:cxn modelId="{0449C443-2D81-8F41-A633-271BE1BD18F6}" type="presOf" srcId="{5C5935E1-BAE2-4D91-8B68-D10D7258F065}" destId="{BCC5B48D-E011-5C49-9AA8-B738B4BA0859}" srcOrd="0" destOrd="0" presId="urn:microsoft.com/office/officeart/2005/8/layout/hierarchy3"/>
    <dgm:cxn modelId="{ADBF9F68-91A4-3347-A1EF-14910C743709}" type="presOf" srcId="{C1B61D4D-7B51-471F-A0A6-E55A5EC41A8E}" destId="{37F39ABF-AB03-7147-A3CB-A1519DD0149B}" srcOrd="0" destOrd="0" presId="urn:microsoft.com/office/officeart/2005/8/layout/hierarchy3"/>
    <dgm:cxn modelId="{19AF107A-FEAC-0A48-AEB1-BA65F69B5C41}" type="presOf" srcId="{98450B70-D18C-4E1D-97E9-FA8BA06091D9}" destId="{C0E73C95-FD03-7A4A-8002-7C15CBA5CDAC}" srcOrd="1" destOrd="0" presId="urn:microsoft.com/office/officeart/2005/8/layout/hierarchy3"/>
    <dgm:cxn modelId="{6C0BB095-DBF9-4112-9471-CA1181FC05C4}" srcId="{98450B70-D18C-4E1D-97E9-FA8BA06091D9}" destId="{EB73341C-FA6D-4FF7-B456-80B171416073}" srcOrd="1" destOrd="0" parTransId="{5C5935E1-BAE2-4D91-8B68-D10D7258F065}" sibTransId="{B0586EBB-0B75-4D86-AC0E-E8B7B8946A17}"/>
    <dgm:cxn modelId="{9F7FD0A2-CD98-1A4A-A4DD-FFF8167F7099}" type="presOf" srcId="{5710F621-701D-41BB-85BB-C0B920115602}" destId="{E5989CC5-76A6-4E40-AB44-9C14A05701D8}" srcOrd="0" destOrd="0" presId="urn:microsoft.com/office/officeart/2005/8/layout/hierarchy3"/>
    <dgm:cxn modelId="{2F4845E6-FD50-EF45-B4DE-7535353E13C4}" type="presOf" srcId="{A33F4830-5CD4-4C71-985C-0708E9B0BE14}" destId="{740CC6D3-E420-C84E-924A-FB5DE5DFFF61}" srcOrd="0" destOrd="0" presId="urn:microsoft.com/office/officeart/2005/8/layout/hierarchy3"/>
    <dgm:cxn modelId="{975464EF-42B4-0F48-83DB-0070A612FB95}" type="presOf" srcId="{98450B70-D18C-4E1D-97E9-FA8BA06091D9}" destId="{88DF6E14-A27F-9944-BCBF-4DE6A0717A19}" srcOrd="0" destOrd="0" presId="urn:microsoft.com/office/officeart/2005/8/layout/hierarchy3"/>
    <dgm:cxn modelId="{418978F4-191A-8B49-8996-D10C943DE05D}" type="presOf" srcId="{EB73341C-FA6D-4FF7-B456-80B171416073}" destId="{E7160F09-FECA-FC49-8040-88D4CA9F0250}" srcOrd="0" destOrd="0" presId="urn:microsoft.com/office/officeart/2005/8/layout/hierarchy3"/>
    <dgm:cxn modelId="{D22E883D-8775-AB4D-B4AE-4EF2B2B9E935}" type="presParOf" srcId="{740CC6D3-E420-C84E-924A-FB5DE5DFFF61}" destId="{85E08602-1FB2-2442-BCF3-5F37D7188A66}" srcOrd="0" destOrd="0" presId="urn:microsoft.com/office/officeart/2005/8/layout/hierarchy3"/>
    <dgm:cxn modelId="{E5666585-39C9-0D48-AC0F-FDF8329CE9CA}" type="presParOf" srcId="{85E08602-1FB2-2442-BCF3-5F37D7188A66}" destId="{1C7DD5A2-4BFF-5B45-B4C5-44C9C4F3E8C5}" srcOrd="0" destOrd="0" presId="urn:microsoft.com/office/officeart/2005/8/layout/hierarchy3"/>
    <dgm:cxn modelId="{77088332-7E85-444D-929E-6D8790AB46F2}" type="presParOf" srcId="{1C7DD5A2-4BFF-5B45-B4C5-44C9C4F3E8C5}" destId="{88DF6E14-A27F-9944-BCBF-4DE6A0717A19}" srcOrd="0" destOrd="0" presId="urn:microsoft.com/office/officeart/2005/8/layout/hierarchy3"/>
    <dgm:cxn modelId="{03C26E8E-9BD7-854E-9C5B-C1A506422EB6}" type="presParOf" srcId="{1C7DD5A2-4BFF-5B45-B4C5-44C9C4F3E8C5}" destId="{C0E73C95-FD03-7A4A-8002-7C15CBA5CDAC}" srcOrd="1" destOrd="0" presId="urn:microsoft.com/office/officeart/2005/8/layout/hierarchy3"/>
    <dgm:cxn modelId="{661D9831-E8D5-0F46-B3A3-100B4DFC4786}" type="presParOf" srcId="{85E08602-1FB2-2442-BCF3-5F37D7188A66}" destId="{1327F0C9-0868-AB43-8644-C1CC2A89637B}" srcOrd="1" destOrd="0" presId="urn:microsoft.com/office/officeart/2005/8/layout/hierarchy3"/>
    <dgm:cxn modelId="{735CAFBC-CF25-DB4C-A523-DC08596850DF}" type="presParOf" srcId="{1327F0C9-0868-AB43-8644-C1CC2A89637B}" destId="{E5989CC5-76A6-4E40-AB44-9C14A05701D8}" srcOrd="0" destOrd="0" presId="urn:microsoft.com/office/officeart/2005/8/layout/hierarchy3"/>
    <dgm:cxn modelId="{2BB872DD-D348-E844-89DE-9F5009791DF8}" type="presParOf" srcId="{1327F0C9-0868-AB43-8644-C1CC2A89637B}" destId="{37F39ABF-AB03-7147-A3CB-A1519DD0149B}" srcOrd="1" destOrd="0" presId="urn:microsoft.com/office/officeart/2005/8/layout/hierarchy3"/>
    <dgm:cxn modelId="{F20AE412-6EEB-6849-8D79-146AEDE03146}" type="presParOf" srcId="{1327F0C9-0868-AB43-8644-C1CC2A89637B}" destId="{BCC5B48D-E011-5C49-9AA8-B738B4BA0859}" srcOrd="2" destOrd="0" presId="urn:microsoft.com/office/officeart/2005/8/layout/hierarchy3"/>
    <dgm:cxn modelId="{6EB4A341-3DD0-5A49-A781-F879B7BDDEAF}" type="presParOf" srcId="{1327F0C9-0868-AB43-8644-C1CC2A89637B}" destId="{E7160F09-FECA-FC49-8040-88D4CA9F0250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3F4830-5CD4-4C71-985C-0708E9B0BE14}" type="doc">
      <dgm:prSet loTypeId="urn:microsoft.com/office/officeart/2005/8/layout/hierarchy3" loCatId="process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20117B0-FCD8-4927-B2D0-4FE779DC2A9B}">
      <dgm:prSet phldrT="[Text]"/>
      <dgm:spPr/>
      <dgm:t>
        <a:bodyPr/>
        <a:lstStyle/>
        <a:p>
          <a:r>
            <a:rPr lang="en-US" dirty="0"/>
            <a:t>Test  2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B7B5CF59-8994-46C1-B996-2D89DD31FA35}" type="parTrans" cxnId="{616F7DC2-8C47-419A-9301-3002DA2ECB22}">
      <dgm:prSet/>
      <dgm:spPr/>
      <dgm:t>
        <a:bodyPr/>
        <a:lstStyle/>
        <a:p>
          <a:endParaRPr lang="en-US"/>
        </a:p>
      </dgm:t>
    </dgm:pt>
    <dgm:pt modelId="{73C4C127-0365-4ABF-A0E4-A1536DE07080}" type="sibTrans" cxnId="{616F7DC2-8C47-419A-9301-3002DA2ECB22}">
      <dgm:prSet/>
      <dgm:spPr/>
      <dgm:t>
        <a:bodyPr/>
        <a:lstStyle/>
        <a:p>
          <a:endParaRPr lang="en-US"/>
        </a:p>
      </dgm:t>
    </dgm:pt>
    <dgm:pt modelId="{255827E2-CE07-427C-839C-BE2E51FCDBB8}">
      <dgm:prSet phldrT="[Text]"/>
      <dgm:spPr/>
      <dgm:t>
        <a:bodyPr/>
        <a:lstStyle/>
        <a:p>
          <a:r>
            <a:rPr lang="en-US" dirty="0"/>
            <a:t>Males of High Resource Country Group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CC67C3C2-15A4-4506-BA33-B1FE8A669FD6}" type="parTrans" cxnId="{57307241-4596-4C81-AEDD-3103B1A40EE5}">
      <dgm:prSet/>
      <dgm:spPr/>
      <dgm:t>
        <a:bodyPr/>
        <a:lstStyle/>
        <a:p>
          <a:endParaRPr lang="en-US"/>
        </a:p>
      </dgm:t>
    </dgm:pt>
    <dgm:pt modelId="{22B85B52-EEDB-48AC-9998-BE0D123F7FE8}" type="sibTrans" cxnId="{57307241-4596-4C81-AEDD-3103B1A40EE5}">
      <dgm:prSet/>
      <dgm:spPr/>
      <dgm:t>
        <a:bodyPr/>
        <a:lstStyle/>
        <a:p>
          <a:endParaRPr lang="en-US"/>
        </a:p>
      </dgm:t>
    </dgm:pt>
    <dgm:pt modelId="{3791C0EA-2A16-4B79-AE66-267F4C96876D}">
      <dgm:prSet phldrT="[Text]"/>
      <dgm:spPr/>
      <dgm:t>
        <a:bodyPr/>
        <a:lstStyle/>
        <a:p>
          <a:r>
            <a:rPr lang="en-US" dirty="0"/>
            <a:t>Males of Low Resource Country Group</a:t>
          </a:r>
        </a:p>
      </dgm:t>
    </dgm:pt>
    <dgm:pt modelId="{51AE5850-1421-4D2B-9EDB-A11AC19873DC}" type="parTrans" cxnId="{6CCAD765-FAAF-43CB-B066-63D48E3ACEB0}">
      <dgm:prSet/>
      <dgm:spPr/>
      <dgm:t>
        <a:bodyPr/>
        <a:lstStyle/>
        <a:p>
          <a:endParaRPr lang="en-US"/>
        </a:p>
      </dgm:t>
    </dgm:pt>
    <dgm:pt modelId="{E6EC0DB1-165D-4E4E-A44A-0C2D946F2E51}" type="sibTrans" cxnId="{6CCAD765-FAAF-43CB-B066-63D48E3ACEB0}">
      <dgm:prSet/>
      <dgm:spPr/>
      <dgm:t>
        <a:bodyPr/>
        <a:lstStyle/>
        <a:p>
          <a:endParaRPr lang="en-US"/>
        </a:p>
      </dgm:t>
    </dgm:pt>
    <dgm:pt modelId="{740CC6D3-E420-C84E-924A-FB5DE5DFFF61}" type="pres">
      <dgm:prSet presAssocID="{A33F4830-5CD4-4C71-985C-0708E9B0BE1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22B0A3F-6CE6-634C-88BE-C66F2A0D4EA5}" type="pres">
      <dgm:prSet presAssocID="{F20117B0-FCD8-4927-B2D0-4FE779DC2A9B}" presName="root" presStyleCnt="0"/>
      <dgm:spPr/>
    </dgm:pt>
    <dgm:pt modelId="{82DBA023-0690-8A4A-B105-3492EC5DA801}" type="pres">
      <dgm:prSet presAssocID="{F20117B0-FCD8-4927-B2D0-4FE779DC2A9B}" presName="rootComposite" presStyleCnt="0"/>
      <dgm:spPr/>
    </dgm:pt>
    <dgm:pt modelId="{EB6C4EAC-C34C-8840-B055-A39D74585800}" type="pres">
      <dgm:prSet presAssocID="{F20117B0-FCD8-4927-B2D0-4FE779DC2A9B}" presName="rootText" presStyleLbl="node1" presStyleIdx="0" presStyleCnt="1" custScaleY="55055" custLinFactNeighborX="-36667" custLinFactNeighborY="1667"/>
      <dgm:spPr/>
    </dgm:pt>
    <dgm:pt modelId="{764D0AED-27DB-E74F-B4EA-6F4A1FF98B18}" type="pres">
      <dgm:prSet presAssocID="{F20117B0-FCD8-4927-B2D0-4FE779DC2A9B}" presName="rootConnector" presStyleLbl="node1" presStyleIdx="0" presStyleCnt="1"/>
      <dgm:spPr/>
    </dgm:pt>
    <dgm:pt modelId="{6C42F24C-815B-9B4D-9E8C-1C454FE686DF}" type="pres">
      <dgm:prSet presAssocID="{F20117B0-FCD8-4927-B2D0-4FE779DC2A9B}" presName="childShape" presStyleCnt="0"/>
      <dgm:spPr/>
    </dgm:pt>
    <dgm:pt modelId="{24B41D39-6E79-F141-8CB4-75AB2292A9B4}" type="pres">
      <dgm:prSet presAssocID="{CC67C3C2-15A4-4506-BA33-B1FE8A669FD6}" presName="Name13" presStyleLbl="parChTrans1D2" presStyleIdx="0" presStyleCnt="2"/>
      <dgm:spPr/>
    </dgm:pt>
    <dgm:pt modelId="{E1A63E03-00B0-844A-A5A0-C3BF8BD2A0CA}" type="pres">
      <dgm:prSet presAssocID="{255827E2-CE07-427C-839C-BE2E51FCDBB8}" presName="childText" presStyleLbl="bgAcc1" presStyleIdx="0" presStyleCnt="2">
        <dgm:presLayoutVars>
          <dgm:bulletEnabled val="1"/>
        </dgm:presLayoutVars>
      </dgm:prSet>
      <dgm:spPr/>
    </dgm:pt>
    <dgm:pt modelId="{A411AE03-38CB-F344-8D94-B44278A86CB4}" type="pres">
      <dgm:prSet presAssocID="{51AE5850-1421-4D2B-9EDB-A11AC19873DC}" presName="Name13" presStyleLbl="parChTrans1D2" presStyleIdx="1" presStyleCnt="2"/>
      <dgm:spPr/>
    </dgm:pt>
    <dgm:pt modelId="{A8DC351E-0C67-494C-9571-61D286D929D0}" type="pres">
      <dgm:prSet presAssocID="{3791C0EA-2A16-4B79-AE66-267F4C96876D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98F8910C-8C81-2F46-A844-5C421770E0BB}" type="presOf" srcId="{F20117B0-FCD8-4927-B2D0-4FE779DC2A9B}" destId="{764D0AED-27DB-E74F-B4EA-6F4A1FF98B18}" srcOrd="1" destOrd="0" presId="urn:microsoft.com/office/officeart/2005/8/layout/hierarchy3"/>
    <dgm:cxn modelId="{7B2AD22D-D9E9-3C48-B1D5-E32189BA9984}" type="presOf" srcId="{255827E2-CE07-427C-839C-BE2E51FCDBB8}" destId="{E1A63E03-00B0-844A-A5A0-C3BF8BD2A0CA}" srcOrd="0" destOrd="0" presId="urn:microsoft.com/office/officeart/2005/8/layout/hierarchy3"/>
    <dgm:cxn modelId="{A221A82F-B3F9-9449-86F4-DEA3FD6E62D9}" type="presOf" srcId="{F20117B0-FCD8-4927-B2D0-4FE779DC2A9B}" destId="{EB6C4EAC-C34C-8840-B055-A39D74585800}" srcOrd="0" destOrd="0" presId="urn:microsoft.com/office/officeart/2005/8/layout/hierarchy3"/>
    <dgm:cxn modelId="{57307241-4596-4C81-AEDD-3103B1A40EE5}" srcId="{F20117B0-FCD8-4927-B2D0-4FE779DC2A9B}" destId="{255827E2-CE07-427C-839C-BE2E51FCDBB8}" srcOrd="0" destOrd="0" parTransId="{CC67C3C2-15A4-4506-BA33-B1FE8A669FD6}" sibTransId="{22B85B52-EEDB-48AC-9998-BE0D123F7FE8}"/>
    <dgm:cxn modelId="{A10A9764-59EB-E343-8E27-F19AB1538A73}" type="presOf" srcId="{51AE5850-1421-4D2B-9EDB-A11AC19873DC}" destId="{A411AE03-38CB-F344-8D94-B44278A86CB4}" srcOrd="0" destOrd="0" presId="urn:microsoft.com/office/officeart/2005/8/layout/hierarchy3"/>
    <dgm:cxn modelId="{6CCAD765-FAAF-43CB-B066-63D48E3ACEB0}" srcId="{F20117B0-FCD8-4927-B2D0-4FE779DC2A9B}" destId="{3791C0EA-2A16-4B79-AE66-267F4C96876D}" srcOrd="1" destOrd="0" parTransId="{51AE5850-1421-4D2B-9EDB-A11AC19873DC}" sibTransId="{E6EC0DB1-165D-4E4E-A44A-0C2D946F2E51}"/>
    <dgm:cxn modelId="{72CB7389-48C0-7245-9B14-6D396AC49E94}" type="presOf" srcId="{CC67C3C2-15A4-4506-BA33-B1FE8A669FD6}" destId="{24B41D39-6E79-F141-8CB4-75AB2292A9B4}" srcOrd="0" destOrd="0" presId="urn:microsoft.com/office/officeart/2005/8/layout/hierarchy3"/>
    <dgm:cxn modelId="{8B7B8E9F-9854-3949-8EFB-8717B98BC613}" type="presOf" srcId="{3791C0EA-2A16-4B79-AE66-267F4C96876D}" destId="{A8DC351E-0C67-494C-9571-61D286D929D0}" srcOrd="0" destOrd="0" presId="urn:microsoft.com/office/officeart/2005/8/layout/hierarchy3"/>
    <dgm:cxn modelId="{616F7DC2-8C47-419A-9301-3002DA2ECB22}" srcId="{A33F4830-5CD4-4C71-985C-0708E9B0BE14}" destId="{F20117B0-FCD8-4927-B2D0-4FE779DC2A9B}" srcOrd="0" destOrd="0" parTransId="{B7B5CF59-8994-46C1-B996-2D89DD31FA35}" sibTransId="{73C4C127-0365-4ABF-A0E4-A1536DE07080}"/>
    <dgm:cxn modelId="{2F4845E6-FD50-EF45-B4DE-7535353E13C4}" type="presOf" srcId="{A33F4830-5CD4-4C71-985C-0708E9B0BE14}" destId="{740CC6D3-E420-C84E-924A-FB5DE5DFFF61}" srcOrd="0" destOrd="0" presId="urn:microsoft.com/office/officeart/2005/8/layout/hierarchy3"/>
    <dgm:cxn modelId="{44839153-B5D4-B448-807D-5F6148DE6F23}" type="presParOf" srcId="{740CC6D3-E420-C84E-924A-FB5DE5DFFF61}" destId="{F22B0A3F-6CE6-634C-88BE-C66F2A0D4EA5}" srcOrd="0" destOrd="0" presId="urn:microsoft.com/office/officeart/2005/8/layout/hierarchy3"/>
    <dgm:cxn modelId="{4FCD6D52-2BE0-3744-B9B5-19EFED52E308}" type="presParOf" srcId="{F22B0A3F-6CE6-634C-88BE-C66F2A0D4EA5}" destId="{82DBA023-0690-8A4A-B105-3492EC5DA801}" srcOrd="0" destOrd="0" presId="urn:microsoft.com/office/officeart/2005/8/layout/hierarchy3"/>
    <dgm:cxn modelId="{3DAA5887-7820-1A43-8D9B-E15BDB8D8904}" type="presParOf" srcId="{82DBA023-0690-8A4A-B105-3492EC5DA801}" destId="{EB6C4EAC-C34C-8840-B055-A39D74585800}" srcOrd="0" destOrd="0" presId="urn:microsoft.com/office/officeart/2005/8/layout/hierarchy3"/>
    <dgm:cxn modelId="{A7A032C9-06C2-9E47-B468-6BB066A808B2}" type="presParOf" srcId="{82DBA023-0690-8A4A-B105-3492EC5DA801}" destId="{764D0AED-27DB-E74F-B4EA-6F4A1FF98B18}" srcOrd="1" destOrd="0" presId="urn:microsoft.com/office/officeart/2005/8/layout/hierarchy3"/>
    <dgm:cxn modelId="{DC138CA9-9800-B547-AEF0-CE181E07DB13}" type="presParOf" srcId="{F22B0A3F-6CE6-634C-88BE-C66F2A0D4EA5}" destId="{6C42F24C-815B-9B4D-9E8C-1C454FE686DF}" srcOrd="1" destOrd="0" presId="urn:microsoft.com/office/officeart/2005/8/layout/hierarchy3"/>
    <dgm:cxn modelId="{EF8B0B86-20DD-374B-9161-9876DD2DDF91}" type="presParOf" srcId="{6C42F24C-815B-9B4D-9E8C-1C454FE686DF}" destId="{24B41D39-6E79-F141-8CB4-75AB2292A9B4}" srcOrd="0" destOrd="0" presId="urn:microsoft.com/office/officeart/2005/8/layout/hierarchy3"/>
    <dgm:cxn modelId="{66A669D4-52E2-BC48-886E-BDF4C2BDD680}" type="presParOf" srcId="{6C42F24C-815B-9B4D-9E8C-1C454FE686DF}" destId="{E1A63E03-00B0-844A-A5A0-C3BF8BD2A0CA}" srcOrd="1" destOrd="0" presId="urn:microsoft.com/office/officeart/2005/8/layout/hierarchy3"/>
    <dgm:cxn modelId="{FA5BE567-B8BF-994A-8E55-77118EFDA482}" type="presParOf" srcId="{6C42F24C-815B-9B4D-9E8C-1C454FE686DF}" destId="{A411AE03-38CB-F344-8D94-B44278A86CB4}" srcOrd="2" destOrd="0" presId="urn:microsoft.com/office/officeart/2005/8/layout/hierarchy3"/>
    <dgm:cxn modelId="{B24F07FC-2F56-D44C-928D-BFDB099F106D}" type="presParOf" srcId="{6C42F24C-815B-9B4D-9E8C-1C454FE686DF}" destId="{A8DC351E-0C67-494C-9571-61D286D929D0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3F4830-5CD4-4C71-985C-0708E9B0BE14}" type="doc">
      <dgm:prSet loTypeId="urn:microsoft.com/office/officeart/2005/8/layout/hierarchy3" loCatId="process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20117B0-FCD8-4927-B2D0-4FE779DC2A9B}">
      <dgm:prSet phldrT="[Text]"/>
      <dgm:spPr/>
      <dgm:t>
        <a:bodyPr/>
        <a:lstStyle/>
        <a:p>
          <a:r>
            <a:rPr lang="en-US" dirty="0"/>
            <a:t>Test  3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B7B5CF59-8994-46C1-B996-2D89DD31FA35}" type="parTrans" cxnId="{616F7DC2-8C47-419A-9301-3002DA2ECB22}">
      <dgm:prSet/>
      <dgm:spPr/>
      <dgm:t>
        <a:bodyPr/>
        <a:lstStyle/>
        <a:p>
          <a:endParaRPr lang="en-US"/>
        </a:p>
      </dgm:t>
    </dgm:pt>
    <dgm:pt modelId="{73C4C127-0365-4ABF-A0E4-A1536DE07080}" type="sibTrans" cxnId="{616F7DC2-8C47-419A-9301-3002DA2ECB22}">
      <dgm:prSet/>
      <dgm:spPr/>
      <dgm:t>
        <a:bodyPr/>
        <a:lstStyle/>
        <a:p>
          <a:endParaRPr lang="en-US"/>
        </a:p>
      </dgm:t>
    </dgm:pt>
    <dgm:pt modelId="{255827E2-CE07-427C-839C-BE2E51FCDBB8}">
      <dgm:prSet phldrT="[Text]"/>
      <dgm:spPr/>
      <dgm:t>
        <a:bodyPr/>
        <a:lstStyle/>
        <a:p>
          <a:r>
            <a:rPr lang="en-US" dirty="0"/>
            <a:t>Females of High Resource Countries Group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CC67C3C2-15A4-4506-BA33-B1FE8A669FD6}" type="parTrans" cxnId="{57307241-4596-4C81-AEDD-3103B1A40EE5}">
      <dgm:prSet/>
      <dgm:spPr/>
      <dgm:t>
        <a:bodyPr/>
        <a:lstStyle/>
        <a:p>
          <a:endParaRPr lang="en-US"/>
        </a:p>
      </dgm:t>
    </dgm:pt>
    <dgm:pt modelId="{22B85B52-EEDB-48AC-9998-BE0D123F7FE8}" type="sibTrans" cxnId="{57307241-4596-4C81-AEDD-3103B1A40EE5}">
      <dgm:prSet/>
      <dgm:spPr/>
      <dgm:t>
        <a:bodyPr/>
        <a:lstStyle/>
        <a:p>
          <a:endParaRPr lang="en-US"/>
        </a:p>
      </dgm:t>
    </dgm:pt>
    <dgm:pt modelId="{3791C0EA-2A16-4B79-AE66-267F4C96876D}">
      <dgm:prSet phldrT="[Text]"/>
      <dgm:spPr/>
      <dgm:t>
        <a:bodyPr/>
        <a:lstStyle/>
        <a:p>
          <a:r>
            <a:rPr lang="en-US" dirty="0"/>
            <a:t>Females of Low Resource Countries Group</a:t>
          </a:r>
        </a:p>
      </dgm:t>
    </dgm:pt>
    <dgm:pt modelId="{51AE5850-1421-4D2B-9EDB-A11AC19873DC}" type="parTrans" cxnId="{6CCAD765-FAAF-43CB-B066-63D48E3ACEB0}">
      <dgm:prSet/>
      <dgm:spPr/>
      <dgm:t>
        <a:bodyPr/>
        <a:lstStyle/>
        <a:p>
          <a:endParaRPr lang="en-US"/>
        </a:p>
      </dgm:t>
    </dgm:pt>
    <dgm:pt modelId="{E6EC0DB1-165D-4E4E-A44A-0C2D946F2E51}" type="sibTrans" cxnId="{6CCAD765-FAAF-43CB-B066-63D48E3ACEB0}">
      <dgm:prSet/>
      <dgm:spPr/>
      <dgm:t>
        <a:bodyPr/>
        <a:lstStyle/>
        <a:p>
          <a:endParaRPr lang="en-US"/>
        </a:p>
      </dgm:t>
    </dgm:pt>
    <dgm:pt modelId="{740CC6D3-E420-C84E-924A-FB5DE5DFFF61}" type="pres">
      <dgm:prSet presAssocID="{A33F4830-5CD4-4C71-985C-0708E9B0BE1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22B0A3F-6CE6-634C-88BE-C66F2A0D4EA5}" type="pres">
      <dgm:prSet presAssocID="{F20117B0-FCD8-4927-B2D0-4FE779DC2A9B}" presName="root" presStyleCnt="0"/>
      <dgm:spPr/>
    </dgm:pt>
    <dgm:pt modelId="{82DBA023-0690-8A4A-B105-3492EC5DA801}" type="pres">
      <dgm:prSet presAssocID="{F20117B0-FCD8-4927-B2D0-4FE779DC2A9B}" presName="rootComposite" presStyleCnt="0"/>
      <dgm:spPr/>
    </dgm:pt>
    <dgm:pt modelId="{EB6C4EAC-C34C-8840-B055-A39D74585800}" type="pres">
      <dgm:prSet presAssocID="{F20117B0-FCD8-4927-B2D0-4FE779DC2A9B}" presName="rootText" presStyleLbl="node1" presStyleIdx="0" presStyleCnt="1" custScaleY="60405" custLinFactNeighborX="8683" custLinFactNeighborY="10829"/>
      <dgm:spPr/>
    </dgm:pt>
    <dgm:pt modelId="{764D0AED-27DB-E74F-B4EA-6F4A1FF98B18}" type="pres">
      <dgm:prSet presAssocID="{F20117B0-FCD8-4927-B2D0-4FE779DC2A9B}" presName="rootConnector" presStyleLbl="node1" presStyleIdx="0" presStyleCnt="1"/>
      <dgm:spPr/>
    </dgm:pt>
    <dgm:pt modelId="{6C42F24C-815B-9B4D-9E8C-1C454FE686DF}" type="pres">
      <dgm:prSet presAssocID="{F20117B0-FCD8-4927-B2D0-4FE779DC2A9B}" presName="childShape" presStyleCnt="0"/>
      <dgm:spPr/>
    </dgm:pt>
    <dgm:pt modelId="{24B41D39-6E79-F141-8CB4-75AB2292A9B4}" type="pres">
      <dgm:prSet presAssocID="{CC67C3C2-15A4-4506-BA33-B1FE8A669FD6}" presName="Name13" presStyleLbl="parChTrans1D2" presStyleIdx="0" presStyleCnt="2"/>
      <dgm:spPr/>
    </dgm:pt>
    <dgm:pt modelId="{E1A63E03-00B0-844A-A5A0-C3BF8BD2A0CA}" type="pres">
      <dgm:prSet presAssocID="{255827E2-CE07-427C-839C-BE2E51FCDBB8}" presName="childText" presStyleLbl="bgAcc1" presStyleIdx="0" presStyleCnt="2">
        <dgm:presLayoutVars>
          <dgm:bulletEnabled val="1"/>
        </dgm:presLayoutVars>
      </dgm:prSet>
      <dgm:spPr/>
    </dgm:pt>
    <dgm:pt modelId="{A411AE03-38CB-F344-8D94-B44278A86CB4}" type="pres">
      <dgm:prSet presAssocID="{51AE5850-1421-4D2B-9EDB-A11AC19873DC}" presName="Name13" presStyleLbl="parChTrans1D2" presStyleIdx="1" presStyleCnt="2"/>
      <dgm:spPr/>
    </dgm:pt>
    <dgm:pt modelId="{A8DC351E-0C67-494C-9571-61D286D929D0}" type="pres">
      <dgm:prSet presAssocID="{3791C0EA-2A16-4B79-AE66-267F4C96876D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98F8910C-8C81-2F46-A844-5C421770E0BB}" type="presOf" srcId="{F20117B0-FCD8-4927-B2D0-4FE779DC2A9B}" destId="{764D0AED-27DB-E74F-B4EA-6F4A1FF98B18}" srcOrd="1" destOrd="0" presId="urn:microsoft.com/office/officeart/2005/8/layout/hierarchy3"/>
    <dgm:cxn modelId="{7B2AD22D-D9E9-3C48-B1D5-E32189BA9984}" type="presOf" srcId="{255827E2-CE07-427C-839C-BE2E51FCDBB8}" destId="{E1A63E03-00B0-844A-A5A0-C3BF8BD2A0CA}" srcOrd="0" destOrd="0" presId="urn:microsoft.com/office/officeart/2005/8/layout/hierarchy3"/>
    <dgm:cxn modelId="{A221A82F-B3F9-9449-86F4-DEA3FD6E62D9}" type="presOf" srcId="{F20117B0-FCD8-4927-B2D0-4FE779DC2A9B}" destId="{EB6C4EAC-C34C-8840-B055-A39D74585800}" srcOrd="0" destOrd="0" presId="urn:microsoft.com/office/officeart/2005/8/layout/hierarchy3"/>
    <dgm:cxn modelId="{57307241-4596-4C81-AEDD-3103B1A40EE5}" srcId="{F20117B0-FCD8-4927-B2D0-4FE779DC2A9B}" destId="{255827E2-CE07-427C-839C-BE2E51FCDBB8}" srcOrd="0" destOrd="0" parTransId="{CC67C3C2-15A4-4506-BA33-B1FE8A669FD6}" sibTransId="{22B85B52-EEDB-48AC-9998-BE0D123F7FE8}"/>
    <dgm:cxn modelId="{A10A9764-59EB-E343-8E27-F19AB1538A73}" type="presOf" srcId="{51AE5850-1421-4D2B-9EDB-A11AC19873DC}" destId="{A411AE03-38CB-F344-8D94-B44278A86CB4}" srcOrd="0" destOrd="0" presId="urn:microsoft.com/office/officeart/2005/8/layout/hierarchy3"/>
    <dgm:cxn modelId="{6CCAD765-FAAF-43CB-B066-63D48E3ACEB0}" srcId="{F20117B0-FCD8-4927-B2D0-4FE779DC2A9B}" destId="{3791C0EA-2A16-4B79-AE66-267F4C96876D}" srcOrd="1" destOrd="0" parTransId="{51AE5850-1421-4D2B-9EDB-A11AC19873DC}" sibTransId="{E6EC0DB1-165D-4E4E-A44A-0C2D946F2E51}"/>
    <dgm:cxn modelId="{72CB7389-48C0-7245-9B14-6D396AC49E94}" type="presOf" srcId="{CC67C3C2-15A4-4506-BA33-B1FE8A669FD6}" destId="{24B41D39-6E79-F141-8CB4-75AB2292A9B4}" srcOrd="0" destOrd="0" presId="urn:microsoft.com/office/officeart/2005/8/layout/hierarchy3"/>
    <dgm:cxn modelId="{8B7B8E9F-9854-3949-8EFB-8717B98BC613}" type="presOf" srcId="{3791C0EA-2A16-4B79-AE66-267F4C96876D}" destId="{A8DC351E-0C67-494C-9571-61D286D929D0}" srcOrd="0" destOrd="0" presId="urn:microsoft.com/office/officeart/2005/8/layout/hierarchy3"/>
    <dgm:cxn modelId="{616F7DC2-8C47-419A-9301-3002DA2ECB22}" srcId="{A33F4830-5CD4-4C71-985C-0708E9B0BE14}" destId="{F20117B0-FCD8-4927-B2D0-4FE779DC2A9B}" srcOrd="0" destOrd="0" parTransId="{B7B5CF59-8994-46C1-B996-2D89DD31FA35}" sibTransId="{73C4C127-0365-4ABF-A0E4-A1536DE07080}"/>
    <dgm:cxn modelId="{2F4845E6-FD50-EF45-B4DE-7535353E13C4}" type="presOf" srcId="{A33F4830-5CD4-4C71-985C-0708E9B0BE14}" destId="{740CC6D3-E420-C84E-924A-FB5DE5DFFF61}" srcOrd="0" destOrd="0" presId="urn:microsoft.com/office/officeart/2005/8/layout/hierarchy3"/>
    <dgm:cxn modelId="{44839153-B5D4-B448-807D-5F6148DE6F23}" type="presParOf" srcId="{740CC6D3-E420-C84E-924A-FB5DE5DFFF61}" destId="{F22B0A3F-6CE6-634C-88BE-C66F2A0D4EA5}" srcOrd="0" destOrd="0" presId="urn:microsoft.com/office/officeart/2005/8/layout/hierarchy3"/>
    <dgm:cxn modelId="{4FCD6D52-2BE0-3744-B9B5-19EFED52E308}" type="presParOf" srcId="{F22B0A3F-6CE6-634C-88BE-C66F2A0D4EA5}" destId="{82DBA023-0690-8A4A-B105-3492EC5DA801}" srcOrd="0" destOrd="0" presId="urn:microsoft.com/office/officeart/2005/8/layout/hierarchy3"/>
    <dgm:cxn modelId="{3DAA5887-7820-1A43-8D9B-E15BDB8D8904}" type="presParOf" srcId="{82DBA023-0690-8A4A-B105-3492EC5DA801}" destId="{EB6C4EAC-C34C-8840-B055-A39D74585800}" srcOrd="0" destOrd="0" presId="urn:microsoft.com/office/officeart/2005/8/layout/hierarchy3"/>
    <dgm:cxn modelId="{A7A032C9-06C2-9E47-B468-6BB066A808B2}" type="presParOf" srcId="{82DBA023-0690-8A4A-B105-3492EC5DA801}" destId="{764D0AED-27DB-E74F-B4EA-6F4A1FF98B18}" srcOrd="1" destOrd="0" presId="urn:microsoft.com/office/officeart/2005/8/layout/hierarchy3"/>
    <dgm:cxn modelId="{DC138CA9-9800-B547-AEF0-CE181E07DB13}" type="presParOf" srcId="{F22B0A3F-6CE6-634C-88BE-C66F2A0D4EA5}" destId="{6C42F24C-815B-9B4D-9E8C-1C454FE686DF}" srcOrd="1" destOrd="0" presId="urn:microsoft.com/office/officeart/2005/8/layout/hierarchy3"/>
    <dgm:cxn modelId="{EF8B0B86-20DD-374B-9161-9876DD2DDF91}" type="presParOf" srcId="{6C42F24C-815B-9B4D-9E8C-1C454FE686DF}" destId="{24B41D39-6E79-F141-8CB4-75AB2292A9B4}" srcOrd="0" destOrd="0" presId="urn:microsoft.com/office/officeart/2005/8/layout/hierarchy3"/>
    <dgm:cxn modelId="{66A669D4-52E2-BC48-886E-BDF4C2BDD680}" type="presParOf" srcId="{6C42F24C-815B-9B4D-9E8C-1C454FE686DF}" destId="{E1A63E03-00B0-844A-A5A0-C3BF8BD2A0CA}" srcOrd="1" destOrd="0" presId="urn:microsoft.com/office/officeart/2005/8/layout/hierarchy3"/>
    <dgm:cxn modelId="{FA5BE567-B8BF-994A-8E55-77118EFDA482}" type="presParOf" srcId="{6C42F24C-815B-9B4D-9E8C-1C454FE686DF}" destId="{A411AE03-38CB-F344-8D94-B44278A86CB4}" srcOrd="2" destOrd="0" presId="urn:microsoft.com/office/officeart/2005/8/layout/hierarchy3"/>
    <dgm:cxn modelId="{B24F07FC-2F56-D44C-928D-BFDB099F106D}" type="presParOf" srcId="{6C42F24C-815B-9B4D-9E8C-1C454FE686DF}" destId="{A8DC351E-0C67-494C-9571-61D286D929D0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31F533-BEB9-2E49-AD21-4A04F334FE6B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4CB086-C354-4C4F-A7F0-F5F81EDCA35E}">
      <dgm:prSet phldrT="[Text]"/>
      <dgm:spPr/>
      <dgm:t>
        <a:bodyPr/>
        <a:lstStyle/>
        <a:p>
          <a:r>
            <a:rPr lang="en-US" dirty="0"/>
            <a:t>Research</a:t>
          </a:r>
        </a:p>
      </dgm:t>
    </dgm:pt>
    <dgm:pt modelId="{31DDC41C-3C4B-4B4E-A1A1-D7E069407038}" type="parTrans" cxnId="{10721196-497E-9C47-AF57-D816F753F91F}">
      <dgm:prSet/>
      <dgm:spPr/>
      <dgm:t>
        <a:bodyPr/>
        <a:lstStyle/>
        <a:p>
          <a:endParaRPr lang="en-US"/>
        </a:p>
      </dgm:t>
    </dgm:pt>
    <dgm:pt modelId="{135C325C-A8C4-8040-BF98-478164F6079E}" type="sibTrans" cxnId="{10721196-497E-9C47-AF57-D816F753F91F}">
      <dgm:prSet/>
      <dgm:spPr/>
      <dgm:t>
        <a:bodyPr/>
        <a:lstStyle/>
        <a:p>
          <a:endParaRPr lang="en-US"/>
        </a:p>
      </dgm:t>
    </dgm:pt>
    <dgm:pt modelId="{3AE4E013-1D16-B448-AC2F-3842FA579EFE}">
      <dgm:prSet phldrT="[Text]"/>
      <dgm:spPr/>
      <dgm:t>
        <a:bodyPr/>
        <a:lstStyle/>
        <a:p>
          <a:r>
            <a:rPr lang="en-US" dirty="0"/>
            <a:t> Further comparative research analyses on the predictive factors influencing mental health in low and middle income countries</a:t>
          </a:r>
        </a:p>
      </dgm:t>
    </dgm:pt>
    <dgm:pt modelId="{07410761-9383-1B46-8F46-8B17B5E82AFB}" type="parTrans" cxnId="{4A39B8BD-A701-DD47-AB3F-1CEEBCC2ECAB}">
      <dgm:prSet/>
      <dgm:spPr/>
      <dgm:t>
        <a:bodyPr/>
        <a:lstStyle/>
        <a:p>
          <a:endParaRPr lang="en-US"/>
        </a:p>
      </dgm:t>
    </dgm:pt>
    <dgm:pt modelId="{72B9BFD9-7D8B-3F4C-805A-03C31E2D6855}" type="sibTrans" cxnId="{4A39B8BD-A701-DD47-AB3F-1CEEBCC2ECAB}">
      <dgm:prSet/>
      <dgm:spPr/>
      <dgm:t>
        <a:bodyPr/>
        <a:lstStyle/>
        <a:p>
          <a:endParaRPr lang="en-US"/>
        </a:p>
      </dgm:t>
    </dgm:pt>
    <dgm:pt modelId="{1C59BE51-350C-FC4D-AF93-529792B86FED}">
      <dgm:prSet phldrT="[Text]"/>
      <dgm:spPr/>
      <dgm:t>
        <a:bodyPr/>
        <a:lstStyle/>
        <a:p>
          <a:r>
            <a:rPr lang="en-US" dirty="0"/>
            <a:t>Business</a:t>
          </a:r>
        </a:p>
      </dgm:t>
    </dgm:pt>
    <dgm:pt modelId="{ACF3B9DA-A520-584F-A103-3015C680E4B4}" type="parTrans" cxnId="{C18B83F2-49F2-5744-9E18-AC9EC1984DF1}">
      <dgm:prSet/>
      <dgm:spPr/>
      <dgm:t>
        <a:bodyPr/>
        <a:lstStyle/>
        <a:p>
          <a:endParaRPr lang="en-US"/>
        </a:p>
      </dgm:t>
    </dgm:pt>
    <dgm:pt modelId="{F9BA9775-D8EE-9C47-B95B-6A560BBBA253}" type="sibTrans" cxnId="{C18B83F2-49F2-5744-9E18-AC9EC1984DF1}">
      <dgm:prSet/>
      <dgm:spPr/>
      <dgm:t>
        <a:bodyPr/>
        <a:lstStyle/>
        <a:p>
          <a:endParaRPr lang="en-US"/>
        </a:p>
      </dgm:t>
    </dgm:pt>
    <dgm:pt modelId="{FD6B5B54-3D85-224F-807E-12C5A9AE5E3F}">
      <dgm:prSet phldrT="[Text]"/>
      <dgm:spPr/>
      <dgm:t>
        <a:bodyPr/>
        <a:lstStyle/>
        <a:p>
          <a:r>
            <a:rPr lang="en-US" dirty="0"/>
            <a:t>Implementing early screening modalities to make the most use of intervention methods (which are time dependent)</a:t>
          </a:r>
        </a:p>
      </dgm:t>
    </dgm:pt>
    <dgm:pt modelId="{6C03A846-8E12-564C-B86D-1390A022F6E5}" type="parTrans" cxnId="{ED5CDED2-AD32-BE44-BE3D-32FB6C87CFE1}">
      <dgm:prSet/>
      <dgm:spPr/>
      <dgm:t>
        <a:bodyPr/>
        <a:lstStyle/>
        <a:p>
          <a:endParaRPr lang="en-US"/>
        </a:p>
      </dgm:t>
    </dgm:pt>
    <dgm:pt modelId="{9DB01226-88F2-B84E-8D9C-628690A6D54E}" type="sibTrans" cxnId="{ED5CDED2-AD32-BE44-BE3D-32FB6C87CFE1}">
      <dgm:prSet/>
      <dgm:spPr/>
      <dgm:t>
        <a:bodyPr/>
        <a:lstStyle/>
        <a:p>
          <a:endParaRPr lang="en-US"/>
        </a:p>
      </dgm:t>
    </dgm:pt>
    <dgm:pt modelId="{10B13C4D-0C9D-4C4D-817F-D05DDCF94583}">
      <dgm:prSet/>
      <dgm:spPr/>
      <dgm:t>
        <a:bodyPr/>
        <a:lstStyle/>
        <a:p>
          <a:r>
            <a:rPr lang="en-US" dirty="0"/>
            <a:t>Policy</a:t>
          </a:r>
        </a:p>
      </dgm:t>
    </dgm:pt>
    <dgm:pt modelId="{518074AE-D1AE-CB4E-86FA-E5851E2D7B97}" type="parTrans" cxnId="{9EE4D0BC-F1AA-BF41-AD40-0BEAD3E72E25}">
      <dgm:prSet/>
      <dgm:spPr/>
      <dgm:t>
        <a:bodyPr/>
        <a:lstStyle/>
        <a:p>
          <a:endParaRPr lang="en-US"/>
        </a:p>
      </dgm:t>
    </dgm:pt>
    <dgm:pt modelId="{322D3A96-7347-2749-BE3A-64863169DF96}" type="sibTrans" cxnId="{9EE4D0BC-F1AA-BF41-AD40-0BEAD3E72E25}">
      <dgm:prSet/>
      <dgm:spPr/>
      <dgm:t>
        <a:bodyPr/>
        <a:lstStyle/>
        <a:p>
          <a:endParaRPr lang="en-US"/>
        </a:p>
      </dgm:t>
    </dgm:pt>
    <dgm:pt modelId="{991939B2-83DB-E74C-9817-2546829E63AF}">
      <dgm:prSet/>
      <dgm:spPr/>
      <dgm:t>
        <a:bodyPr/>
        <a:lstStyle/>
        <a:p>
          <a:r>
            <a:rPr lang="en-US" dirty="0"/>
            <a:t>Standardized and uniform data collection and classification system for mental health illness</a:t>
          </a:r>
        </a:p>
      </dgm:t>
    </dgm:pt>
    <dgm:pt modelId="{BB88AE9A-8609-404D-9331-796752A9F039}" type="parTrans" cxnId="{9FCE19F5-F447-2841-9A8F-4EEF27944CEE}">
      <dgm:prSet/>
      <dgm:spPr/>
      <dgm:t>
        <a:bodyPr/>
        <a:lstStyle/>
        <a:p>
          <a:endParaRPr lang="en-US"/>
        </a:p>
      </dgm:t>
    </dgm:pt>
    <dgm:pt modelId="{1346A782-A04A-1C4C-8B98-74922558A4A9}" type="sibTrans" cxnId="{9FCE19F5-F447-2841-9A8F-4EEF27944CEE}">
      <dgm:prSet/>
      <dgm:spPr/>
      <dgm:t>
        <a:bodyPr/>
        <a:lstStyle/>
        <a:p>
          <a:endParaRPr lang="en-US"/>
        </a:p>
      </dgm:t>
    </dgm:pt>
    <dgm:pt modelId="{FEF5C8AC-8C55-954D-87A5-AEC7D583F830}" type="pres">
      <dgm:prSet presAssocID="{7C31F533-BEB9-2E49-AD21-4A04F334FE6B}" presName="Name0" presStyleCnt="0">
        <dgm:presLayoutVars>
          <dgm:dir/>
          <dgm:animLvl val="lvl"/>
          <dgm:resizeHandles val="exact"/>
        </dgm:presLayoutVars>
      </dgm:prSet>
      <dgm:spPr/>
    </dgm:pt>
    <dgm:pt modelId="{892B128A-7DC4-8247-A965-F0B3395C2F0C}" type="pres">
      <dgm:prSet presAssocID="{E94CB086-C354-4C4F-A7F0-F5F81EDCA35E}" presName="composite" presStyleCnt="0"/>
      <dgm:spPr/>
    </dgm:pt>
    <dgm:pt modelId="{40829A1B-DBCA-364E-AB75-05FB5CD8A158}" type="pres">
      <dgm:prSet presAssocID="{E94CB086-C354-4C4F-A7F0-F5F81EDCA35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940D024-3BA1-D643-9173-771831BC5993}" type="pres">
      <dgm:prSet presAssocID="{E94CB086-C354-4C4F-A7F0-F5F81EDCA35E}" presName="desTx" presStyleLbl="alignAccFollowNode1" presStyleIdx="0" presStyleCnt="3">
        <dgm:presLayoutVars>
          <dgm:bulletEnabled val="1"/>
        </dgm:presLayoutVars>
      </dgm:prSet>
      <dgm:spPr/>
    </dgm:pt>
    <dgm:pt modelId="{BC3390A2-2B1D-6641-B78F-898D16C8B32B}" type="pres">
      <dgm:prSet presAssocID="{135C325C-A8C4-8040-BF98-478164F6079E}" presName="space" presStyleCnt="0"/>
      <dgm:spPr/>
    </dgm:pt>
    <dgm:pt modelId="{D7D1861E-2FCA-8448-8ED3-09E83902AB3A}" type="pres">
      <dgm:prSet presAssocID="{10B13C4D-0C9D-4C4D-817F-D05DDCF94583}" presName="composite" presStyleCnt="0"/>
      <dgm:spPr/>
    </dgm:pt>
    <dgm:pt modelId="{5BCDA1E6-E654-DB42-BE70-1232A4DE27A2}" type="pres">
      <dgm:prSet presAssocID="{10B13C4D-0C9D-4C4D-817F-D05DDCF9458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C80CC8C-EC82-4C46-A594-1A9F09B7E339}" type="pres">
      <dgm:prSet presAssocID="{10B13C4D-0C9D-4C4D-817F-D05DDCF94583}" presName="desTx" presStyleLbl="alignAccFollowNode1" presStyleIdx="1" presStyleCnt="3">
        <dgm:presLayoutVars>
          <dgm:bulletEnabled val="1"/>
        </dgm:presLayoutVars>
      </dgm:prSet>
      <dgm:spPr/>
    </dgm:pt>
    <dgm:pt modelId="{59C85238-6178-FB4B-BC06-1A836541DDAC}" type="pres">
      <dgm:prSet presAssocID="{322D3A96-7347-2749-BE3A-64863169DF96}" presName="space" presStyleCnt="0"/>
      <dgm:spPr/>
    </dgm:pt>
    <dgm:pt modelId="{31778764-2A9E-CE4A-B4C2-BC6AB0E3C110}" type="pres">
      <dgm:prSet presAssocID="{1C59BE51-350C-FC4D-AF93-529792B86FED}" presName="composite" presStyleCnt="0"/>
      <dgm:spPr/>
    </dgm:pt>
    <dgm:pt modelId="{5146A054-F9F3-6444-9BAD-C37884D3A118}" type="pres">
      <dgm:prSet presAssocID="{1C59BE51-350C-FC4D-AF93-529792B86FE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39E47BC-3229-9A4C-A3E1-FB6E69CFB014}" type="pres">
      <dgm:prSet presAssocID="{1C59BE51-350C-FC4D-AF93-529792B86FE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3A4D81E-3F1D-2E42-97E0-456C8231C8DB}" type="presOf" srcId="{FD6B5B54-3D85-224F-807E-12C5A9AE5E3F}" destId="{839E47BC-3229-9A4C-A3E1-FB6E69CFB014}" srcOrd="0" destOrd="0" presId="urn:microsoft.com/office/officeart/2005/8/layout/hList1"/>
    <dgm:cxn modelId="{9921DE2A-FB04-FB4F-80D6-4C5E45945A55}" type="presOf" srcId="{991939B2-83DB-E74C-9817-2546829E63AF}" destId="{FC80CC8C-EC82-4C46-A594-1A9F09B7E339}" srcOrd="0" destOrd="0" presId="urn:microsoft.com/office/officeart/2005/8/layout/hList1"/>
    <dgm:cxn modelId="{24802C47-4C3B-1A42-B7BD-AC5F0EB4BA0B}" type="presOf" srcId="{1C59BE51-350C-FC4D-AF93-529792B86FED}" destId="{5146A054-F9F3-6444-9BAD-C37884D3A118}" srcOrd="0" destOrd="0" presId="urn:microsoft.com/office/officeart/2005/8/layout/hList1"/>
    <dgm:cxn modelId="{2EA9248F-0BB2-504F-A62C-CBE8BE47919F}" type="presOf" srcId="{3AE4E013-1D16-B448-AC2F-3842FA579EFE}" destId="{2940D024-3BA1-D643-9173-771831BC5993}" srcOrd="0" destOrd="0" presId="urn:microsoft.com/office/officeart/2005/8/layout/hList1"/>
    <dgm:cxn modelId="{10721196-497E-9C47-AF57-D816F753F91F}" srcId="{7C31F533-BEB9-2E49-AD21-4A04F334FE6B}" destId="{E94CB086-C354-4C4F-A7F0-F5F81EDCA35E}" srcOrd="0" destOrd="0" parTransId="{31DDC41C-3C4B-4B4E-A1A1-D7E069407038}" sibTransId="{135C325C-A8C4-8040-BF98-478164F6079E}"/>
    <dgm:cxn modelId="{D36186AA-AF7F-A443-B9E4-88FBC9FDCAB3}" type="presOf" srcId="{7C31F533-BEB9-2E49-AD21-4A04F334FE6B}" destId="{FEF5C8AC-8C55-954D-87A5-AEC7D583F830}" srcOrd="0" destOrd="0" presId="urn:microsoft.com/office/officeart/2005/8/layout/hList1"/>
    <dgm:cxn modelId="{9EE4D0BC-F1AA-BF41-AD40-0BEAD3E72E25}" srcId="{7C31F533-BEB9-2E49-AD21-4A04F334FE6B}" destId="{10B13C4D-0C9D-4C4D-817F-D05DDCF94583}" srcOrd="1" destOrd="0" parTransId="{518074AE-D1AE-CB4E-86FA-E5851E2D7B97}" sibTransId="{322D3A96-7347-2749-BE3A-64863169DF96}"/>
    <dgm:cxn modelId="{4A39B8BD-A701-DD47-AB3F-1CEEBCC2ECAB}" srcId="{E94CB086-C354-4C4F-A7F0-F5F81EDCA35E}" destId="{3AE4E013-1D16-B448-AC2F-3842FA579EFE}" srcOrd="0" destOrd="0" parTransId="{07410761-9383-1B46-8F46-8B17B5E82AFB}" sibTransId="{72B9BFD9-7D8B-3F4C-805A-03C31E2D6855}"/>
    <dgm:cxn modelId="{ED5CDED2-AD32-BE44-BE3D-32FB6C87CFE1}" srcId="{1C59BE51-350C-FC4D-AF93-529792B86FED}" destId="{FD6B5B54-3D85-224F-807E-12C5A9AE5E3F}" srcOrd="0" destOrd="0" parTransId="{6C03A846-8E12-564C-B86D-1390A022F6E5}" sibTransId="{9DB01226-88F2-B84E-8D9C-628690A6D54E}"/>
    <dgm:cxn modelId="{853D3DEC-0C42-1A43-86D3-1CFB54F588C7}" type="presOf" srcId="{E94CB086-C354-4C4F-A7F0-F5F81EDCA35E}" destId="{40829A1B-DBCA-364E-AB75-05FB5CD8A158}" srcOrd="0" destOrd="0" presId="urn:microsoft.com/office/officeart/2005/8/layout/hList1"/>
    <dgm:cxn modelId="{C18B83F2-49F2-5744-9E18-AC9EC1984DF1}" srcId="{7C31F533-BEB9-2E49-AD21-4A04F334FE6B}" destId="{1C59BE51-350C-FC4D-AF93-529792B86FED}" srcOrd="2" destOrd="0" parTransId="{ACF3B9DA-A520-584F-A103-3015C680E4B4}" sibTransId="{F9BA9775-D8EE-9C47-B95B-6A560BBBA253}"/>
    <dgm:cxn modelId="{9FCE19F5-F447-2841-9A8F-4EEF27944CEE}" srcId="{10B13C4D-0C9D-4C4D-817F-D05DDCF94583}" destId="{991939B2-83DB-E74C-9817-2546829E63AF}" srcOrd="0" destOrd="0" parTransId="{BB88AE9A-8609-404D-9331-796752A9F039}" sibTransId="{1346A782-A04A-1C4C-8B98-74922558A4A9}"/>
    <dgm:cxn modelId="{4A3DF6FA-6AFF-094D-9956-5C29C398D1B3}" type="presOf" srcId="{10B13C4D-0C9D-4C4D-817F-D05DDCF94583}" destId="{5BCDA1E6-E654-DB42-BE70-1232A4DE27A2}" srcOrd="0" destOrd="0" presId="urn:microsoft.com/office/officeart/2005/8/layout/hList1"/>
    <dgm:cxn modelId="{70B39E2C-FFDB-BC4D-9DA3-5538F506274B}" type="presParOf" srcId="{FEF5C8AC-8C55-954D-87A5-AEC7D583F830}" destId="{892B128A-7DC4-8247-A965-F0B3395C2F0C}" srcOrd="0" destOrd="0" presId="urn:microsoft.com/office/officeart/2005/8/layout/hList1"/>
    <dgm:cxn modelId="{757023B0-9B51-F247-B5C5-D42AD56E21CB}" type="presParOf" srcId="{892B128A-7DC4-8247-A965-F0B3395C2F0C}" destId="{40829A1B-DBCA-364E-AB75-05FB5CD8A158}" srcOrd="0" destOrd="0" presId="urn:microsoft.com/office/officeart/2005/8/layout/hList1"/>
    <dgm:cxn modelId="{2B7F0950-F57F-2547-ACC7-235B0D801493}" type="presParOf" srcId="{892B128A-7DC4-8247-A965-F0B3395C2F0C}" destId="{2940D024-3BA1-D643-9173-771831BC5993}" srcOrd="1" destOrd="0" presId="urn:microsoft.com/office/officeart/2005/8/layout/hList1"/>
    <dgm:cxn modelId="{A392E8E5-7337-A048-8112-7728790FA881}" type="presParOf" srcId="{FEF5C8AC-8C55-954D-87A5-AEC7D583F830}" destId="{BC3390A2-2B1D-6641-B78F-898D16C8B32B}" srcOrd="1" destOrd="0" presId="urn:microsoft.com/office/officeart/2005/8/layout/hList1"/>
    <dgm:cxn modelId="{017ECF69-13F1-9A49-907D-0AC06857D7D2}" type="presParOf" srcId="{FEF5C8AC-8C55-954D-87A5-AEC7D583F830}" destId="{D7D1861E-2FCA-8448-8ED3-09E83902AB3A}" srcOrd="2" destOrd="0" presId="urn:microsoft.com/office/officeart/2005/8/layout/hList1"/>
    <dgm:cxn modelId="{2F4AC5F5-7049-A64A-AD57-BF1D35D7D5C9}" type="presParOf" srcId="{D7D1861E-2FCA-8448-8ED3-09E83902AB3A}" destId="{5BCDA1E6-E654-DB42-BE70-1232A4DE27A2}" srcOrd="0" destOrd="0" presId="urn:microsoft.com/office/officeart/2005/8/layout/hList1"/>
    <dgm:cxn modelId="{97F2D4F3-916A-0541-8CAF-6B5F0104071E}" type="presParOf" srcId="{D7D1861E-2FCA-8448-8ED3-09E83902AB3A}" destId="{FC80CC8C-EC82-4C46-A594-1A9F09B7E339}" srcOrd="1" destOrd="0" presId="urn:microsoft.com/office/officeart/2005/8/layout/hList1"/>
    <dgm:cxn modelId="{625DE626-B088-2C4C-BF9D-6AC19426859F}" type="presParOf" srcId="{FEF5C8AC-8C55-954D-87A5-AEC7D583F830}" destId="{59C85238-6178-FB4B-BC06-1A836541DDAC}" srcOrd="3" destOrd="0" presId="urn:microsoft.com/office/officeart/2005/8/layout/hList1"/>
    <dgm:cxn modelId="{A2F5C7D9-FEB8-7440-974D-932EDC83C70C}" type="presParOf" srcId="{FEF5C8AC-8C55-954D-87A5-AEC7D583F830}" destId="{31778764-2A9E-CE4A-B4C2-BC6AB0E3C110}" srcOrd="4" destOrd="0" presId="urn:microsoft.com/office/officeart/2005/8/layout/hList1"/>
    <dgm:cxn modelId="{D631FAD4-6CB5-AB49-BDDC-3F8F6967505B}" type="presParOf" srcId="{31778764-2A9E-CE4A-B4C2-BC6AB0E3C110}" destId="{5146A054-F9F3-6444-9BAD-C37884D3A118}" srcOrd="0" destOrd="0" presId="urn:microsoft.com/office/officeart/2005/8/layout/hList1"/>
    <dgm:cxn modelId="{9F29A26C-38EF-A942-9FF8-67AAD2565F6E}" type="presParOf" srcId="{31778764-2A9E-CE4A-B4C2-BC6AB0E3C110}" destId="{839E47BC-3229-9A4C-A3E1-FB6E69CFB01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DF6E14-A27F-9944-BCBF-4DE6A0717A19}">
      <dsp:nvSpPr>
        <dsp:cNvPr id="0" name=""/>
        <dsp:cNvSpPr/>
      </dsp:nvSpPr>
      <dsp:spPr>
        <a:xfrm>
          <a:off x="967" y="724383"/>
          <a:ext cx="2263675" cy="11318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965" tIns="67310" rIns="100965" bIns="6731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Test 1</a:t>
          </a:r>
        </a:p>
      </dsp:txBody>
      <dsp:txXfrm>
        <a:off x="34117" y="757533"/>
        <a:ext cx="2197375" cy="1065537"/>
      </dsp:txXfrm>
    </dsp:sp>
    <dsp:sp modelId="{E5989CC5-76A6-4E40-AB44-9C14A05701D8}">
      <dsp:nvSpPr>
        <dsp:cNvPr id="0" name=""/>
        <dsp:cNvSpPr/>
      </dsp:nvSpPr>
      <dsp:spPr>
        <a:xfrm>
          <a:off x="227334" y="1856221"/>
          <a:ext cx="226367" cy="848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8878"/>
              </a:lnTo>
              <a:lnTo>
                <a:pt x="226367" y="848878"/>
              </a:lnTo>
            </a:path>
          </a:pathLst>
        </a:custGeom>
        <a:noFill/>
        <a:ln w="63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39ABF-AB03-7147-A3CB-A1519DD0149B}">
      <dsp:nvSpPr>
        <dsp:cNvPr id="0" name=""/>
        <dsp:cNvSpPr/>
      </dsp:nvSpPr>
      <dsp:spPr>
        <a:xfrm>
          <a:off x="453702" y="2139181"/>
          <a:ext cx="1810940" cy="113183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Countries with Higher Resources Group</a:t>
          </a:r>
        </a:p>
      </dsp:txBody>
      <dsp:txXfrm>
        <a:off x="486852" y="2172331"/>
        <a:ext cx="1744640" cy="1065537"/>
      </dsp:txXfrm>
    </dsp:sp>
    <dsp:sp modelId="{BCC5B48D-E011-5C49-9AA8-B738B4BA0859}">
      <dsp:nvSpPr>
        <dsp:cNvPr id="0" name=""/>
        <dsp:cNvSpPr/>
      </dsp:nvSpPr>
      <dsp:spPr>
        <a:xfrm>
          <a:off x="227334" y="1856221"/>
          <a:ext cx="226367" cy="2263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3675"/>
              </a:lnTo>
              <a:lnTo>
                <a:pt x="226367" y="2263675"/>
              </a:lnTo>
            </a:path>
          </a:pathLst>
        </a:custGeom>
        <a:noFill/>
        <a:ln w="63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160F09-FECA-FC49-8040-88D4CA9F0250}">
      <dsp:nvSpPr>
        <dsp:cNvPr id="0" name=""/>
        <dsp:cNvSpPr/>
      </dsp:nvSpPr>
      <dsp:spPr>
        <a:xfrm>
          <a:off x="453702" y="3553978"/>
          <a:ext cx="1810940" cy="113183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Countries with Lower Resources Group</a:t>
          </a:r>
        </a:p>
      </dsp:txBody>
      <dsp:txXfrm>
        <a:off x="486852" y="3587128"/>
        <a:ext cx="1744640" cy="1065537"/>
      </dsp:txXfrm>
    </dsp:sp>
    <dsp:sp modelId="{EB6C4EAC-C34C-8840-B055-A39D74585800}">
      <dsp:nvSpPr>
        <dsp:cNvPr id="0" name=""/>
        <dsp:cNvSpPr/>
      </dsp:nvSpPr>
      <dsp:spPr>
        <a:xfrm>
          <a:off x="2830562" y="724383"/>
          <a:ext cx="2263675" cy="11318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965" tIns="67310" rIns="100965" bIns="6731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Test  2</a:t>
          </a:r>
        </a:p>
      </dsp:txBody>
      <dsp:txXfrm>
        <a:off x="2863712" y="757533"/>
        <a:ext cx="2197375" cy="1065537"/>
      </dsp:txXfrm>
    </dsp:sp>
    <dsp:sp modelId="{24B41D39-6E79-F141-8CB4-75AB2292A9B4}">
      <dsp:nvSpPr>
        <dsp:cNvPr id="0" name=""/>
        <dsp:cNvSpPr/>
      </dsp:nvSpPr>
      <dsp:spPr>
        <a:xfrm>
          <a:off x="3056929" y="1856221"/>
          <a:ext cx="226367" cy="848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8878"/>
              </a:lnTo>
              <a:lnTo>
                <a:pt x="226367" y="848878"/>
              </a:lnTo>
            </a:path>
          </a:pathLst>
        </a:custGeom>
        <a:noFill/>
        <a:ln w="63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A63E03-00B0-844A-A5A0-C3BF8BD2A0CA}">
      <dsp:nvSpPr>
        <dsp:cNvPr id="0" name=""/>
        <dsp:cNvSpPr/>
      </dsp:nvSpPr>
      <dsp:spPr>
        <a:xfrm>
          <a:off x="3283297" y="2139181"/>
          <a:ext cx="1810940" cy="113183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Males of High Resource Countries Group</a:t>
          </a:r>
        </a:p>
      </dsp:txBody>
      <dsp:txXfrm>
        <a:off x="3316447" y="2172331"/>
        <a:ext cx="1744640" cy="1065537"/>
      </dsp:txXfrm>
    </dsp:sp>
    <dsp:sp modelId="{A411AE03-38CB-F344-8D94-B44278A86CB4}">
      <dsp:nvSpPr>
        <dsp:cNvPr id="0" name=""/>
        <dsp:cNvSpPr/>
      </dsp:nvSpPr>
      <dsp:spPr>
        <a:xfrm>
          <a:off x="3056929" y="1856221"/>
          <a:ext cx="226367" cy="2263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3675"/>
              </a:lnTo>
              <a:lnTo>
                <a:pt x="226367" y="2263675"/>
              </a:lnTo>
            </a:path>
          </a:pathLst>
        </a:custGeom>
        <a:noFill/>
        <a:ln w="63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DC351E-0C67-494C-9571-61D286D929D0}">
      <dsp:nvSpPr>
        <dsp:cNvPr id="0" name=""/>
        <dsp:cNvSpPr/>
      </dsp:nvSpPr>
      <dsp:spPr>
        <a:xfrm>
          <a:off x="3283297" y="3553978"/>
          <a:ext cx="1810940" cy="113183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Males of Low Resource Countries Group</a:t>
          </a:r>
        </a:p>
      </dsp:txBody>
      <dsp:txXfrm>
        <a:off x="3316447" y="3587128"/>
        <a:ext cx="1744640" cy="1065537"/>
      </dsp:txXfrm>
    </dsp:sp>
    <dsp:sp modelId="{CE655F80-41E3-714B-A447-8A9ECF13A9D2}">
      <dsp:nvSpPr>
        <dsp:cNvPr id="0" name=""/>
        <dsp:cNvSpPr/>
      </dsp:nvSpPr>
      <dsp:spPr>
        <a:xfrm>
          <a:off x="5660156" y="724383"/>
          <a:ext cx="2263675" cy="11318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965" tIns="67310" rIns="100965" bIns="6731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Test 3</a:t>
          </a:r>
        </a:p>
      </dsp:txBody>
      <dsp:txXfrm>
        <a:off x="5693306" y="757533"/>
        <a:ext cx="2197375" cy="1065537"/>
      </dsp:txXfrm>
    </dsp:sp>
    <dsp:sp modelId="{4ADDBD60-F2ED-4F4E-B3C5-DB8FCA837BAA}">
      <dsp:nvSpPr>
        <dsp:cNvPr id="0" name=""/>
        <dsp:cNvSpPr/>
      </dsp:nvSpPr>
      <dsp:spPr>
        <a:xfrm>
          <a:off x="5886524" y="1856221"/>
          <a:ext cx="226367" cy="848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8878"/>
              </a:lnTo>
              <a:lnTo>
                <a:pt x="226367" y="848878"/>
              </a:lnTo>
            </a:path>
          </a:pathLst>
        </a:custGeom>
        <a:noFill/>
        <a:ln w="63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BA5973-8C4C-E44B-9423-EF17927E0679}">
      <dsp:nvSpPr>
        <dsp:cNvPr id="0" name=""/>
        <dsp:cNvSpPr/>
      </dsp:nvSpPr>
      <dsp:spPr>
        <a:xfrm>
          <a:off x="6112891" y="2139181"/>
          <a:ext cx="1810940" cy="113183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Females of High Resource Countries Group</a:t>
          </a:r>
        </a:p>
      </dsp:txBody>
      <dsp:txXfrm>
        <a:off x="6146041" y="2172331"/>
        <a:ext cx="1744640" cy="1065537"/>
      </dsp:txXfrm>
    </dsp:sp>
    <dsp:sp modelId="{F043FE3F-A672-2B4C-9AE1-920BA4EF9CE9}">
      <dsp:nvSpPr>
        <dsp:cNvPr id="0" name=""/>
        <dsp:cNvSpPr/>
      </dsp:nvSpPr>
      <dsp:spPr>
        <a:xfrm>
          <a:off x="5886524" y="1856221"/>
          <a:ext cx="226367" cy="2263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3675"/>
              </a:lnTo>
              <a:lnTo>
                <a:pt x="226367" y="2263675"/>
              </a:lnTo>
            </a:path>
          </a:pathLst>
        </a:custGeom>
        <a:noFill/>
        <a:ln w="63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1339E-FD6C-FE49-88EB-FB90E01C8CE9}">
      <dsp:nvSpPr>
        <dsp:cNvPr id="0" name=""/>
        <dsp:cNvSpPr/>
      </dsp:nvSpPr>
      <dsp:spPr>
        <a:xfrm>
          <a:off x="6112891" y="3553978"/>
          <a:ext cx="1810940" cy="113183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Females of Low Resource Countries Group </a:t>
          </a:r>
        </a:p>
      </dsp:txBody>
      <dsp:txXfrm>
        <a:off x="6146041" y="3587128"/>
        <a:ext cx="1744640" cy="10655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DF6E14-A27F-9944-BCBF-4DE6A0717A19}">
      <dsp:nvSpPr>
        <dsp:cNvPr id="0" name=""/>
        <dsp:cNvSpPr/>
      </dsp:nvSpPr>
      <dsp:spPr>
        <a:xfrm>
          <a:off x="0" y="350305"/>
          <a:ext cx="1724891" cy="5091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1</a:t>
          </a:r>
        </a:p>
      </dsp:txBody>
      <dsp:txXfrm>
        <a:off x="14913" y="365218"/>
        <a:ext cx="1695065" cy="479335"/>
      </dsp:txXfrm>
    </dsp:sp>
    <dsp:sp modelId="{E5989CC5-76A6-4E40-AB44-9C14A05701D8}">
      <dsp:nvSpPr>
        <dsp:cNvPr id="0" name=""/>
        <dsp:cNvSpPr/>
      </dsp:nvSpPr>
      <dsp:spPr>
        <a:xfrm>
          <a:off x="172489" y="859467"/>
          <a:ext cx="172489" cy="8265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6507"/>
              </a:lnTo>
              <a:lnTo>
                <a:pt x="172489" y="826507"/>
              </a:lnTo>
            </a:path>
          </a:pathLst>
        </a:custGeom>
        <a:noFill/>
        <a:ln w="63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39ABF-AB03-7147-A3CB-A1519DD0149B}">
      <dsp:nvSpPr>
        <dsp:cNvPr id="0" name=""/>
        <dsp:cNvSpPr/>
      </dsp:nvSpPr>
      <dsp:spPr>
        <a:xfrm>
          <a:off x="344978" y="1254752"/>
          <a:ext cx="1379912" cy="86244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Countries with Higher Resources Group</a:t>
          </a:r>
        </a:p>
      </dsp:txBody>
      <dsp:txXfrm>
        <a:off x="370238" y="1280012"/>
        <a:ext cx="1329392" cy="811925"/>
      </dsp:txXfrm>
    </dsp:sp>
    <dsp:sp modelId="{BCC5B48D-E011-5C49-9AA8-B738B4BA0859}">
      <dsp:nvSpPr>
        <dsp:cNvPr id="0" name=""/>
        <dsp:cNvSpPr/>
      </dsp:nvSpPr>
      <dsp:spPr>
        <a:xfrm>
          <a:off x="172489" y="859467"/>
          <a:ext cx="172489" cy="1985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5047"/>
              </a:lnTo>
              <a:lnTo>
                <a:pt x="172489" y="1985047"/>
              </a:lnTo>
            </a:path>
          </a:pathLst>
        </a:custGeom>
        <a:noFill/>
        <a:ln w="63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160F09-FECA-FC49-8040-88D4CA9F0250}">
      <dsp:nvSpPr>
        <dsp:cNvPr id="0" name=""/>
        <dsp:cNvSpPr/>
      </dsp:nvSpPr>
      <dsp:spPr>
        <a:xfrm>
          <a:off x="344978" y="2413292"/>
          <a:ext cx="1379912" cy="86244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Countries with Lower Resources Group</a:t>
          </a:r>
        </a:p>
      </dsp:txBody>
      <dsp:txXfrm>
        <a:off x="370238" y="2438552"/>
        <a:ext cx="1329392" cy="8119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6C4EAC-C34C-8840-B055-A39D74585800}">
      <dsp:nvSpPr>
        <dsp:cNvPr id="0" name=""/>
        <dsp:cNvSpPr/>
      </dsp:nvSpPr>
      <dsp:spPr>
        <a:xfrm>
          <a:off x="0" y="1382453"/>
          <a:ext cx="1905000" cy="5243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Test  2</a:t>
          </a:r>
        </a:p>
      </dsp:txBody>
      <dsp:txXfrm>
        <a:off x="15359" y="1397812"/>
        <a:ext cx="1874282" cy="493680"/>
      </dsp:txXfrm>
    </dsp:sp>
    <dsp:sp modelId="{24B41D39-6E79-F141-8CB4-75AB2292A9B4}">
      <dsp:nvSpPr>
        <dsp:cNvPr id="0" name=""/>
        <dsp:cNvSpPr/>
      </dsp:nvSpPr>
      <dsp:spPr>
        <a:xfrm>
          <a:off x="190500" y="1906852"/>
          <a:ext cx="190499" cy="698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8496"/>
              </a:lnTo>
              <a:lnTo>
                <a:pt x="190499" y="698496"/>
              </a:lnTo>
            </a:path>
          </a:pathLst>
        </a:custGeom>
        <a:noFill/>
        <a:ln w="63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A63E03-00B0-844A-A5A0-C3BF8BD2A0CA}">
      <dsp:nvSpPr>
        <dsp:cNvPr id="0" name=""/>
        <dsp:cNvSpPr/>
      </dsp:nvSpPr>
      <dsp:spPr>
        <a:xfrm>
          <a:off x="380999" y="2129099"/>
          <a:ext cx="1524000" cy="95250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Males of High Resource Country Group</a:t>
          </a:r>
        </a:p>
      </dsp:txBody>
      <dsp:txXfrm>
        <a:off x="408897" y="2156997"/>
        <a:ext cx="1468204" cy="896704"/>
      </dsp:txXfrm>
    </dsp:sp>
    <dsp:sp modelId="{A411AE03-38CB-F344-8D94-B44278A86CB4}">
      <dsp:nvSpPr>
        <dsp:cNvPr id="0" name=""/>
        <dsp:cNvSpPr/>
      </dsp:nvSpPr>
      <dsp:spPr>
        <a:xfrm>
          <a:off x="190500" y="1906852"/>
          <a:ext cx="190499" cy="1889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9121"/>
              </a:lnTo>
              <a:lnTo>
                <a:pt x="190499" y="1889121"/>
              </a:lnTo>
            </a:path>
          </a:pathLst>
        </a:custGeom>
        <a:noFill/>
        <a:ln w="63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DC351E-0C67-494C-9571-61D286D929D0}">
      <dsp:nvSpPr>
        <dsp:cNvPr id="0" name=""/>
        <dsp:cNvSpPr/>
      </dsp:nvSpPr>
      <dsp:spPr>
        <a:xfrm>
          <a:off x="380999" y="3319724"/>
          <a:ext cx="1524000" cy="95250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Males of Low Resource Country Group</a:t>
          </a:r>
        </a:p>
      </dsp:txBody>
      <dsp:txXfrm>
        <a:off x="408897" y="3347622"/>
        <a:ext cx="1468204" cy="8967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6C4EAC-C34C-8840-B055-A39D74585800}">
      <dsp:nvSpPr>
        <dsp:cNvPr id="0" name=""/>
        <dsp:cNvSpPr/>
      </dsp:nvSpPr>
      <dsp:spPr>
        <a:xfrm>
          <a:off x="0" y="1209207"/>
          <a:ext cx="1752600" cy="5293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Test  3</a:t>
          </a:r>
        </a:p>
      </dsp:txBody>
      <dsp:txXfrm>
        <a:off x="15504" y="1224711"/>
        <a:ext cx="1721592" cy="498321"/>
      </dsp:txXfrm>
    </dsp:sp>
    <dsp:sp modelId="{24B41D39-6E79-F141-8CB4-75AB2292A9B4}">
      <dsp:nvSpPr>
        <dsp:cNvPr id="0" name=""/>
        <dsp:cNvSpPr/>
      </dsp:nvSpPr>
      <dsp:spPr>
        <a:xfrm>
          <a:off x="175260" y="1738536"/>
          <a:ext cx="175260" cy="562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2330"/>
              </a:lnTo>
              <a:lnTo>
                <a:pt x="175260" y="562330"/>
              </a:lnTo>
            </a:path>
          </a:pathLst>
        </a:custGeom>
        <a:noFill/>
        <a:ln w="63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A63E03-00B0-844A-A5A0-C3BF8BD2A0CA}">
      <dsp:nvSpPr>
        <dsp:cNvPr id="0" name=""/>
        <dsp:cNvSpPr/>
      </dsp:nvSpPr>
      <dsp:spPr>
        <a:xfrm>
          <a:off x="350520" y="1862716"/>
          <a:ext cx="1402080" cy="87630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Females of High Resource Countries Group</a:t>
          </a:r>
        </a:p>
      </dsp:txBody>
      <dsp:txXfrm>
        <a:off x="376186" y="1888382"/>
        <a:ext cx="1350748" cy="824968"/>
      </dsp:txXfrm>
    </dsp:sp>
    <dsp:sp modelId="{A411AE03-38CB-F344-8D94-B44278A86CB4}">
      <dsp:nvSpPr>
        <dsp:cNvPr id="0" name=""/>
        <dsp:cNvSpPr/>
      </dsp:nvSpPr>
      <dsp:spPr>
        <a:xfrm>
          <a:off x="175260" y="1738536"/>
          <a:ext cx="175260" cy="1657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7705"/>
              </a:lnTo>
              <a:lnTo>
                <a:pt x="175260" y="1657705"/>
              </a:lnTo>
            </a:path>
          </a:pathLst>
        </a:custGeom>
        <a:noFill/>
        <a:ln w="63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DC351E-0C67-494C-9571-61D286D929D0}">
      <dsp:nvSpPr>
        <dsp:cNvPr id="0" name=""/>
        <dsp:cNvSpPr/>
      </dsp:nvSpPr>
      <dsp:spPr>
        <a:xfrm>
          <a:off x="350520" y="2958091"/>
          <a:ext cx="1402080" cy="87630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Females of Low Resource Countries Group</a:t>
          </a:r>
        </a:p>
      </dsp:txBody>
      <dsp:txXfrm>
        <a:off x="376186" y="2983757"/>
        <a:ext cx="1350748" cy="8249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829A1B-DBCA-364E-AB75-05FB5CD8A158}">
      <dsp:nvSpPr>
        <dsp:cNvPr id="0" name=""/>
        <dsp:cNvSpPr/>
      </dsp:nvSpPr>
      <dsp:spPr>
        <a:xfrm>
          <a:off x="2899" y="285052"/>
          <a:ext cx="2827095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Research</a:t>
          </a:r>
        </a:p>
      </dsp:txBody>
      <dsp:txXfrm>
        <a:off x="2899" y="285052"/>
        <a:ext cx="2827095" cy="604800"/>
      </dsp:txXfrm>
    </dsp:sp>
    <dsp:sp modelId="{2940D024-3BA1-D643-9173-771831BC5993}">
      <dsp:nvSpPr>
        <dsp:cNvPr id="0" name=""/>
        <dsp:cNvSpPr/>
      </dsp:nvSpPr>
      <dsp:spPr>
        <a:xfrm>
          <a:off x="2899" y="889852"/>
          <a:ext cx="2827095" cy="29398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 Further comparative research analyses on the predictive factors influencing mental health in low and middle income countries</a:t>
          </a:r>
        </a:p>
      </dsp:txBody>
      <dsp:txXfrm>
        <a:off x="2899" y="889852"/>
        <a:ext cx="2827095" cy="2939894"/>
      </dsp:txXfrm>
    </dsp:sp>
    <dsp:sp modelId="{5BCDA1E6-E654-DB42-BE70-1232A4DE27A2}">
      <dsp:nvSpPr>
        <dsp:cNvPr id="0" name=""/>
        <dsp:cNvSpPr/>
      </dsp:nvSpPr>
      <dsp:spPr>
        <a:xfrm>
          <a:off x="3225788" y="285052"/>
          <a:ext cx="2827095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Policy</a:t>
          </a:r>
        </a:p>
      </dsp:txBody>
      <dsp:txXfrm>
        <a:off x="3225788" y="285052"/>
        <a:ext cx="2827095" cy="604800"/>
      </dsp:txXfrm>
    </dsp:sp>
    <dsp:sp modelId="{FC80CC8C-EC82-4C46-A594-1A9F09B7E339}">
      <dsp:nvSpPr>
        <dsp:cNvPr id="0" name=""/>
        <dsp:cNvSpPr/>
      </dsp:nvSpPr>
      <dsp:spPr>
        <a:xfrm>
          <a:off x="3225788" y="889852"/>
          <a:ext cx="2827095" cy="29398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Standardized and uniform data collection and classification system for mental health illness</a:t>
          </a:r>
        </a:p>
      </dsp:txBody>
      <dsp:txXfrm>
        <a:off x="3225788" y="889852"/>
        <a:ext cx="2827095" cy="2939894"/>
      </dsp:txXfrm>
    </dsp:sp>
    <dsp:sp modelId="{5146A054-F9F3-6444-9BAD-C37884D3A118}">
      <dsp:nvSpPr>
        <dsp:cNvPr id="0" name=""/>
        <dsp:cNvSpPr/>
      </dsp:nvSpPr>
      <dsp:spPr>
        <a:xfrm>
          <a:off x="6448677" y="285052"/>
          <a:ext cx="2827095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Business</a:t>
          </a:r>
        </a:p>
      </dsp:txBody>
      <dsp:txXfrm>
        <a:off x="6448677" y="285052"/>
        <a:ext cx="2827095" cy="604800"/>
      </dsp:txXfrm>
    </dsp:sp>
    <dsp:sp modelId="{839E47BC-3229-9A4C-A3E1-FB6E69CFB014}">
      <dsp:nvSpPr>
        <dsp:cNvPr id="0" name=""/>
        <dsp:cNvSpPr/>
      </dsp:nvSpPr>
      <dsp:spPr>
        <a:xfrm>
          <a:off x="6448677" y="889852"/>
          <a:ext cx="2827095" cy="29398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Implementing early screening modalities to make the most use of intervention methods (which are time dependent)</a:t>
          </a:r>
        </a:p>
      </dsp:txBody>
      <dsp:txXfrm>
        <a:off x="6448677" y="889852"/>
        <a:ext cx="2827095" cy="2939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6/7/19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6/7/19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07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7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97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 descr="Map of World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me-pedia.org/wiki/World_Health_Organizatio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2" y="685800"/>
            <a:ext cx="9753600" cy="3048001"/>
          </a:xfrm>
        </p:spPr>
        <p:txBody>
          <a:bodyPr/>
          <a:lstStyle/>
          <a:p>
            <a:pPr algn="ctr"/>
            <a:br>
              <a:rPr lang="en-US" b="1" dirty="0"/>
            </a:br>
            <a:r>
              <a:rPr lang="en-US" b="1" dirty="0"/>
              <a:t>A Statistical Analysis of  Mental Health Resources and Global Suicide Rates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Pablo Salcedo, MD</a:t>
            </a:r>
          </a:p>
          <a:p>
            <a:r>
              <a:rPr lang="en-US" sz="2400" b="1" dirty="0"/>
              <a:t>Kelly Epley, PhD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2812" y="457200"/>
            <a:ext cx="9753600" cy="944562"/>
          </a:xfrm>
        </p:spPr>
        <p:txBody>
          <a:bodyPr/>
          <a:lstStyle/>
          <a:p>
            <a:r>
              <a:rPr lang="en-US" b="1" dirty="0"/>
              <a:t>Sources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080452" y="1905000"/>
            <a:ext cx="5394960" cy="342899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/>
              <a:t>World Health Organization's "Global Health Observatory Data Repository"</a:t>
            </a:r>
          </a:p>
          <a:p>
            <a:endParaRPr lang="en-US" dirty="0"/>
          </a:p>
          <a:p>
            <a:r>
              <a:rPr lang="en-US" b="1" dirty="0"/>
              <a:t>Hannah Ritchie and Max </a:t>
            </a:r>
            <a:r>
              <a:rPr lang="en-US" b="1" dirty="0" err="1"/>
              <a:t>Roser</a:t>
            </a:r>
            <a:r>
              <a:rPr lang="en-US" b="1" dirty="0"/>
              <a:t> (2019) - "Mental Health". </a:t>
            </a:r>
            <a:r>
              <a:rPr lang="en-US" dirty="0"/>
              <a:t>Published online at </a:t>
            </a:r>
            <a:r>
              <a:rPr lang="en-US" dirty="0" err="1"/>
              <a:t>OurWorldInData.org</a:t>
            </a:r>
            <a:r>
              <a:rPr lang="en-US" dirty="0"/>
              <a:t>. Retrieved from: 'https://</a:t>
            </a:r>
            <a:r>
              <a:rPr lang="en-US" dirty="0" err="1"/>
              <a:t>ourworldindata.org</a:t>
            </a:r>
            <a:r>
              <a:rPr lang="en-US" dirty="0"/>
              <a:t>/mental-health' [Online Resource]</a:t>
            </a:r>
          </a:p>
        </p:txBody>
      </p:sp>
      <p:pic>
        <p:nvPicPr>
          <p:cNvPr id="3" name="Picture 2" descr="World Health Organization - MEpedia">
            <a:extLst>
              <a:ext uri="{FF2B5EF4-FFF2-40B4-BE49-F238E27FC236}">
                <a16:creationId xmlns:a16="http://schemas.microsoft.com/office/drawing/2014/main" id="{B5C687D9-8982-5C49-B406-61F93996F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61211" y="1676400"/>
            <a:ext cx="3396253" cy="311323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661E6-C10F-3A4E-916B-B36638072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9012" y="213520"/>
            <a:ext cx="9753600" cy="944562"/>
          </a:xfrm>
        </p:spPr>
        <p:txBody>
          <a:bodyPr/>
          <a:lstStyle/>
          <a:p>
            <a:pPr algn="ctr"/>
            <a:r>
              <a:rPr lang="en-US" b="1" dirty="0"/>
              <a:t>Thank you for your attention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751012" y="1926020"/>
            <a:ext cx="4709160" cy="838201"/>
          </a:xfrm>
        </p:spPr>
        <p:txBody>
          <a:bodyPr>
            <a:normAutofit/>
          </a:bodyPr>
          <a:lstStyle/>
          <a:p>
            <a:r>
              <a:rPr lang="en-US" sz="2800" b="1" dirty="0"/>
              <a:t>Questions?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13D07C1-FCAD-014E-AC39-239815C51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5F0E87-797D-1146-8E68-5B529EC8A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2042730"/>
            <a:ext cx="5663987" cy="4102100"/>
          </a:xfrm>
          <a:prstGeom prst="rect">
            <a:avLst/>
          </a:prstGeom>
          <a:effectLst>
            <a:outerShdw blurRad="1270000" dist="50800" dir="5400000" algn="ctr" rotWithShape="0">
              <a:srgbClr val="000000">
                <a:alpha val="32000"/>
              </a:srgbClr>
            </a:outerShdw>
            <a:softEdge rad="787400"/>
          </a:effectLst>
        </p:spPr>
      </p:pic>
    </p:spTree>
    <p:extLst>
      <p:ext uri="{BB962C8B-B14F-4D97-AF65-F5344CB8AC3E}">
        <p14:creationId xmlns:p14="http://schemas.microsoft.com/office/powerpoint/2010/main" val="84147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91781F-2C27-4141-BC0F-F79BBA002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98" y="-2349"/>
            <a:ext cx="10697314" cy="6860349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3EB4D-E9B4-6643-9E26-19488B996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6412" y="6477000"/>
            <a:ext cx="1143001" cy="180974"/>
          </a:xfrm>
        </p:spPr>
        <p:txBody>
          <a:bodyPr/>
          <a:lstStyle/>
          <a:p>
            <a:fld id="{F36C87F6-986D-49E6-AF40-1B3A1EE8064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59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250" y="342900"/>
            <a:ext cx="10210802" cy="685800"/>
          </a:xfrm>
        </p:spPr>
        <p:txBody>
          <a:bodyPr/>
          <a:lstStyle/>
          <a:p>
            <a:r>
              <a:rPr lang="en-US" b="1" dirty="0"/>
              <a:t>Methodology</a:t>
            </a:r>
          </a:p>
        </p:txBody>
      </p:sp>
      <p:graphicFrame>
        <p:nvGraphicFramePr>
          <p:cNvPr id="7" name="Content Placeholder 4" descr="Step down process diagram showing sequence of 3 steps in descending order with tasks">
            <a:extLst>
              <a:ext uri="{FF2B5EF4-FFF2-40B4-BE49-F238E27FC236}">
                <a16:creationId xmlns:a16="http://schemas.microsoft.com/office/drawing/2014/main" id="{F105CC27-2AD6-6441-9B0F-302148F6C5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6581045"/>
              </p:ext>
            </p:extLst>
          </p:nvPr>
        </p:nvGraphicFramePr>
        <p:xfrm>
          <a:off x="2055812" y="1295400"/>
          <a:ext cx="79248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85CBD32-7E9F-1E41-BDC3-CF559212B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812" y="304800"/>
            <a:ext cx="9737726" cy="762000"/>
          </a:xfrm>
        </p:spPr>
        <p:txBody>
          <a:bodyPr>
            <a:normAutofit/>
          </a:bodyPr>
          <a:lstStyle/>
          <a:p>
            <a:r>
              <a:rPr lang="en-US" b="1" dirty="0"/>
              <a:t>Results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8F7104-80A3-D043-917B-54BC2D77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0" name="Content Placeholder 4" descr="Step down process diagram showing sequence of 3 steps in descending order with tasks">
            <a:extLst>
              <a:ext uri="{FF2B5EF4-FFF2-40B4-BE49-F238E27FC236}">
                <a16:creationId xmlns:a16="http://schemas.microsoft.com/office/drawing/2014/main" id="{C7F922E0-0CF1-A940-A656-9AC09B8999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4950164"/>
              </p:ext>
            </p:extLst>
          </p:nvPr>
        </p:nvGraphicFramePr>
        <p:xfrm>
          <a:off x="19194" y="1326092"/>
          <a:ext cx="1724891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27F98FD-1EA9-6747-AB74-8806C7D5F2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986" y="1614486"/>
            <a:ext cx="5486400" cy="3657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ED02D6-530E-4F4B-8D89-B7914F0C9C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12" y="1676400"/>
            <a:ext cx="4891302" cy="359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3212" y="276226"/>
            <a:ext cx="9737726" cy="762000"/>
          </a:xfrm>
        </p:spPr>
        <p:txBody>
          <a:bodyPr>
            <a:normAutofit/>
          </a:bodyPr>
          <a:lstStyle/>
          <a:p>
            <a:r>
              <a:rPr lang="en-US" b="1" dirty="0"/>
              <a:t>Results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8465B8-7CEA-374F-BD8A-570520A4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Content Placeholder 4" descr="Step down process diagram showing sequence of 3 steps in descending order with tasks">
            <a:extLst>
              <a:ext uri="{FF2B5EF4-FFF2-40B4-BE49-F238E27FC236}">
                <a16:creationId xmlns:a16="http://schemas.microsoft.com/office/drawing/2014/main" id="{9977896C-6014-C941-80AA-E1B1E502F5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7612096"/>
              </p:ext>
            </p:extLst>
          </p:nvPr>
        </p:nvGraphicFramePr>
        <p:xfrm>
          <a:off x="166686" y="657226"/>
          <a:ext cx="19050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007CB4F-079F-C346-B712-CD1FDF703A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262" y="2057400"/>
            <a:ext cx="4708525" cy="3328666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977CDB6-FA1D-8740-8E9C-DBC8358782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139" y="2057400"/>
            <a:ext cx="4993000" cy="3328666"/>
          </a:xfrm>
        </p:spPr>
      </p:pic>
    </p:spTree>
    <p:extLst>
      <p:ext uri="{BB962C8B-B14F-4D97-AF65-F5344CB8AC3E}">
        <p14:creationId xmlns:p14="http://schemas.microsoft.com/office/powerpoint/2010/main" val="305673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3212" y="276226"/>
            <a:ext cx="9737726" cy="762000"/>
          </a:xfrm>
        </p:spPr>
        <p:txBody>
          <a:bodyPr>
            <a:normAutofit/>
          </a:bodyPr>
          <a:lstStyle/>
          <a:p>
            <a:r>
              <a:rPr lang="en-US" b="1" dirty="0"/>
              <a:t>Results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8465B8-7CEA-374F-BD8A-570520A4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7" name="Content Placeholder 4" descr="Step down process diagram showing sequence of 3 steps in descending order with tasks">
            <a:extLst>
              <a:ext uri="{FF2B5EF4-FFF2-40B4-BE49-F238E27FC236}">
                <a16:creationId xmlns:a16="http://schemas.microsoft.com/office/drawing/2014/main" id="{9977896C-6014-C941-80AA-E1B1E502F5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0186785"/>
              </p:ext>
            </p:extLst>
          </p:nvPr>
        </p:nvGraphicFramePr>
        <p:xfrm>
          <a:off x="150812" y="1005569"/>
          <a:ext cx="1752600" cy="4948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9E49D9F-EA2A-4644-84D8-EB3327A0A0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887" y="2209800"/>
            <a:ext cx="4708525" cy="3360208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E2451D7-BB11-C844-B66E-87E4CD7B02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2209800"/>
            <a:ext cx="5040313" cy="3360208"/>
          </a:xfrm>
        </p:spPr>
      </p:pic>
    </p:spTree>
    <p:extLst>
      <p:ext uri="{BB962C8B-B14F-4D97-AF65-F5344CB8AC3E}">
        <p14:creationId xmlns:p14="http://schemas.microsoft.com/office/powerpoint/2010/main" val="110672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12" y="-152400"/>
            <a:ext cx="9753600" cy="1325562"/>
          </a:xfrm>
        </p:spPr>
        <p:txBody>
          <a:bodyPr/>
          <a:lstStyle/>
          <a:p>
            <a:r>
              <a:rPr lang="en-US" b="1" dirty="0"/>
              <a:t>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A0F13-202A-A746-9BC8-E2A313EFD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024016E-D4B7-154A-889D-ED950D357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1812" y="1524000"/>
            <a:ext cx="1127760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Test 	1</a:t>
            </a:r>
          </a:p>
          <a:p>
            <a:pPr lvl="1"/>
            <a:r>
              <a:rPr lang="en-US" sz="2200" dirty="0"/>
              <a:t>observed a higher mean distribution of suicide rates in high resource countries and a lower mean distribution of suicide rates in low resource countries</a:t>
            </a:r>
          </a:p>
          <a:p>
            <a:pPr marL="274320" lvl="1" indent="0">
              <a:buNone/>
            </a:pPr>
            <a:endParaRPr lang="en-US" sz="2200" dirty="0"/>
          </a:p>
          <a:p>
            <a:r>
              <a:rPr lang="en-US" sz="2200" dirty="0"/>
              <a:t>using </a:t>
            </a:r>
            <a:r>
              <a:rPr lang="en-US" sz="2200" u="sng" dirty="0"/>
              <a:t>suicide rate as a proxy </a:t>
            </a:r>
            <a:r>
              <a:rPr lang="en-US" sz="2200" dirty="0"/>
              <a:t>for mental health resource effectiveness</a:t>
            </a:r>
          </a:p>
          <a:p>
            <a:pPr marL="45720" indent="0">
              <a:buNone/>
            </a:pPr>
            <a:endParaRPr lang="en-US" sz="2200" dirty="0"/>
          </a:p>
          <a:p>
            <a:r>
              <a:rPr lang="en-US" sz="2200" dirty="0"/>
              <a:t>the broad scope of mental health illnesses encompassed by the WHO's ICD-10</a:t>
            </a:r>
          </a:p>
          <a:p>
            <a:pPr marL="45720" indent="0">
              <a:buNone/>
            </a:pPr>
            <a:endParaRPr lang="en-US" sz="2200" dirty="0"/>
          </a:p>
          <a:p>
            <a:r>
              <a:rPr lang="en-US" sz="2200" dirty="0"/>
              <a:t>suicide reporting not being standardized across all countries</a:t>
            </a:r>
          </a:p>
          <a:p>
            <a:pPr marL="45720" indent="0">
              <a:buNone/>
            </a:pPr>
            <a:endParaRPr lang="en-US" sz="2200" dirty="0"/>
          </a:p>
          <a:p>
            <a:r>
              <a:rPr lang="en-US" sz="2200" dirty="0"/>
              <a:t>legality and socio-demographic trends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586931-019C-A146-A6A6-1502FFB78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534" y="4401273"/>
            <a:ext cx="2635756" cy="2127250"/>
          </a:xfrm>
          <a:prstGeom prst="rect">
            <a:avLst/>
          </a:prstGeom>
          <a:effectLst>
            <a:softEdge rad="381000"/>
          </a:effectLst>
        </p:spPr>
      </p:pic>
    </p:spTree>
    <p:extLst>
      <p:ext uri="{BB962C8B-B14F-4D97-AF65-F5344CB8AC3E}">
        <p14:creationId xmlns:p14="http://schemas.microsoft.com/office/powerpoint/2010/main" val="6283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12" y="-152400"/>
            <a:ext cx="9753600" cy="1325562"/>
          </a:xfrm>
        </p:spPr>
        <p:txBody>
          <a:bodyPr/>
          <a:lstStyle/>
          <a:p>
            <a:r>
              <a:rPr lang="en-US" b="1" dirty="0"/>
              <a:t>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A0F13-202A-A746-9BC8-E2A313EFD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024016E-D4B7-154A-889D-ED950D357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1812" y="1524000"/>
            <a:ext cx="10972800" cy="4343400"/>
          </a:xfrm>
        </p:spPr>
        <p:txBody>
          <a:bodyPr>
            <a:normAutofit/>
          </a:bodyPr>
          <a:lstStyle/>
          <a:p>
            <a:r>
              <a:rPr lang="en-US" sz="2200" b="1" dirty="0"/>
              <a:t>Test 2 and 3</a:t>
            </a:r>
          </a:p>
          <a:p>
            <a:pPr lvl="1"/>
            <a:r>
              <a:rPr lang="en-US" dirty="0"/>
              <a:t>higher mean distribution of male suicide rates in high resource countries </a:t>
            </a:r>
          </a:p>
          <a:p>
            <a:pPr lvl="1"/>
            <a:r>
              <a:rPr lang="en-US" dirty="0"/>
              <a:t>lower mean distribution of female suicide rates in high resource countries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sz="2200" dirty="0"/>
              <a:t>differences between female and male suicide methods</a:t>
            </a:r>
          </a:p>
          <a:p>
            <a:pPr marL="45720" indent="0">
              <a:buNone/>
            </a:pPr>
            <a:endParaRPr lang="en-US" sz="2200" dirty="0"/>
          </a:p>
          <a:p>
            <a:r>
              <a:rPr lang="en-US" sz="2200" dirty="0"/>
              <a:t>time allowed for intervention</a:t>
            </a:r>
          </a:p>
          <a:p>
            <a:pPr marL="45720" indent="0">
              <a:buNone/>
            </a:pPr>
            <a:br>
              <a:rPr lang="en-US" sz="2200" dirty="0"/>
            </a:b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9EA007-099F-254D-8945-375CAFB01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651" y="4078837"/>
            <a:ext cx="3213100" cy="210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4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067" y="85236"/>
            <a:ext cx="10480146" cy="1325562"/>
          </a:xfrm>
        </p:spPr>
        <p:txBody>
          <a:bodyPr/>
          <a:lstStyle/>
          <a:p>
            <a:r>
              <a:rPr lang="en-US" b="1" dirty="0"/>
              <a:t>Recommendations and Applications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DA947-25E3-F24C-A0C9-929B6F37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5869CF3-4476-4948-8C33-81E24F03ED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8613468"/>
              </p:ext>
            </p:extLst>
          </p:nvPr>
        </p:nvGraphicFramePr>
        <p:xfrm>
          <a:off x="1387739" y="1872212"/>
          <a:ext cx="9278673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5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World  presentation (widescreen).potx" id="{6FD2C32E-565A-4F51-8C38-826F1B24AA7D}" vid="{06379D18-BA11-4F05-84DF-EB681B68D4FA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Presentation 16x9</Template>
  <TotalTime>230</TotalTime>
  <Words>254</Words>
  <Application>Microsoft Macintosh PowerPoint</Application>
  <PresentationFormat>Custom</PresentationFormat>
  <Paragraphs>74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World Presentation 16x9</vt:lpstr>
      <vt:lpstr> A Statistical Analysis of  Mental Health Resources and Global Suicide Rates</vt:lpstr>
      <vt:lpstr>PowerPoint Presentation</vt:lpstr>
      <vt:lpstr>Methodology</vt:lpstr>
      <vt:lpstr>Results</vt:lpstr>
      <vt:lpstr>Results</vt:lpstr>
      <vt:lpstr>Results</vt:lpstr>
      <vt:lpstr>Discussion</vt:lpstr>
      <vt:lpstr>Discussion</vt:lpstr>
      <vt:lpstr>Recommendations and Applications </vt:lpstr>
      <vt:lpstr>Sources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 Statistical Analysis of  Mental Health Resources and Global Suicide Rates</dc:title>
  <dc:creator>pablo salcedo</dc:creator>
  <cp:lastModifiedBy>pablo salcedo</cp:lastModifiedBy>
  <cp:revision>12</cp:revision>
  <cp:lastPrinted>2019-06-07T15:16:23Z</cp:lastPrinted>
  <dcterms:created xsi:type="dcterms:W3CDTF">2019-06-06T21:36:36Z</dcterms:created>
  <dcterms:modified xsi:type="dcterms:W3CDTF">2019-06-07T16:01:31Z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