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95579-E1AE-9ADC-6BF8-853F342D5931}" v="25" dt="2022-06-02T12:44:19.862"/>
    <p1510:client id="{4E3E4430-CA73-4494-A2F5-1EE2242335D4}" v="11" dt="2022-06-02T12:12:25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2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0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9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6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2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5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5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2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5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5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89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1148B8-58D0-4E9A-A32C-B3B181A3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8154F5-2E4B-4EB4-9BE5-A38ED1238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5"/>
            <a:ext cx="4067325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6" y="1247140"/>
            <a:ext cx="6458614" cy="3450844"/>
          </a:xfrm>
        </p:spPr>
        <p:txBody>
          <a:bodyPr>
            <a:normAutofit fontScale="90000"/>
          </a:bodyPr>
          <a:lstStyle/>
          <a:p>
            <a:r>
              <a:rPr lang="pt-PT" b="0" dirty="0">
                <a:ea typeface="+mj-lt"/>
                <a:cs typeface="+mj-lt"/>
              </a:rPr>
              <a:t>Metodologias de Desenvolvimento de Software</a:t>
            </a:r>
            <a:br>
              <a:rPr lang="pt-PT" b="0" dirty="0">
                <a:ea typeface="+mj-lt"/>
                <a:cs typeface="+mj-lt"/>
              </a:rPr>
            </a:br>
            <a:r>
              <a:rPr lang="pt-PT" b="0" dirty="0">
                <a:ea typeface="+mj-lt"/>
                <a:cs typeface="+mj-lt"/>
              </a:rPr>
              <a:t>(PWS)</a:t>
            </a:r>
            <a:endParaRPr lang="pt-PT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4818126"/>
            <a:ext cx="6461662" cy="1268984"/>
          </a:xfrm>
        </p:spPr>
        <p:txBody>
          <a:bodyPr anchor="ctr">
            <a:normAutofit/>
          </a:bodyPr>
          <a:lstStyle/>
          <a:p>
            <a:r>
              <a:rPr lang="en-US" dirty="0"/>
              <a:t>Bruno Silva n</a:t>
            </a:r>
            <a:r>
              <a:rPr lang="en-US" spc="300" dirty="0"/>
              <a:t>º</a:t>
            </a:r>
            <a:r>
              <a:rPr lang="en-US" dirty="0"/>
              <a:t> 2211875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17F6F-016A-42CB-9074-E8CBC6CC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74713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F31C-CB00-88FA-08AE-1A8255BF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93B45-3196-CDFC-73E9-B3106108D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600" y="2160016"/>
            <a:ext cx="5242559" cy="4697984"/>
          </a:xfrm>
        </p:spPr>
        <p:txBody>
          <a:bodyPr/>
          <a:lstStyle/>
          <a:p>
            <a:r>
              <a:rPr lang="pt-PT" dirty="0"/>
              <a:t>US3 – Emissão de faturas</a:t>
            </a:r>
          </a:p>
          <a:p>
            <a:pPr marL="0" indent="0">
              <a:buNone/>
            </a:pPr>
            <a:r>
              <a:rPr lang="pt-PT" dirty="0"/>
              <a:t>Descrição:</a:t>
            </a:r>
          </a:p>
          <a:p>
            <a:pPr marL="0" indent="0">
              <a:buNone/>
            </a:pPr>
            <a:r>
              <a:rPr lang="pt-PT" dirty="0"/>
              <a:t>Como funcionário quero poder emitir faturas para poder armazenar outros dados caso o sistema já esteja no seu limite.</a:t>
            </a:r>
          </a:p>
          <a:p>
            <a:pPr marL="0" indent="0">
              <a:buNone/>
            </a:pPr>
            <a:r>
              <a:rPr lang="pt-PT" dirty="0"/>
              <a:t>Critérios de Aceitação:</a:t>
            </a:r>
          </a:p>
          <a:p>
            <a:pPr lvl="1"/>
            <a:r>
              <a:rPr lang="pt-PT" dirty="0"/>
              <a:t>Só é possível fazer a emissão de uma fatura individualmente</a:t>
            </a:r>
          </a:p>
          <a:p>
            <a:pPr lvl="1"/>
            <a:r>
              <a:rPr lang="pt-PT" dirty="0"/>
              <a:t>Tem de ser possível alterar os dados que estejam errados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E9C70-D438-8EC5-BE7E-8D00AD1C0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0159" y="2160016"/>
            <a:ext cx="5831841" cy="4697984"/>
          </a:xfrm>
        </p:spPr>
        <p:txBody>
          <a:bodyPr/>
          <a:lstStyle/>
          <a:p>
            <a:r>
              <a:rPr lang="pt-PT" dirty="0"/>
              <a:t>US4 – Registo de clientes</a:t>
            </a:r>
          </a:p>
          <a:p>
            <a:pPr marL="0" indent="0">
              <a:buNone/>
            </a:pPr>
            <a:r>
              <a:rPr lang="pt-PT" dirty="0"/>
              <a:t>Descrição:</a:t>
            </a:r>
          </a:p>
          <a:p>
            <a:pPr marL="0" indent="0">
              <a:buNone/>
            </a:pPr>
            <a:r>
              <a:rPr lang="pt-PT" dirty="0"/>
              <a:t>Como funcionário quero conseguir registar novos clientes para evitar contas falsas serem criadas. </a:t>
            </a:r>
          </a:p>
          <a:p>
            <a:pPr marL="0" indent="0">
              <a:buNone/>
            </a:pPr>
            <a:r>
              <a:rPr lang="pt-PT" dirty="0"/>
              <a:t>Critérios de Aceitação:</a:t>
            </a:r>
          </a:p>
          <a:p>
            <a:pPr lvl="1"/>
            <a:r>
              <a:rPr lang="pt-PT" dirty="0"/>
              <a:t>É obrigatório preencher todos os dados de um cliente</a:t>
            </a:r>
          </a:p>
          <a:p>
            <a:pPr lvl="1"/>
            <a:r>
              <a:rPr lang="pt-PT" dirty="0"/>
              <a:t>O email não pode ser repetido</a:t>
            </a:r>
          </a:p>
        </p:txBody>
      </p:sp>
    </p:spTree>
    <p:extLst>
      <p:ext uri="{BB962C8B-B14F-4D97-AF65-F5344CB8AC3E}">
        <p14:creationId xmlns:p14="http://schemas.microsoft.com/office/powerpoint/2010/main" val="45826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82DF-1518-90C2-A466-112E46A5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pPr algn="ctr"/>
            <a:r>
              <a:rPr lang="pt-PT" dirty="0"/>
              <a:t>Introdução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A39B-B6A3-3153-5909-DD12194A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080" y="2160016"/>
            <a:ext cx="11043920" cy="3926152"/>
          </a:xfrm>
        </p:spPr>
        <p:txBody>
          <a:bodyPr>
            <a:normAutofit/>
          </a:bodyPr>
          <a:lstStyle/>
          <a:p>
            <a:r>
              <a:rPr lang="pt-PT" dirty="0"/>
              <a:t>Neste projeto no âmbito da disciplina:</a:t>
            </a:r>
          </a:p>
          <a:p>
            <a:pPr lvl="1"/>
            <a:r>
              <a:rPr lang="pt-PT" dirty="0"/>
              <a:t>Metodologias de Desenvolvimento de Software: gestão do projeto da disciplina Programação Web – Servidor. 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Programação Web – Servidor: criação de um website para a gestão de faturas de uma pequena empresa. </a:t>
            </a:r>
          </a:p>
        </p:txBody>
      </p:sp>
    </p:spTree>
    <p:extLst>
      <p:ext uri="{BB962C8B-B14F-4D97-AF65-F5344CB8AC3E}">
        <p14:creationId xmlns:p14="http://schemas.microsoft.com/office/powerpoint/2010/main" val="69216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0D24-AA0F-8882-B859-24238A1F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PT" dirty="0"/>
              <a:t>Planeamento do 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BE3E4-E8D2-F74D-A3BD-8E692C21C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Usando a metodologia ágil, Scrum, com o uso de meios digitais como por exemplo:</a:t>
            </a:r>
          </a:p>
          <a:p>
            <a:pPr lvl="1"/>
            <a:r>
              <a:rPr lang="pt-PT" dirty="0"/>
              <a:t>Jira Software, para a distribuições de tarefas</a:t>
            </a:r>
          </a:p>
          <a:p>
            <a:pPr lvl="1"/>
            <a:r>
              <a:rPr lang="pt-PT" dirty="0" err="1"/>
              <a:t>PhpStrom</a:t>
            </a:r>
            <a:r>
              <a:rPr lang="pt-PT" dirty="0"/>
              <a:t>, para a criação do projeto. </a:t>
            </a:r>
          </a:p>
          <a:p>
            <a:pPr lvl="1"/>
            <a:r>
              <a:rPr lang="pt-PT" dirty="0"/>
              <a:t>GitHub, para o armazenamento do projeto</a:t>
            </a:r>
          </a:p>
        </p:txBody>
      </p:sp>
    </p:spTree>
    <p:extLst>
      <p:ext uri="{BB962C8B-B14F-4D97-AF65-F5344CB8AC3E}">
        <p14:creationId xmlns:p14="http://schemas.microsoft.com/office/powerpoint/2010/main" val="368635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A372-1EFC-F628-0F83-541D3816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PT"/>
              <a:t>Especificação do Sistema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5ED85-AA01-E302-2521-1F037ABAD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6" y="1904165"/>
            <a:ext cx="4425696" cy="521842"/>
          </a:xfrm>
        </p:spPr>
        <p:txBody>
          <a:bodyPr>
            <a:normAutofit/>
          </a:bodyPr>
          <a:lstStyle/>
          <a:p>
            <a:r>
              <a:rPr lang="pt-PT" dirty="0"/>
              <a:t>Lógica de negócio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AD4E2-A450-19F7-6DF6-8A964F629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090" y="2426007"/>
            <a:ext cx="5016910" cy="3661103"/>
          </a:xfrm>
        </p:spPr>
        <p:txBody>
          <a:bodyPr/>
          <a:lstStyle/>
          <a:p>
            <a:r>
              <a:rPr lang="pt-PT" dirty="0"/>
              <a:t>o objetivo é a criação de uma aplicação para a gestão de uma pequena empresa, desde dados internos de cientes e empregados, incluindo faturas.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0B21B-3801-DEA2-4D8B-FDB0BA6DA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1964549"/>
            <a:ext cx="4425696" cy="461458"/>
          </a:xfrm>
        </p:spPr>
        <p:txBody>
          <a:bodyPr>
            <a:normAutofit/>
          </a:bodyPr>
          <a:lstStyle/>
          <a:p>
            <a:r>
              <a:rPr lang="pt-PT" dirty="0"/>
              <a:t>Análise de Impacto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96603-98BF-744C-CBD4-26B7A2B50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426007"/>
            <a:ext cx="4425696" cy="3661103"/>
          </a:xfrm>
        </p:spPr>
        <p:txBody>
          <a:bodyPr/>
          <a:lstStyle/>
          <a:p>
            <a:r>
              <a:rPr lang="pt-PT" dirty="0"/>
              <a:t>Ponto Positivo</a:t>
            </a:r>
          </a:p>
          <a:p>
            <a:pPr lvl="1"/>
            <a:r>
              <a:rPr lang="pt-PT" dirty="0"/>
              <a:t>Visualização de faturas de modo simples </a:t>
            </a:r>
          </a:p>
          <a:p>
            <a:r>
              <a:rPr lang="pt-PT" dirty="0"/>
              <a:t>Ponto Negativo</a:t>
            </a:r>
          </a:p>
          <a:p>
            <a:pPr lvl="1"/>
            <a:r>
              <a:rPr lang="pt-PT" dirty="0"/>
              <a:t>A criação de contas para clientes, tem de ser criadas por um funcionário ou administrador. </a:t>
            </a:r>
          </a:p>
        </p:txBody>
      </p:sp>
    </p:spTree>
    <p:extLst>
      <p:ext uri="{BB962C8B-B14F-4D97-AF65-F5344CB8AC3E}">
        <p14:creationId xmlns:p14="http://schemas.microsoft.com/office/powerpoint/2010/main" val="220011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7B82-EB48-5716-867E-3B72CDB8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855278"/>
          </a:xfrm>
        </p:spPr>
        <p:txBody>
          <a:bodyPr anchor="ctr"/>
          <a:lstStyle/>
          <a:p>
            <a:pPr algn="ctr"/>
            <a:r>
              <a:rPr lang="pt-PT" dirty="0"/>
              <a:t>Análise concorrencial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FD458E6-C9E3-1414-37C1-F1A13F24134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840" y="1249017"/>
            <a:ext cx="4425950" cy="306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82E0624-3860-CB8C-984A-D2267FB070B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1327903"/>
            <a:ext cx="4425950" cy="296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EAFAC05D-AEAF-54F1-4B69-D9498D964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5" y="4309428"/>
            <a:ext cx="5785521" cy="254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93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EE38010-2468-4DFD-57B3-9D8D158B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PT" dirty="0"/>
              <a:t>WireFrame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FD943C-1702-BF81-8D27-465875FF64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pt-PT" dirty="0"/>
              <a:t>Página “HomePage”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8CA45-5AC2-6781-A6B9-B43BA0E60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pt-PT" dirty="0"/>
              <a:t>Página “Cliente”</a:t>
            </a:r>
          </a:p>
        </p:txBody>
      </p:sp>
      <p:pic>
        <p:nvPicPr>
          <p:cNvPr id="1026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8DC02389-FDBF-77AF-376C-C83384A1F9E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3135109"/>
            <a:ext cx="4425950" cy="280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BA4D345-8FD7-6279-A76D-BC3144C3EDDC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3141641"/>
            <a:ext cx="4425950" cy="279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5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2B42B67-BA5C-891C-6532-A0A9C122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PT" dirty="0"/>
              <a:t>WireFrame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2E2332-0890-0B50-BF24-BB5F4A6B0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Página “Funcionário”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FF7F8B-152A-262B-6D31-1CE5AA020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Página “Administrador”</a:t>
            </a:r>
          </a:p>
        </p:txBody>
      </p:sp>
      <p:pic>
        <p:nvPicPr>
          <p:cNvPr id="2050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36AEFAC-7E4D-F772-D359-C5782E8BC0B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3144514"/>
            <a:ext cx="4425950" cy="278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BB736EDC-1BE4-6C2B-47C3-9D0248056F0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3141641"/>
            <a:ext cx="4425950" cy="279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26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8216-AFBC-D426-D583-836010A5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PT" dirty="0"/>
              <a:t>Diagrama de entidade relacionamento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EF463C-BA89-55E3-D26D-54672EB99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462" y="2442369"/>
            <a:ext cx="8562975" cy="3362325"/>
          </a:xfrm>
        </p:spPr>
      </p:pic>
    </p:spTree>
    <p:extLst>
      <p:ext uri="{BB962C8B-B14F-4D97-AF65-F5344CB8AC3E}">
        <p14:creationId xmlns:p14="http://schemas.microsoft.com/office/powerpoint/2010/main" val="195592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94B3-DE4C-A528-9245-C2779ECC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061032"/>
          </a:xfrm>
        </p:spPr>
        <p:txBody>
          <a:bodyPr anchor="ctr"/>
          <a:lstStyle/>
          <a:p>
            <a:pPr algn="ctr"/>
            <a:r>
              <a:rPr lang="en-US" dirty="0"/>
              <a:t>Scrum</a:t>
            </a:r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F7A91-C871-3C3E-082A-0CFC993D7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0647" y="1518232"/>
            <a:ext cx="4425696" cy="493448"/>
          </a:xfrm>
        </p:spPr>
        <p:txBody>
          <a:bodyPr/>
          <a:lstStyle/>
          <a:p>
            <a:r>
              <a:rPr lang="pt-PT" dirty="0"/>
              <a:t>Sprint 1 </a:t>
            </a:r>
            <a:r>
              <a:rPr lang="en-US" dirty="0"/>
              <a:t>Retrospective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141CE5-DFC3-6B2F-A83B-07EF8EFEA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6804" y="1518232"/>
            <a:ext cx="4425696" cy="493448"/>
          </a:xfrm>
        </p:spPr>
        <p:txBody>
          <a:bodyPr/>
          <a:lstStyle/>
          <a:p>
            <a:r>
              <a:rPr lang="pt-PT" dirty="0"/>
              <a:t>Sprint 2 </a:t>
            </a:r>
            <a:r>
              <a:rPr lang="en-US" dirty="0"/>
              <a:t>Retrospective</a:t>
            </a:r>
            <a:r>
              <a:rPr lang="pt-PT" dirty="0"/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C291D3-5CA9-085F-7EBC-F56A98FFDC2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47499"/>
            <a:ext cx="5958817" cy="345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4DF272F-487D-1955-4B5A-5A100AEBF6F5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343" y="3269976"/>
            <a:ext cx="6175656" cy="358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2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286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Neue Haas Grotesk Text Pro</vt:lpstr>
      <vt:lpstr>InterweaveVTI</vt:lpstr>
      <vt:lpstr>Metodologias de Desenvolvimento de Software (PWS)</vt:lpstr>
      <vt:lpstr>Introdução</vt:lpstr>
      <vt:lpstr>Planeamento do projeto</vt:lpstr>
      <vt:lpstr>Especificação do Sistema</vt:lpstr>
      <vt:lpstr>Análise concorrencial</vt:lpstr>
      <vt:lpstr>WireFrame</vt:lpstr>
      <vt:lpstr>WireFrame</vt:lpstr>
      <vt:lpstr>Diagrama de entidade relacionamento</vt:lpstr>
      <vt:lpstr>Scrum</vt:lpstr>
      <vt:lpstr>User Stories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Silva</dc:creator>
  <cp:lastModifiedBy>Bruno Miguel Maia Da Silva</cp:lastModifiedBy>
  <cp:revision>22</cp:revision>
  <dcterms:created xsi:type="dcterms:W3CDTF">2022-06-02T12:11:02Z</dcterms:created>
  <dcterms:modified xsi:type="dcterms:W3CDTF">2022-06-03T10:41:47Z</dcterms:modified>
</cp:coreProperties>
</file>