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1.xml" ContentType="application/inkml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60" r:id="rId4"/>
    <p:sldId id="261" r:id="rId5"/>
    <p:sldId id="304" r:id="rId6"/>
    <p:sldId id="264" r:id="rId7"/>
    <p:sldId id="305" r:id="rId8"/>
    <p:sldId id="262" r:id="rId9"/>
    <p:sldId id="263" r:id="rId10"/>
    <p:sldId id="266" r:id="rId11"/>
    <p:sldId id="269" r:id="rId12"/>
    <p:sldId id="274" r:id="rId13"/>
    <p:sldId id="275" r:id="rId14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Oswald" pitchFamily="2" charset="77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AD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B03304-70A2-45D7-957A-0E3D4A809F6B}">
  <a:tblStyle styleId="{C7B03304-70A2-45D7-957A-0E3D4A809F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1"/>
    <p:restoredTop sz="95761"/>
  </p:normalViewPr>
  <p:slideViewPr>
    <p:cSldViewPr snapToGrid="0">
      <p:cViewPr varScale="1">
        <p:scale>
          <a:sx n="140" d="100"/>
          <a:sy n="140" d="100"/>
        </p:scale>
        <p:origin x="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F6B9396-68AE-57A1-0F34-F7864BAD39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C76A11-3C0D-B581-DDF5-666EF8096C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7D186-071A-9743-94A1-996793C76802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1BC8A7-F86B-C734-020B-C461ECDA96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B7DD14-8864-6A5B-1553-9AAD2064E8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236DD-B8C3-E848-BBA7-040C913B8B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5244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20:50:57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24575,'0'25'0,"0"0"0,0 0 0,3 0 0,0-6 0,5 4 0,0-2 0,2 5 0,2 1 0,0 0 0,1 1 0,2-1 0,-1-2 0,0-1 0,2-3 0,-1 0 0,1 0 0,1-2 0,-1-1 0,-1-1 0,0-2 0,-2 0 0,0-3 0,0 1 0,0 0 0,0 0 0,1 2 0,3 0 0,1 0 0,2 0 0,2-1 0,3 0 0,2 1 0,1-1 0,2 1 0,-1-1 0,5 0 0,3-1 0,3-2 0,2-1 0,-1 2 0,5 1 0,4 2 0,6 2 0,2 0 0,-3 0 0,-4 0 0,-5-1 0,-2 0 0,-1 0 0,-3 0 0,-1 0 0,-4-1 0,-4 0 0,-3-1 0,-4 0 0,-2 0 0,-1 1 0,-2 3 0,0 1 0,-1 2 0,-2 2 0,0 0 0,0 4 0,0 4 0,1 2 0,0 5 0,-1 1 0,-1 1 0,0 0 0,-3 0 0,-2-2 0,-2-2 0,0-2 0,-2-1 0,-1-1 0,1 2 0,-1 0 0,2 1 0,-2-1 0,0-3 0,1-2 0,1 0 0,2 1 0,2 4 0,1 1 0,2 0 0,1 1 0,4 1 0,6 1 0,10 17 0,-9-20 0,17 24 0,-2-11 0,11 14 0,3-2 0,-10-12 0,-8-14 0,-5-7 0,-2-4 0,-1-3 0,-1-2 0,2-2 0,0 1 0,5-2 0,3 1 0,3-1 0,4 2 0,3-1 0,4 1 0,4-2 0,3-2 0,6-2 0,0 0 0,1 0 0,2-2 0,1-1 0,4-2 0,5 0 0,0 0 0,-1-1 0,-1-1 0,-2-1 0,4-1 0,3 0 0,5-1 0,5 1 0,1 1 0,8 0 0,-49-1 0,1 1 0,-1-1 0,0 0 0,48 7 0,-7 1 0,-2 4 0,-1 2 0,3 2 0,0 2 0,4 0 0,-1 2 0,-7 1 0,-8 1 0,-13 2 0,-11 0 0,-9 1 0,-4-1 0,-5-1 0,-4 1 0,-1 1 0,-2 1 0,-1 2 0,0 0 0,1 0 0,0 0 0,0 0 0,-2 2 0,-1 0 0,0 2 0,1 3 0,1 3 0,2 2 0,0 2 0,1 1 0,-1-1 0,1 4 0,0-1 0,0 6 0,1 0 0,0 1 0,2 2 0,1 1 0,3 3 0,3 2 0,0-1 0,0-3 0,-1-3 0,0-3 0,4 4 0,3 2 0,7 1 0,8 3 0,9 2 0,-32-30 0,1 1 0,3 0 0,0 1 0,2-1 0,0 0 0,0 0 0,0-1 0,0 0 0,-1 0 0,-2-2 0,-1 0 0,-2-3 0,-1 1 0,34 22 0,-9-5 0,-2-3 0,0 2 0,5 2 0,11 5 0,-35-26 0,1 0 0,1 0 0,-1-1 0,44 21 0,-12-9 0,-13-8 0,-8-8 0,-6-2 0,0 1 0,0 2 0,-3-1 0,-6-2 0,-8-4 0,-10-4 0,-5-4 0,-10-5 0,-1-2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20:53:50.008"/>
    </inkml:context>
    <inkml:brush xml:id="br0">
      <inkml:brushProperty name="width" value="0.35" units="cm"/>
      <inkml:brushProperty name="height" value="0.35" units="cm"/>
      <inkml:brushProperty name="color" value="#B7D7A8"/>
    </inkml:brush>
  </inkml:definitions>
  <inkml:trace contextRef="#ctx0" brushRef="#br0">438 5369 24575,'29'-56'0,"13"-5"0,35-3 0,-31 28 0,4 0 0,20-9 0,6-2 0,-16 12 0,1-1 0,3 1-328,7-3 0,1 0 0,1-1 175,1 0 1,0 0 0,-2 1 152,-9 6 0,-2 0 0,-3 2 234,14-8 1,-5 2-235,-20 10 0,-4 2 238,22-12-238,-21 13 0,-11 6 0,-7 7 734,-7 5-734,-9 6 0,-5 12 0,-5 18 0,-5 25 0,-9 25 0,-12 15 0,8-43 0,-3 0 0,-2 2 0,-2-1 0,-2 1 0,-2-1 0,-2 0 0,-3 0 0,-3 1 0,-3 0 0,-4 3 0,-2-1 0,0-2 0,-1-1 0,0-3 0,0-3 0,4-6 0,1-4 0,-30 20 0,11-14 0,15-16 0,13-11 0,6-7 0,6-5 0,0-3 0,0-2 0,-2 0 0,-2 0 0,0 2 0,-5 4 0,-2 7 0,0 7 0,5 2 0,9 0 0,8-4 0,7 1 0,3 4 0,4 1 0,6 1 0,11-3 0,10-1 0,9-1 0,4 0 0,0-2 0,-2-1 0,-5-4 0,-4-6 0,-2-3 0,-4-3 0,-3-1 0,-5-1 0,-4 0 0,2-4 0,3-3 0,3-2 0,3-2 0,-2 0 0,1 0 0,0-2 0,1 0 0,3-1 0,-3 2 0,-3 4 0,-5 4 0,-2 3 0,4 2 0,3 0 0,8 0 0,12 0 0,14 0 0,9 0 0,8 0 0,-2 0 0,-6 0 0,-5 0 0,-6 0 0,0 0 0,2 0 0,-3 0 0,-7 0 0,-10 0 0,-11 0 0,-2 0 0,-10 0 0,17 0 0,28 0 0,-9 0 0,6 0 0,9 0 0,6 0 0,4 0 0,21-1 0,6 0 0,-29 0 0,0 0 0,-1 0 0,26 0 0,-5-1 0,-17 1 0,-4 0 0,-10 1 0,-4 0 0,35 0 0,-17 0 0,-14 0 0,-10 0 0,-5 0 0,1 0 0,1 0 0,3 0 0,1 0 0,6 0 0,6 0 0,6-1 0,1-1 0,-1-1 0,0-1 0,1 0 0,-1 0 0,-1 0 0,1 1 0,0 0 0,3-1 0,1 1 0,-2 1 0,-1 1 0,-1 1 0,-3 0 0,-3 0 0,-5 0 0,-4 0 0,-7 0 0,-5 0 0,-1 0 0,2 0 0,4 0 0,2 1 0,0 1 0,-4 0 0,-3 1 0,-3-1 0,-2 1 0,-1 0 0,2-1 0,3 1 0,4 1 0,5-2 0,3 2 0,3 1 0,1 0 0,1 1 0,2 1 0,1 1 0,1 0 0,3 1 0,-1 1 0,-2 0 0,-7 0 0,-7-1 0,-6-3 0,-2-3 0,0-2 0,-2 0 0,-3 1 0,-6-1 0,-5 1 0,-1-2 0,1 1 0,0 1 0,-1-1 0,-4 0 0,-2-1 0,2 0 0,5 0 0,7 0 0,8 0 0,2 0 0,1 0 0,-6 0 0,-12 0 0,-3 0 0,7 0 0,-11 0 0,26-1 0,2-3 0,17-1 0,16-4 0,2-3 0,-5-3 0,0 0 0,-10 3 0,-8 4 0,-8 1 0,-2 1 0,0-2 0,0 0 0,-2-2 0,-6 1 0,-8 0 0,-5 0 0,-3 0 0,0-2 0,1 0 0,2 0 0,-2 2 0,-4 2 0,-7 3 0,-6 2 0,-2 8 0,-3 3 0,1 3 0,-1-2 0,-2-4 0,7 3 0,-3-2 0,8 2 0,-5-4 0,1 1 0,-2 0 0,0 0 0,-1 0 0,-32-14 0,2-3 0,-27-13 0,12 1 0,4 0 0,0 0 0,-1-3 0,-6-5 0,-3-5 0,-2-4 0,3 2 0,4 6 0,8 7 0,5 9 0,6 5 0,4 3 0,3 3 0,2-2 0,-2 1 0,1-3 0,-3 0 0,-1-3 0,0 0 0,0-1 0,1 0 0,-2-1 0,0 0 0,-4 0 0,-1-1 0,1 0 0,-1 0 0,0 0 0,0 1 0,0 3 0,2 4 0,2 3 0,5 2 0,2 2 0,2 2 0,0 5 0,0 6 0,0 4 0,0 1 0,1 0 0,1-2 0,2 1 0,2 0 0,2-1 0,0 0 0,6-4 0,8-3 0,11-4 0,7 0 0,2-1 0,-1 3 0,-3 2 0,-1 2 0,-3 2 0,-4 1 0,-5 1 0,-3 2 0,-3 0 0,-3 0 0,-2-1 0,-3-3 0,0-2 0,-1-2 0,-2-1 0,-14 4 0,-8-3 0,-29 1 0,-23-7 0,23-2 0,-6-1 0,-21 0 0,-7 0 0,20 0 0,-3 0 0,-1 0-205,-7 0 1,-2-1-1,0 2 205,-1 0 0,1 0 0,2 1 0,7 1 0,2 1 0,2 1 0,-22 3 0,5 2 0,15 0 0,6 2 0,-7 0 0,7-3 0,10-9 0,-14 0 0,-27 0 0,40 0 0,-3 0 307,-6 0 0,-1 0-307,-13 0 0,-1 0 0,-2 1 0,0 0 0,-2 1 0,-1 1 0,1-1 0,0 1 0,2-1 0,0 0 0,5-1 0,1 0 0,4-1 0,1 0 0,3 0 0,1 0 0,5 0 0,1 0 0,1 0 0,0 0 0,4-1 0,1 0 0,-3 0 0,1 0 0,-2 0 0,-1 0 0,-1-1 0,-1 2 0,-3 0 0,0 0 0,-2 0 0,-2 0 0,-4 0 0,-2 0 0,-1 0 0,0 0 0,4 0 0,2 0 0,4 0 0,3 0 0,7 0 0,2 0 0,-36 0 0,7 0 0,12 0 0,8-1 0,7-3 0,6-3 0,6-4 0,6-3 0,2-2 0,1-5 0,-1-5 0,-1-7 0,0-7 0,1-6 0,2-7 0,0-4 0,-3-3 0,-3-3 0,-7-8 0,-5-5 0,-7-3 0,25 38 0,-1 0 0,-1 1 0,-1 0 0,-2-1 0,-1-1 0,1 0 0,1-1 0,1 2 0,1 1 0,-26-36 0,0 0 0,27 38 0,-6 2 0,-2 45 0,11-4 0,-46 20 0,14 2 0,-23 13 0,37-14 0,1 1 0,3 0 0,1 1 0,-34 32 0,10-2 0,12-4 0,5-1 0,8-9 0,9-8 0,6-10 0,6-7 0,1-3 0,-2-2 0,-4-1 0,-5-2 0,-3 0 0,-3-1 0,-2-1 0,-2-3 0,2-3 0,5-5 0,9-9 0,8-13 0,6-12 0,3-10 0,1-7 0,1-3 0,-2-10 0,2-9 0,2-22 0,2 38 0,1-3 0,2-1 0,1 0 0,2 1 0,1 2 0,7-36 0,-1 32 0,-4 25 0,-6 18 0,0 13 0,1 2 0,-31 14 0,11 10 0,-26 15 0,21 13 0,6 5 0,6 4 0,3 9 0,0 7 0,-4 7 0,-6 2 0,-2-9 0,-1-16 0,4-17 0,7-18 0,3-12 0,0-9 0,-1-13 0,-4-16 0,-4-20 0,-2-18 0,-1-17 0,9 37 0,0-3 0,-1-6 0,0-2 0,-1-5 0,0-1 0,-1-4 0,-2-2 0,0-4 0,-1-2 0,-1-2 0,1-2 0,1-3 0,1-1 0,1-3 0,3 1 0,2 3 0,1 2 0,3 8 0,0 2 0,1 9 0,1 4 0,1-32 0,0 26 0,0 23 0,0 17 0,0 9 0,1 5 0,1 0 0,1-3 0,1-5 0,-2-6 0,-1-7 0,-1-8 0,0-10 0,0-12 0,0-8 0,0-8 0,0-1 0,0 6 0,-1 4 0,-1 9 0,-1 12 0,1 13 0,0 14 0,-1-6 0,-4-16 0,2 7 0,-6-29 0,3 16 0,-3-14 0,1-1 0,2 9 0,0 6 0,0-1 0,-1-2 0,-1-7 0,0-4 0,-1-1 0,0-1 0,1 3 0,1 4 0,1 5 0,1 6 0,0 4 0,2 1 0,1 2 0,3 1 0,1 6 0,0 6 0,0 5 0,0 4 0,0-1 0,0 0 0,0-1 0,0-5 0,1 0 0,1-1 0,1 0 0,0 3 0,0 2 0,0 3 0,1 2 0,1 2 0,1-2 0,0 0 0,0 0 0,0 2 0,1 0 0,2-1 0,4-3 0,3-3 0,2-2 0,-1 2 0,-3 2 0,-1 2 0,0 2 0,2 0 0,5-3 0,5-2 0,3-1 0,-1 2 0,-2 5 0,1 2 0,1 2 0,6 2 0,4 0 0,2 2 0,2 1 0,2-1 0,4 2 0,1 0 0,-1 0 0,-5 1 0,-9 0 0,-7 2 0,-5 1 0,-2 0 0,1 0 0,-1 0 0,-1 0 0,-3 0 0,-3 0 0,1 0 0,2 0 0,3 0 0,0 1 0,0 1 0,-2 3 0,-2 2 0,1 3 0,1 2 0,4 3 0,5 5 0,7 3 0,7 5 0,7 6 0,4 7 0,0 6 0,-2 3 0,-4 0 0,-4-2 0,-3-2 0,-4-5 0,-2-2 0,0-3 0,1-2 0,3 1 0,0 0 0,-1-2 0,-3-2 0,-5-3 0,-1-3 0,-4-2 0,-3 0 0,-1-1 0,-1 0 0,0 1 0,1 0 0,0 2 0,3 1 0,3 3 0,4 3 0,1-1 0,-3-4 0,-6-6 0,-5-6 0,-7-9 0,-30-47 0,-2 7 0,-24-37 0,10 26 0,-2 2 0,-4 1 0,-2-2 0,-3-3 0,0 0 0,6 1 0,6 6 0,8 5 0,8 4 0,3 4 0,4 1 0,3 1 0,2 0 0,0 2 0,0 2 0,-1 5 0,3 5 0,2 2 0,3 2 0,25 16 0,-8 2 0,20 13 0,-13-3 0,0 0 0,0-1 0,2 4 0,4 2 0,5 5 0,6 4 0,1 3 0,-1-1 0,-5-3 0,-6-4 0,-2-4 0,-3 0 0,1 0 0,-2 1 0,-1 1 0,-3 0 0,-3-2 0,-1 1 0,0 1 0,2 1 0,1 4 0,3 3 0,0 2 0,-1 4 0,2-1 0,0 2 0,1 0 0,2 2 0,0 2 0,-1-1 0,0 3 0,-2-2 0,3 0 0,2-1 0,0-6 0,-2-6 0,-4-9 0,-6-8 0,0 2 0,-3 0 0,-3-3 0,-4-12 0,-11-28 0,1 0 0,-12-28 0,2 4 0,-6-15 0,-3 0 0,4 6 0,4 10 0,5 10 0,5 9 0,4 8 0,2 5 0,1 5 0,1 3 0,11 27 0,9 2 0,25 30 0,-14-22 0,23 12 0,-14-12 0,13 12 0,3 5 0,-7 0 0,-4 0 0,-6-2 0,-4-2 0,-5-6 0,-6-6 0,-3-6 0,-5-4 0,0-1 0,-2 1 0,2 3 0,2 0 0,2 2 0,2-1 0,0-1 0,2 1 0,1 0 0,3 1 0,1 2 0,2-2 0,-2-1 0,0-1 0,-3-2 0,-2 0 0,0 0 0,0 2 0,-1 3 0,-1-1 0,-2 1 0,-2 0 0,0 1 0,1 2 0,0 1 0,-1 0 0,0 0 0,-1-1 0,0-2 0,2-2 0,-1-3 0,1 0 0,2-2 0,2 0 0,2 2 0,3 0 0,5 4 0,4 4 0,8 2 0,3 1 0,2 1 0,1-1 0,0 0 0,1-1 0,1-1 0,2-2 0,1 0 0,0 0 0,1-1 0,1 1 0,1-1 0,-1 0 0,1 0 0,-1-2 0,1 0 0,1 1 0,4 1 0,2 2 0,2 1 0,1 1 0,3 3 0,0-1 0,-1-1 0,-3 0 0,-5-5 0,4 2 0,2-2 0,1 0 0,-3-2 0,-10-5 0,-11-3 0,-10-3 0,-7-4 0,-3-1 0,-2-1 0,0 0 0,3 1 0,-11-5 0,10 2 0,10 5 0,37 24 0,-22-7 0,4 4 0,7 7 0,0 3 0,-2 0 0,-2 1 0,-4 0 0,-1 0 0,-8-4 0,-3-1 0,-6-3 0,-2-1 0,26 32 0,-15-12 0,2 4 0,0 5 0,7 7 0,-23-31 0,0 2 0,4 1 0,1 1 0,6 4 0,1-1 0,2 1 0,0-2 0,2 1 0,0-2 0,-2-1 0,0-1 0,-6-3 0,-1-2 0,28 29 0,-19-17 0,-16-14 0,-14-12 0,-10-9 0,-5-5 0,-1-2 0,-9 1 0,-3-1 0,-9 0 0,-5-2 0,-2-1 0,0 0 0,1 0 0,2-3 0,2-1 0,-1-1 0,-2-1 0,-9 0 0,-12-4 0,-12-4 0,-11-4 0,-6-3 0,2 2 0,4 0 0,4 0 0,3 0 0,-3-1 0,-2 0 0,2 1 0,3 5 0,5 4 0,-3 3 0,-4 1 0,-4 0 0,-7 0 0,-3 0 0,-7 0 0,-7 0 0,-6 3 0,46-1 0,0 1 0,0 1 0,0 0 0,-2 1 0,0 0 0,-1-1 0,0-1 0,-1-1 0,-1 0 0,-2-1 0,-1 0 0,-1-1 0,0 0 0,-4-2 0,-1-2 0,-3-2 0,-1-1 0,-1-4 0,-1 0 0,-2-3 0,-1 0 0,0 1 0,1 0 0,1 1 0,1 0 0,0 1 0,0 2 0,3 0 0,0 1 0,4 0 0,1 2 0,2 1 0,0 1 0,5 0 0,2 1 0,2 1 0,2 0 0,-46 0 0,14 0 0,11 2 0,17 0 0,17 0 0,3-3 0,-30-19 0,27 9 0,-8-8 0,-2-4 0,-17-21 0,21 12 0,-1-4 0,-2-6 0,2-3 0,7 1 0,2-1 0,4 1 0,3 0 0,-19-37 0,10 12 0,8 8 0,8 12 0,4 7 0,1 3 0,-4-3 0,-4-6 0,-6-10 0,-4-12 0,-5-10 0,19 37 0,-2-1 0,0 1 0,0-1 0,-2 1 0,0 1 0,-25-39 0,-2 7 0,3 8 0,-1 5 0,-2 6 0,-4 5 0,-6 4 0,-6 10 0,-7 10 0,-2 13 0,5 9 0,9 5 0,14 10 0,16 11 0,10 16 0,6 22 0,3 26 0,5-26 0,-1 4 0,-3 16 0,-1 6 0,3-18 0,0 2 0,-1 2-229,-1 6 0,1 1 1,-1 1 228,1 1 0,1 1 0,0-1 0,2-7 0,0-2 0,1-2 0,-1 19 0,2-5 0,2-18 0,0-5 0,-1 21 0,3-26 0,1-25 0,1-13 686,-2-6-686,-2-1 0,0 0 0,-1 1 0,-1-1 0,-2-1 0,3-3 0,56-56 0,-10 18 0,6-3 0,4-5 0,5-6 0,2 1-147,0 2 1,2 1 0,0 0 146,1 0 0,0-1 0,-2 2 0,17-12 0,-4 3 0,-15 11 0,-5 4 0,17-12 0,-33 24 0,-18 12 0,-9 5 0,-3 0 439,-3-1-439,-1-4 0,-1-6 0,0-14 0,0-14 0,0-13 0,-1-6 0,-4 1 0,-2 0 0,-1-5 0,2-2 0,3-5 0,2 0 0,-3 12 0,-4 15 0,-4 21 0,-1 16 0,0 17 0,-1 16 0,0 19 0,-1 13 0,-4 4 0,-3 0 0,-7 4 0,-9 14 0,15-29 0,-1 3 0,-3 6 0,1 3 0,1 1 0,1 1 0,2-2 0,1-1 0,4-7 0,2-3 0,-6 26 0,7-25 0,7-20 0,3-15 0,2-10 0,1-42 0,1-20 0,2 8 0,1-5 0,1 2 0,0 0 0,1 0 0,-1 1 0,4-41 0,-4 20 0,-2 15 0,-2 19 0,-4 11 0,-3 7 0,-4 1 0,-2 1 0,1-1 0,-1 0 0,1 1 0,1 1 0,4 3 0,4 1 0,3 2 0,6-1 0,2 1 0,1 1 0,-2 2 0,-3 0 0,-4 0 0,-7-2 0,-14-2 0,-22-2 0,-26 1 0,-25 4 0,38 7 0,-3 2 0,0 1 0,0 2 0,0 2 0,2 3 0,5 1 0,2 2 0,-32 12 0,18 0 0,22-7 0,14-4 0,16-6 0,3 1 0,6 5 0,-1 1 0,0 6 0,-1-4 0,0-1 0,-3 0 0,3-6 0,-3-30 0,6-5 0,2-33 0,10 1 0,5-10 0,5-7 0,-1 4 0,-3 11 0,-3 16 0,-1 13 0,0 10 0,3 5 0,1 4 0,2 3 0,2 3 0,9-2 0,12 0 0,11 0 0,9 3 0,-1 6 0,-2 7 0,-5 15 0,-8 14 0,-8 13 0,-10 3 0,-9-7 0,-7-9 0,-7-9 0,-5-4 0,-8-3 0,-8-1 0,-9 0 0,-6-4 0,-2-4 0,1-6 0,-4-13 0,-7-12 0,-9-17 0,-4-15 0,4-5 0,10-5 0,14 4 0,10 13 0,10 15 0,6 19 0,7 7 0,10 6 0,-2 0 0,2 0 0,-37-24 0,-3 2 0,-27-20 0,21 20 0,1 0 0,17 9 0,-1-3 0,4 0 0,5 1 0,2 0 0,-1 1 0,2 1 0,0-2 0,1-4 0,1-5 0,0-6 0,1-3 0,-1-1 0,-1-4 0,-1-9 0,0-10 0,1-17 0,2-10 0,-2-5 0,-1 1 0,-4 9 0,-3 6 0,1 9 0,1 5 0,4 5 0,3 4 0,0 6 0,-2 7 0,0 7 0,-1 3 0,0 4 0,1 0 0,-1-2 0,-1 0 0,0-5 0,-1-6 0,0-5 0,1-9 0,-1-9 0,-1-9 0,-2-15 0,1-13 0,4 46 0,1-1 0,0-1 0,-1 1 0,-6-46 0,1 8 0,-3 9 0,1 15 0,3 11 0,1 10 0,3 12 0,2 8 0,0 8 0,1 7 0,-1 3 0,1-5 0,0 1 0,1-9 0,0 3 0,0-2 0,0 1 0,0 3 0,0 3 0,0 2 0,0 0 0,3 1 0,7 1 0,4 1 0,11 1 0,7-2 0,6-2 0,5-3 0,1 1 0,3-1 0,0 1 0,-1 0 0,-7 3 0,-11 3 0,-7 2 0,-6 2 0,2 1 0,3 0 0,4 0 0,0 0 0,-3 0 0,-6 0 0,-3 0 0,-1 0 0,1 0 0,0 0 0,-1 1 0,-1 2 0,0 0 0,6-1 0,4 1 0,5-1 0,2 1 0,-1 0 0,-4 1 0,-3 0 0,-3 1 0,-4 0 0,-3 0 0,-4 0 0,-17 11 0,-12 0 0,-19 11 0,-7-4 0,0-1 0,-1-3 0,-1-1 0,-6 1 0,-7 1 0,-6 3 0,-3 3 0,5-4 0,13-3 0,16-8 0,17-6 0,9-2 0,6-3 0,33-17 0,1 10 0,43-12 0,-4 16 0,13 2 0,0 1 0,-8 0 0,-3 1 0,-6 1 0,2-1 0,1 0 0,-5-3 0,-11-2 0,-14 0 0,-14 0 0,-9 3 0,-3 1 0,0-1 0,3 0 0,1 0 0,0 1 0,-3 0 0,0 0 0,2 0 0,-3 0 0,-13 20 0,-12-2 0,-21 19 0,-8-7 0,-5 1 0,-2 1 0,1-1 0,0-2 0,0-1 0,2-2 0,0-1 0,3-2 0,6-4 0,8-4 0,7-4 0,8-5 0,5-1 0,3-3 0,3-1 0,40-20 0,1 7 0,16-2 0,2 1 0,-4 4 0,38 3 0,-37 6 0,18 2 0,5 1 0,-9 2 0,-10-1 0,-5-1 0,-4-2 0,-4-1 0,-8 0 0,-9 0 0,-5-1 0,-2-2 0,3-3 0,3-2 0,0 0 0,-3 2 0,-7 2 0,-8 3 0,-41 7 0,-1 8 0,-37 10 0,9 8 0,-1 3 0,0 0 0,-1 4 0,-2 4 0,-1 4 0,-1 3 0,5-2 0,6-5 0,10-8 0,12-10 0,9-8 0,5-5 0,-1-2 0,-1 0 0,2 0 0,4-2 0,8-2 0,3-2 0,2 1 0,1 1 0,17 10 0,-9 16 0,14 22 0,-14 18 0,-1 11 0,0 1 0,0-8 0,0-7 0,0-10 0,0-7 0,0-4 0,2-1 0,3-2 0,1 5 0,2 2 0,-1 2 0,-1 1 0,-1 0 0,-1-2 0,-1-3 0,-2-1 0,-1-2 0,0 0 0,0-3 0,0-3 0,0 0 0,0-3 0,0-1 0,3-2 0,2-3 0,2-5 0,1-5 0,-2-6 0,-1-6 0,0-3 0,10-16 0,1-29 0,11-47 0,-12 7 0,-3-9 0,-2 17 0,-1-2 0,1-3-318,-1-9 0,1-2 0,0-1 318,0-3 0,-1-2 0,1 2 0,-2 7 0,0 2 0,0 2 0,-2 7 0,0 1 0,-2 3 0,1-16 0,-1 6 0,-3 19 0,0 6 0,-1-23 0,0 22 0,0 20 954,0 13-954,0 9 0,0 7 0,20 25 0,-13 2 0,13 33 0,-18 9 0,-2 20 0,0-31 0,0 3 0,0 6 0,0 1 0,0 3 0,0-1 0,1 1 0,1-2 0,0-6 0,1-2 0,5 41 0,0-14 0,0-16 0,1-11 0,1-11 0,1-6 0,2 4 0,1 8 0,2 9 0,0 4 0,-1-2 0,-3-8 0,-3-13 0,-3-12 0,-3-10 0,-2-5 0,-1-3 0,0-2 0,0 2 0,0 2 0,0 4 0,0 1 0,0-1 0,0-3 0,0-5 0,13-69 0,-2-11 0,2-4 0,2-7 0,-1-3 0,-1-1 0,2-8 0,-1-1 0,0 2 0,-2 1 0,-2 9 0,0 2 0,-3 10 0,0 2 0,-1 7 0,0 0 0,0 6 0,1 1 0,6-42 0,1 12 0,-1 15 0,-1 13 0,1 14 0,4 9 0,7-1 0,8-4 0,2 0 0,-1 5 0,-7 9 0,-6 10 0,-3 7 0,-2 4 0,1 4 0,1 0 0,0 0 0,1 0 0,-2 1 0,-2 3 0,0 2 0,2 2 0,2 2 0,0 3 0,-2 1 0,-6 3 0,-5 4 0,-3 1 0,-2 5 0,0 2 0,0 1 0,0 1 0,0-1 0,0-2 0,0-1 0,0 0 0,0 1 0,0 2 0,0 2 0,0 2 0,0-3 0,0-5 0,0-7 0,-1-9 0,0-1 0,-10 6 0,6-7 0,-9 10 0,8-11 0,-3 4 0,-1 1 0,-2 3 0,-4 6 0,-3 4 0,-1 3 0,1-1 0,4-5 0,3-3 0,2-2 0,1 1 0,0 5 0,2 3 0,0 7 0,2 4 0,-1 2 0,1 0 0,1-5 0,0-2 0,1-2 0,-1-1 0,1 1 0,-1 1 0,0 0 0,1 1 0,0 1 0,0 2 0,0 5 0,0 5 0,0 2 0,0 1 0,2-3 0,-1-1 0,1 1 0,-2 0 0,0 2 0,0 2 0,0 1 0,0 0 0,-1-1 0,-1-4 0,1-4 0,1-5 0,1-1 0,1-1 0,-1 1 0,1-2 0,1-3 0,-1-3 0,0-3 0,-1-2 0,1-1 0,0 1 0,-1 3 0,1 0 0,0-3 0,1-3 0,0-5 0,0-2 0,0-1 0,0-1 0,0-1 0,0-1 0,0 2 0,22-33 0,-7-10 0,17-40 0,-13-7 0,-2-6 0,0-12 0,-9 48 0,-1-1 0,2-4 0,0-1 0,0-3 0,0 0 0,0 2 0,0 1 0,-1-1 0,1 2 0,-2 3 0,1 2 0,6-36 0,-2 12 0,-1 12 0,-1 11 0,0 6 0,1 4 0,0 3 0,0 3 0,1 2 0,1 2 0,2-5 0,1-3 0,1-3 0,0-5 0,0-1 0,-1 2 0,-2 6 0,-3 10 0,-3 8 0,0 6 0,0 3 0,-1 3 0,3 1 0,-5 4 0,7 5 0,-6 7 0,6 4 0,0 5 0,1 1 0,4 2 0,6 3 0,7 6 0,7 6 0,5 6 0,4 2 0,1 1 0,-2-4 0,-2-3 0,-7-7 0,-7-5 0,-5-5 0,-5-4 0,2-1 0,4 1 0,3 1 0,2 2 0,-1 1 0,-2 0 0,-2 0 0,1 1 0,2 3 0,3 2 0,3 3 0,-1-1 0,-3-1 0,-4-3 0,-4-2 0,-1-1 0,-2 2 0,2 4 0,4 6 0,3 6 0,5 5 0,5 7 0,7 6 0,13 7 0,-23-27 0,2 1 0,7 4 0,2 1 0,7 5 0,1 2 0,3 3 0,-2 4 0,4 12 0,-4-4 0,10 6 0,1 1 0,-17-59 0,-4-4 0,1 6 0,5 3 0,-1 0 0,1 2 0,13 4 0,1 2 0,1 1 0,-2 0 0,-11-3 0,-2-2 0,29 15 0,-13-7 0,-9-5 0,-7-2 0,-6-2 0,-8-1 0,-6-3 0,-3-2 0,-2-2 0,1-2 0,1 0 0,0 0 0,0-2 0,-1-3 0,-1-2 0,-4-3 0,-5 0 0,-4 0 0,-4-3 0,-3-3 0,0-5 0,-2-3 0,-2-3 0,-2-2 0,-8-2 0,-11-4 0,-9-2 0,-7-3 0,1-1 0,4-1 0,6-1 0,4 0 0,4 4 0,4 4 0,6 13 0,5 4 0,23 8 0,-9 2 0,15 3 0,-16 1 0,0 3 0,1-1 0,0 1 0,3 0 0,3 0 0,4 0 0,5-1 0,5 0 0,4 1 0,-1-1 0,-5-1 0,-6-1 0,-7 0 0,-4-1 0,-4 0 0,-2-1 0,-1 0 0,9 3 0,2 0 0,10 3 0,-1 0 0,-2 0 0,-5-1 0,-2 0 0,1 1 0,2-1 0,6 2 0,6 2 0,3 2 0,1 0 0,-1-1 0,-5 1 0,-3 0 0,0 1 0,-1 0 0,0 2 0,-1-1 0,1 2 0,0 0 0,2 3 0,3 2 0,2 5 0,5 6 0,0 3 0,0 2 0,-1 0 0,-3-3 0,-6-6 0,-8-8 0,-5-10 0,10-10 0,-12-2 0,24 3 0,-5 6 0,12 7 0,8 6 0,1 6 0,1 5 0,2 3 0,2 5 0,-1 0 0,-3 2 0,-5-3 0,-7-5 0,-8-4 0,-7-6 0,-2-3 0,-2-1 0,-1-1 0,1 0 0,0 1 0,2-3 0,1 1 0,1 0 0,0 1 0,3-1 0,4 2 0,2 1 0,3 3 0,0 1 0,1 2 0,-2 0 0,-3-2 0,-1-3 0,-1 0 0,2 0 0,0-1 0,-3 0 0,-6-4 0,-6-2 0,-5-3 0,-5-2 0,-1 0 0,0 0 0,0 3 0,2 0 0,0 1 0,1 1 0,0 0 0,1 2 0,3 0 0,3 0 0,2-1 0,6 1 0,4-1 0,3 1 0,8 4 0,-3 1 0,-15-6 0,-97-62 0,24 12 0,-28-20 0,-7-7 0,25 15 0,1 0 0,-14-9 0,-2 0 0,5 4 0,2 2 0,13 10 0,2 3 0,-26-15 0,19 14 0,12 10 0,5 3 0,6 3 0,3 1 0,2-2 0,1-2 0,-2-3 0,-4-4 0,-6-5 0,-5-5 0,-3-3 0,2-3 0,1 3 0,5 2 0,4 2 0,4 7 0,7 6 0,6 7 0,3 7 0,0 3 0,-1 2 0,1 0 0,1-2 0,3-1 0,2-1 0,-2-2 0,-3-2 0,-3-3 0,-4-1 0,0-1 0,2 1 0,4 2 0,3 1 0,0 1 0,-1 1 0,-1 1 0,-1-1 0,-1 0 0,2-1 0,0 0 0,1 0 0,-1 1 0,-3 0 0,-1 2 0,-2 2 0,-2 2 0,-2 1 0,-2 1 0,-3 2 0,-5 1 0,0 2 0,2 0 0,8 0 0,8 0 0,10 0 0,37 0 0,7 1 0,27 3 0,-6 4 0,-6 5 0,-8 2 0,-8 0 0,-6-3 0,1-2 0,1-4 0,-3-2 0,-3-2 0,-7-1 0,-6 0 0,-4 0 0,2-3 0,-3-4 0,1 1 0,5 8 0,-6 1 0,7 10 0,-6-6 0,0-1 0,2-2 0,-58-9 0,10-4 0,-52-7 0,30-2 0,9 0 0,10 0 0,11 2 0,4 1 0,3 1 0,-1 1 0,2 2 0,4 2 0,2 1 0,2 2 0,1 0 0,-1 0 0,-2-1 0,-1 2 0,-2-1 0,0 1 0,-3 0 0,-3-1 0,-5 0 0,-3 1 0,1 2 0,5 1 0,9 1 0,9 1 0,44 17 0,3-5 0,38 18 0,-9-6 0,1 5 0,-5 3 0,-10-1 0,-13-8 0,-13-7 0,-9-8 0,-4-4 0,-1-2 0,0-2 0,-1 1 0,-2 1 0,-1-1 0,2 0 0,0-1 0,6-2 0,1-3 0,0-4 0,-3-4 0,-3-4 0,-4-3 0,-3-3 0,-2-3 0,-2 1 0,1 4 0,-2 2 0,0 3 0,-3 3 0,-2 1 0,-2 2 0,-1 1 0,0 1 0,-1-2 0,3 5 0,-2-5 0,4 3 0,-2-2 0,-5 1 0,3 2 0,-4 2 0,2 1 0,-1 1 0,0 1 0,-3 3 0,2 8 0,1 9 0,2 9 0,5 5 0,2 1 0,2-1 0,4-4 0,4-2 0,5-2 0,2 6 0,2 7 0,3 10 0,4 7 0,6 6 0,9 7 0,4 5 0,4 2 0,1-1 0,-5-7 0,-2-6 0,-4-8 0,-1-9 0,-2-4 0,0-4 0,-3-3 0,-4-2 0,-2-3 0,-1-1 0,-3-3 0,-1-2 0,-4-2 0,-3-3 0,-2-3 0,-2-2 0,-1-1 0,1 1 0,0 0 0,-2-1 0,0 0 0,-4-5 0,5 1 0,-1-2 0,2 1 0,3 3 0,0 0 0,4 4 0,1 1 0,-2-1 0,-4-2 0,-5-3 0,-2-2 0,-3 3 0,-6-1 0,-6 0 0,-8-2 0,-5-5 0,-3-1 0,-3-1 0,-2-2 0,0-4 0,1-3 0,0-1 0,-2-1 0,-5 0 0,-5 1 0,-4 0 0,-4 2 0,-1 2 0,0 2 0,6 3 0,5 0 0,4 1 0,2 0 0,2 0 0,0 0 0,-3 0 0,-3 0 0,-1 0 0,0 0 0,3 1 0,0 1 0,0 3 0,-1-1 0,-4 0 0,-7-1 0,-7-1 0,-10-2 0,-5 0 0,-3 0 0,-1 0 0,1 0 0,0-1 0,-1-2 0,1-3 0,0 1 0,3 2 0,2 1 0,4 2 0,3 0 0,0 0 0,0 1 0,-2 3 0,-1 0 0,1 4 0,2-1 0,2-1 0,0 0 0,3-3 0,0 0 0,1-2 0,2-1 0,-1 0 0,1-1 0,0-2 0,0-5 0,1-2 0,-1-1 0,-3 2 0,-1 3 0,0 3 0,2 1 0,4 1 0,5-1 0,3 1 0,3 0 0,0 1 0,2 0 0,4 0 0,5 0 0,4-1 0,4 0 0,2-2 0,3-2 0,1 1 0,3-3 0,3 1 0,0-1 0,0-3 0,-3 1 0,-1-3 0,-1-1 0,1-2 0,2-2 0,2 0 0,5-1 0,2 3 0,3 1 0,4 2 0,8-1 0,11 1 0,12 2 0,7 0 0,2 4 0,0 2 0,-2 2 0,1 2 0,6-4 0,9-3 0,8-2 0,4-1 0,-3 1 0,-2 2 0,4 0 0,4 1 0,5-1 0,1 0 0,-2 1 0,-3-1 0,4 0 0,1-1 0,4 0 0,1-1 0,-8 1 0,-9 3 0,-12 1 0,-9 2 0,-1 1 0,4 0 0,6 1 0,6 0 0,1 0 0,-2 0 0,-2 0 0,-1 0 0,1 0 0,0 0 0,0 0 0,0 2 0,1 4 0,2 3 0,-1 3 0,-2 2 0,0 0 0,-2 1 0,-1 1 0,-1-3 0,-2 0 0,-4-1 0,-5-1 0,-6-2 0,-3-2 0,-1-3 0,2-2 0,1 1 0,3-1 0,-2-1 0,-2 0 0,-4-1 0,-4 0 0,-5 0 0,-6 0 0,-3 0 0,-4 0 0,-2-1 0,-2-10 0,-1-3 0,-5-12 0,-9-2 0,-14-5 0,-14-1 0,-9 1 0,-1 3 0,0 2 0,0-2 0,5-1 0,5-2 0,4-3 0,5 1 0,2 1 0,1 5 0,2 5 0,0 3 0,0 2 0,0 0 0,-1 0 0,-5 1 0,-3 1 0,-2 0 0,-1 4 0,6 2 0,4 2 0,4 1 0,2 0 0,-1-1 0,0 1 0,-1 2 0,3 0 0,2 2 0,1-1 0,-1-2 0,-3 0 0,-4-1 0,-5-1 0,-3 0 0,-5-2 0,-4-2 0,-3 0 0,-5-2 0,-3 0 0,-4 1 0,2 1 0,8 0 0,12 0 0,15 1 0,10 0 0,7 9 0,21 36 0,-8-13 0,24 40 0,-9-25 0,7 8 0,-1-2 0,-5-9 0,-3-8 0,-5-6 0,-4-5 0,-3-4 0,-2 0 0,0 0 0,-5-3 0,2 1 0,-1 2 0,-1-3 0,4 5 0,-2-3 0,2 1 0,0 2 0,1-1 0,-1 1 0,-3-2 0,-2-1 0,-4 1 0,-11-4 0,-12 1 0,-15-4 0,-10 0 0,-1-2 0,6 0 0,12-1 0,9 0 0,5-1 0,0-1 0,-7 2 0,-5 0 0,-4 1 0,-2 0 0,1 0 0,-4 0 0,-3 0 0,-3-1 0,-2 0 0,1-2 0,1 0 0,-1 1 0,-4 1 0,-7-1 0,-5 1 0,-1-1 0,5 1 0,4 1 0,2 0 0,0 0 0,-1 0 0,6 1-984,11 0 0,13 1 0,14-1 0,56-20 0,5 1 492,-1 2 0,5-1 52,-2 5 0,1 2 440,1 2 0,1 1 491,0 1 1,-2 2 491,43-2 0,-15 0 0,-6-1 0,-6-5 0,-2-4-97,-2-4-886,-4-2 0,-7-3 0,-6 2 0,-8 1 0,-10 3 0,-9 3 0,-5 2 0,-2 1 0,0-2 0,1-1 0,-1-2 0,0 1 0,0 1 0,-2 3 0,-1 3 0,-7 4 0,-1 1 0,-22-4 0,5 4 0,-13-3 0,8 6 0,-5 4 0,-8 7 0,-12 9 0,-8 9 0,-4 4 0,1-3 0,3-5 0,0-5 0,-9-6 0,-7-3 0,-12-3 0,-5-3 0,6-2 0,7-5 0,16-6 0,12-9 0,7-9 0,2-4 0,0-2 0,-3-3 0,-3-2 0,-9-6 0,-10-3 0,-12-3 0,-14-1 0,38 26 0,-2 2 0,-3-1 0,-2 1 0,-3 2 0,-1 0 0,-5 0 0,-2 2 0,-2-1 0,-2 1 0,0-1 0,0 0 0,3 0 0,2-1 0,6 0 0,2-2 0,4-2 0,3-2 0,5 0 0,2-2 0,-31-33 0,10-5 0,12-3 0,7-17 0,18 40 0,-6-18 0,-3 18 0,9 15 0,-17-31 0,19 23 0,-8-14 0,2-2 0,7 11 0,5 8 0,3 5 0,0 2 0,0-1 0,-2-3 0,-1 0 0,-1-2 0,2 3 0,4 4 0,3 5 0,5 5 0,0 3 0,0 1 0,-2 3 0,-1 1 0,-1-1 0,0-1 0,-1-2 0,-2-3 0,-1 0 0,0 2 0,-1 4 0,1 5 0,2 1 0,0 2 0,2 2 0,-2 1 0,0 1 0,-5 2 0,-1 5 0,-2 4 0,-1 7 0,2 5 0,1 4 0,2 3 0,1 5 0,2 0 0,0 4 0,-2 6 0,-5 11 0,-7 14 0,-4 9 0,-2 7 0,1-1 0,4-6 0,3-9 0,4-10 0,4-5 0,0-2 0,1-3 0,0-1 0,1-5 0,2-6 0,4-6 0,-1-1 0,1 3 0,-2 5 0,-1 5 0,1-4 0,2-6 0,3-8 0,4-14 0,1-3 0,25-33 0,3-7 0,25-29 0,-5-3 0,1-5 0,-3-6 0,-4-6 0,-21 37 0,-1-2 0,3-6 0,0-2 0,1 0 0,-1 0 0,0 0 0,-1 0 0,-2 6 0,-2 3 0,8-24 0,-7 18 0,-7 18 0,-2 9 0,-1 6 0,1 4 0,-1 3 0,3 1 0,1 1 0,3-1 0,0 0 0,0 3 0,2 0 0,0 3 0,1 0 0,0 0 0,-4 0 0,-3 2 0,-5 1 0,-1 11 0,-1 0 0,2 11 0,5-1 0,11 10 0,12 10 0,10 12 0,5 11 0,-2 4 0,-5 1 0,-3-5 0,-9-11 0,-6-9 0,-7-9 0,-4-8 0,-3-3 0,-2-3 0,0-2 0,-1-1 0,-1 0 0,0-1 0,2 0 0,3-1 0,2-1 0,1 2 0,4-1 0,0 0 0,4 1 0,4 2 0,0 1 0,2 3 0,-1 0 0,0 0 0,2 2 0,4 0 0,8 2 0,4 2 0,4 2 0,3 2 0,2 0 0,1 2 0,-2-1 0,-4-1 0,-6-2 0,-3-3 0,-3-2 0,2-1 0,1 1 0,2 0 0,0 0 0,0 2 0,0 0 0,1 2 0,2 2 0,3 1 0,2 1 0,0 1 0,-4-2 0,-9-5 0,-10-5 0,-10-6 0,-3-3 0,-3-1 0,0 2 0,0 0 0,-3-1 0,-2 0 0,-2-3 0,-2 0 0,-1-1 0,-2 0 0,-2 3 0,-4 1 0,-12 4 0,-13 1 0,-14 3 0,-12 4 0,-9 8 0,-8 9 0,-2 9 0,34-20 0,0 2 0,1-1 0,0 0 0,-1 0 0,1 0 0,-40 28 0,7-12 0,1-7 0,5-11 0,-4-10 0,-2-7 0,0-7 0,1-3 0,10-3 0,7 0 0,6 1 0,6 1 0,2 0 0,8-1 0,5-1 0,5 0 0,3 0 0,0 0 0,0 0 0,1 0 0,-2 0 0,-2-2 0,-3-1 0,-8-4 0,-3-4 0,-3-2 0,3-3 0,4-1 0,3-2 0,3 1 0,2 1 0,-1 1 0,1 1 0,1 0 0,2-1 0,1 0 0,2-2 0,1-3 0,1-3 0,0-3 0,2 1 0,4 0 0,4 2 0,4 3 0,2 3 0,2 4 0,5 5 0,11 5 0,13 2 0,12 1 0,10-1 0,4-1 0,4 0 0,4 1 0,8 1 0,7 2 0,6 6 0,4 4 0,-1 8 0,-7 2 0,-10 0 0,-12-4 0,-11-2 0,-8-5 0,-7-3 0,-6-2 0,-3-2 0,-1-1 0,1-1 0,4-1 0,3 0 0,-1 0 0,-5 0 0,-7 0 0,-6-1 0,-4-4 0,-3-5 0,-2-6 0,-3-6 0,-7-7 0,-14-5 0,-19-6 0,-17 1 0,-10 4 0,0 4 0,6 5 0,8-1 0,8-2 0,5-5 0,2-2 0,-3-2 0,-3 1 0,0 7 0,2 9 0,4 7 0,5 8 0,-2 4 0,-6 1 0,-7 1 0,-8 0 0,-2 0 0,-1 0 0,5-1 0,6-4 0,3-5 0,1-6 0,-2-3 0,-2-1 0,-1 0 0,3-1 0,2-2 0,7-1 0,7 2 0,8 2 0,6 0 0,4 0 0,1-2 0,-2 1 0,0-3 0,1-5 0,4-7 0,4-7 0,0-7 0,-1 0 0,-2 3 0,-3 6 0,2 4 0,3 0 0,4 3 0,3 4 0,3 6 0,0 8 0,-2 6 0,-3 5 0,-17-2 0,-3 1 0,-18-5 0,1-1 0,4-2 0,7 3 0,9 5 0,5 4 0,3 9 0,-1 11 0,-1 8 0,-1 7 0,-2-2 0,-4-2 0,-5-2 0,-6 0 0,-5-1 0,-1 0 0,4-5 0,7-4 0,10-4 0,7-3 0,4 2 0,2 1 0,3 1 0,5-1 0,9-5 0,10-1 0,5-2 0,2 1 0,-2 1 0,8 0 0,15-2 0,23-2 0,13-2 0,1-1 0,-12-2 0,-21 1 0,-15-1 0,-15 1 0,-4 1 0,1 1 0,0 2 0,-2 3 0,-6 3 0,-6 2 0,-2 1 0,-1 0 0,1 0 0,0-1 0,-2-2 0,-4 1 0,-1-1 0,-4 1 0,-2-1 0,-5 2 0,-4 2 0,-3 3 0,-1 4 0,1 0 0,3-3 0,5-3 0,4-5 0,3-3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20:55:04.860"/>
    </inkml:context>
    <inkml:brush xml:id="br0">
      <inkml:brushProperty name="width" value="0.35" units="cm"/>
      <inkml:brushProperty name="height" value="0.35" units="cm"/>
      <inkml:brushProperty name="color" value="#B7D7A8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20:51:21.618"/>
    </inkml:context>
    <inkml:brush xml:id="br0">
      <inkml:brushProperty name="width" value="0.05" units="cm"/>
      <inkml:brushProperty name="height" value="0.05" units="cm"/>
      <inkml:brushProperty name="color" value="#B7D7A8"/>
    </inkml:brush>
  </inkml:definitions>
  <inkml:trace contextRef="#ctx0" brushRef="#br0">1683 648 24575,'-33'0'0,"-31"0"0,7 0 0,-4 0 0,12 0 0,-3 0 0,-29 0 0,-5 0 0,11 0 0,-2 0 0,10 0 0,-2 0 0,-1 0 0,0 0 0,1 0 0,0 0 0,-27 0 0,4 0 0,16 0 0,4 0 0,15 0 0,5 0 0,-24 0 0,37 0 0,23 0 0,28 0 0,37 0 0,49 0 0,-22-4 0,8-3 0,-13-2 0,5-2 0,2-2-499,13-3 0,4-3 0,1-1 499,-18 1 0,2 0 0,-1-2 0,0 1 0,-2 1 0,-1 0 0,-1-1 0,-1 2 0,16-5 0,-2 1 0,-3 0-23,-12 4 0,-2-1 0,-4 3 23,14-3 0,-5 3 0,-15 2 0,-5 3 0,17-1 0,-32 8 0,-28 3 1491,-16 1-1491,-44 6 37,-2 3 1,-7 3-38,-26 6 0,-9 3 0,11-2 0,-4 1 0,-3 0-418,14-2 1,-2 0-1,-2 0 1,0 0 417,-3 2 0,-2-1 0,1 0 0,-1 1 0,-1 0 0,1 1 0,-1 0 0,3-1 0,-17 6 0,2 1 0,3-1-72,11-2 1,4 0-1,3 0 72,-15 6 0,9-2 0,24-5 0,7-3 0,-1 1 0,48-11 0,53-24 0,-7-1 0,6-3 0,17-10 0,5-4 0,12-8 0,3-4 392,-24 13 1,1-2 0,-1 1-393,0 0 0,-2-1 0,1 1 0,25-12 0,-1 0 114,-6 3 0,-2-1-114,-9 3 0,-3 1 0,-7 2 0,-2 1 0,-12 5 0,-4 2 0,12-11 0,-23 16 0,-21 13 0,-31 6 479,-48 16-479,10 3 0,-6 4 0,-20 10 0,-6 4-240,24-7 0,-3 3 1,1 1 239,-2 1 0,-1 1 0,2 1 0,4-3 0,1 1 0,1-2 0,-22 12 0,5-1 0,16-7 0,5-2 0,-23 14 0,31-15 0,33-16 0,16-7 179,25-7 1,-11 0 0,9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20:51:42.621"/>
    </inkml:context>
    <inkml:brush xml:id="br0">
      <inkml:brushProperty name="width" value="0.35" units="cm"/>
      <inkml:brushProperty name="height" value="0.35" units="cm"/>
      <inkml:brushProperty name="color" value="#B7D7A8"/>
    </inkml:brush>
  </inkml:definitions>
  <inkml:trace contextRef="#ctx0" brushRef="#br0">1776 1297 24575,'-35'-4'0,"0"2"0,3 2 0,4-2 0,1-4 0,-1-11 0,-8-12 0,-7-11 0,-2-8 0,4-1 0,8 0 0,10 6 0,8 5 0,8 6 0,5 8 0,14 6 0,23 8 0,31 5 0,29 7 0,-39 3 0,3 1 0,3 2 0,0 2 0,5 1 0,2 1 0,7-2 0,2-2 0,8-1 0,4-3 0,-21-2 0,2-1 0,1-1-175,3 1 0,0-2 1,1 1 174,-1 0 0,1 0 0,-2 0 0,-5 0 0,-1-1 0,-2-1 0,16-1 0,-6-1 0,-14-1 0,-6 0 0,20-5 0,-34 2 0,-19 5 0,-15 1 524,-53 1-524,-42 3 0,11 3 0,-7 1 0,-6 4 0,-1 2 0,-1 2 0,1 0 0,10 0 0,3-2 0,14-4 0,2-2 0,-38-1 0,27-5 0,17 0 0,11-1 0,8-3 0,4-4 0,5-3 0,6-1 0,3-2 0,7 6 0,3-4 0,3 5 0,-3-2 0,-4-3 0,-11-4 0,-9-5 0,-13-4 0,-8-3 0,-11-1 0,-7-2 0,-6 1 0,-7-1 0,3-2 0,3 3 0,7 1 0,9 3 0,9 3 0,4 3 0,6 2 0,2 2 0,1 3 0,3 1 0,1 1 0,1-1 0,2 2 0,3 1 0,3 1 0,0 0 0,0-1 0,-2-1 0,0 2 0,0 0 0,1-1 0,2 0 0,1 0 0,0-1 0,-2 1 0,-2 0 0,-3 0 0,-1 2 0,2 1 0,1-1 0,1 0 0,-3-1 0,0-2 0,0 0 0,-2-1 0,2-1 0,0 1 0,0 1 0,1 1 0,0 1 0,2-1 0,2 0 0,4-1 0,1 2 0,1-1 0,1 1 0,-1-1 0,0 0 0,0 1 0,2-1 0,4 1 0,2-2 0,8 4 0,1-1 0,16-3 0,12 3 0,15-1 0,13 6 0,-1 2 0,0 0 0,-1 0 0,-5 0 0,2 0 0,-3 0 0,1-1 0,-1-1 0,-5-1 0,-3-1 0,-2 1 0,4 2 0,12 1 0,14 0 0,13 0 0,5 0 0,-5 0 0,-5 0 0,-4 0 0,0 0 0,7 0 0,3 0 0,-2 0 0,-5 0 0,-3 0 0,3 0 0,5 0 0,-1 0 0,-4 0 0,-9 0 0,-2 0 0,2 0 0,9-2 0,10-1 0,4 0 0,1 0 0,-3 0 0,-1 0 0,5 1 0,9 1 0,-44 1 0,2 0 0,4 0 0,0 0 0,5 0 0,1 0 0,4 0 0,2 0 0,3 0 0,1 0 0,2 0 0,-1-1 0,-1 0 0,-2-1 0,-3 1 0,-2-1 0,-6 1 0,-3 0 0,-5 0 0,-3 0 0,40 1 0,-11 0 0,-4 0 0,2 0 0,4-2 0,1 0 0,2-3 0,-2 0 0,-5 2 0,1-2 0,-1 1 0,4-1 0,4 1 0,0 2 0,-2 2 0,2 0 0,0 0 0,-1 0 0,-5 0 0,-9 0 0,-7 0 0,-3 0 0,2 0 0,4 0 0,3 0 0,0 0 0,-8 0 0,-11 1 0,-9 3 0,-3 0 0,8 2 0,10-2 0,6-1 0,-4 0 0,-13-1 0,-11 2 0,-10 0 0,-7 0 0,-2 0 0,-5 0 0,-3-1 0,-4 8 0,-3-4 0,0 7 0,-2-5 0,-1 1 0,-2 1 0,0 0 0,-2 3 0,0 3 0,-1 3 0,1 4 0,1 3 0,2 2 0,1 2 0,2 2 0,1 2 0,0 2 0,0 0 0,0-1 0,2-2 0,2-5 0,0-3 0,2-1 0,0 0 0,1 1 0,1 1 0,1-1 0,0-1 0,0 0 0,2 1 0,-2 1 0,1 1 0,1 1 0,-1 0 0,0 0 0,-1 2 0,0-1 0,-1 1 0,-1 1 0,0 3 0,-1 0 0,1 5 0,-2 2 0,1 2 0,-2 3 0,-1 0 0,-1 1 0,-2 3 0,0 2 0,2 6 0,0 2 0,2 2 0,2 2 0,0-6 0,0 1 0,1-1 0,0-1 0,2 2 0,0-2 0,0 0 0,1-2 0,-3 1 0,-1 1 0,1-1 0,-2-1 0,-1-3 0,-2-3 0,0-3 0,-1-5 0,3-8 0,-1-7 0,-2-10 0,1-9 0,-2-6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20:51:50.788"/>
    </inkml:context>
    <inkml:brush xml:id="br0">
      <inkml:brushProperty name="width" value="0.35" units="cm"/>
      <inkml:brushProperty name="height" value="0.35" units="cm"/>
      <inkml:brushProperty name="color" value="#B7D7A8"/>
    </inkml:brush>
  </inkml:definitions>
  <inkml:trace contextRef="#ctx0" brushRef="#br0">539 159 24575,'-37'0'0,"0"0"0,6 0 0,11-1 0,-9-2 0,10-3 0,-5-1 0,-1-2 0,2 1 0,0 1 0,1 0 0,2 2 0,3 1 0,0-2 0,1 0 0,-2-1 0,2 0 0,1 2 0,0 0 0,-1-1 0,0 2 0,0 0 0,-1 0 0,2 2 0,1-1 0,0-1 0,7 1 0,49-9 0,-3 7 0,41-6 0,-26 7 0,-5 1 0,-2 2 0,6 1 0,9 0 0,9 0 0,4 0 0,0 1 0,3 3 0,6 5 0,6 2 0,7 2 0,-44-6 0,0-1 0,3 0 0,1-1 0,2 1 0,1 0 0,3 1 0,0 0 0,-3 0 0,0 1 0,-3 0 0,-1 0 0,-3 1 0,-2 0 0,41 8 0,1 0 0,-6 0 0,-2 0 0,-10 0 0,-14-1 0,-13 0 0,-14-3 0,-12-3 0,-8 0 0,-7-1 0,-3 0 0,-3 0 0,-1 1 0,0-1 0,10-1 0,4-4 0,17-3 0,11-1 0,15 0 0,15 0 0,15 0 0,6 0 0,5 0 0,-1-1 0,-5-1 0,-1 0 0,0 0 0,0 2 0,0 0 0,5 0 0,-46 0 0,1 0 0,49 0 0,-50 0 0,1 0 0,44 1 0,-3 1 0,0 3 0,-5 3 0,0 1 0,1 1 0,9 1 0,-45-7 0,0 0 0,4-1 0,0 0 0,1 0 0,1 0 0,0-1 0,2 1 0,1-1 0,1-1 0,-2 1 0,2-1 0,2 1 0,0-1 0,0 0 0,0 1 0,2-1 0,1 0 0,-2 0 0,0-1 0,-4 0 0,-2 0 0,-5 0 0,-2 0 0,30 0 0,-16 0 0,-12 0 0,-6 0 0,3 2 0,2 2 0,-6 2 0,-3 3 0,0-1 0,5 1 0,8 1 0,6 0 0,-3 2 0,-8-2 0,-10-1 0,-11-3 0,-8-1 0,-6-1 0,-5-1 0,-5-2 0,-29-24 0,17 17 0,-21-17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20:52:13.722"/>
    </inkml:context>
    <inkml:brush xml:id="br0">
      <inkml:brushProperty name="width" value="0.35" units="cm"/>
      <inkml:brushProperty name="height" value="0.35" units="cm"/>
      <inkml:brushProperty name="color" value="#B7D7A8"/>
    </inkml:brush>
  </inkml:definitions>
  <inkml:trace contextRef="#ctx0" brushRef="#br0">0 0 24575,'3'24'0,"1"-1"0,-4-20 0,2 3 0,2 6 0,-1-5 0,1 7 0,1-4 0,-4-5 0,4 7 0,-3-2 0,1-1 0,-1 2 0,1-3 0,-1 1 0,2-1 0,0 2 0,-1-3 0,2 4 0,-3-4 0,2 3 0,-1-2 0,2 1 0,-2 0 0,3 2 0,-3-4 0,2 2 0,0 1 0,0-1 0,2 4 0,-1-4 0,-1 1 0,1 1 0,0-1 0,0 0 0,-1-1 0,1 0 0,0 0 0,1 0 0,1-1 0,-1 1 0,0 0 0,1 0 0,0 0 0,0 0 0,1 0 0,0 0 0,0 0 0,2 1 0,0 2 0,1 0 0,0-1 0,-2-1 0,-2-1 0,1-1 0,0-1 0,0-2 0,0 1 0,0 0 0,0 0 0,0 1 0,1-1 0,1 1 0,1 0 0,-1-1 0,1 0 0,0 1 0,0-2 0,0-1 0,-1 0 0,-1-1 0,2 1 0,0-1 0,0 1 0,2 2 0,0 0 0,1 1 0,-1 0 0,1-1 0,0 1 0,0-1 0,0 1 0,-1 0 0,-1 0 0,0 0 0,-1-1 0,1 0 0,0 0 0,0 1 0,1 0 0,0 0 0,0 1 0,0-1 0,-1 0 0,-1 0 0,0-1 0,-1 0 0,0-1 0,-1 1 0,-1 0 0,1 0 0,1 0 0,-1 0 0,0 1 0,0-1 0,0 0 0,1 0 0,-1 0 0,0 0 0,0 1 0,1-1 0,-1 0 0,1 1 0,0-1 0,0 1 0,1-1 0,-1 0 0,0 0 0,-1 0 0,0 0 0,0 0 0,-2-1 0,1-1 0,1 1 0,1 0 0,-1 0 0,0 1 0,-1-1 0,1 1 0,0 0 0,1 0 0,0 1 0,0 1 0,-1 0 0,2 1 0,-2-1 0,2 0 0,0 0 0,0 0 0,1 3 0,-1-1 0,0 1 0,-1-1 0,0 0 0,-1 1 0,0-1 0,-1 2 0,0-2 0,0 1 0,0-1 0,0-1 0,0 0 0,-1-1 0,1 1 0,0 1 0,0 1 0,1 0 0,-1 1 0,0 0 0,0 1 0,-1-1 0,0 1 0,0 0 0,1-1 0,0 2 0,-1 1 0,1 1 0,-4-5 0,4 6 0,-1-3 0,2 6 0,1 2 0,-1-2 0,-1-2 0,0 0 0,-1-2 0,1 1 0,-1-2 0,1 1 0,-2-1 0,0 0 0,2 0 0,-1 0 0,2-1 0,-1 1 0,1 0 0,0 2 0,-1-1 0,1 1 0,0 0 0,0 0 0,0 2 0,1 1 0,2 2 0,1 0 0,2 2 0,0 0 0,0-1 0,1 1 0,0-2 0,2 2 0,0-1 0,0-1 0,0-2 0,-1-2 0,-2-1 0,-2-1 0,-1-3 0,-1 1 0,-5-9 0,5 0 0,-4 0 0,5 2 0,1 9 0,-6-7 0,2 2 0,-4-4 0,2 2 0,1 2 0,0-1 0,-1-2 0,-1 1 0,1 0 0,-1 0 0,0 0 0,0 0 0,1 1 0,0 0 0,0 1 0,1-1 0,0-2 0,-1 1 0,1 0 0,0 0 0,0 0 0,1 1 0,2 0 0,1 1 0,1 1 0,2 0 0,1 0 0,0 1 0,1-1 0,0 0 0,0 0 0,2-1 0,1 0 0,1 1 0,2 0 0,1 0 0,0-1 0,1 0 0,0 1 0,-2 0 0,1 0 0,-1 0 0,0-2 0,-1 1 0,1-1 0,0 0 0,0 0 0,0-2 0,-1-1 0,-1-1 0,-2 0 0,2 1 0,1 0 0,0-1 0,1 0 0,0 1 0,1 0 0,-1 0 0,1-1 0,-1 0 0,1 0 0,0 1 0,3 0 0,3-1 0,2 1 0,2 1 0,1 1 0,-1 1 0,0-1 0,0 0 0,-2 0 0,-1-1 0,0 1 0,-2-2 0,-1 0 0,-2 1 0,1-2 0,-2-1 0,-1 0 0,0-1 0,1 1 0,1 0 0,4-1 0,0 0 0,2-1 0,-5-1 0,-2 1 0,1-1 0,3 1 0,4-1 0,0 0 0,-2 0 0,-1 0 0,0 1 0,1-1 0,-1 1 0,-1-1 0,-2 1 0,0 0 0,2 1 0,-1-1 0,4 1 0,3 0 0,0 0 0,2 0 0,-2 1 0,-2 0 0,-3 0 0,-4 1 0,-1 0 0,1-1 0,2 1 0,4 0 0,1 0 0,1 1 0,0 0 0,0 0 0,2 1 0,-1 0 0,-2 1 0,-5 1 0,-6-1 0,-1 0 0,-1 0 0,2 0 0,1 2 0,-2-2 0,0 0 0,-2 0 0,2 0 0,1 2 0,-1-1 0,-1 0 0,-2 0 0,-1 0 0,-1 0 0,2 0 0,0 1 0,0 2 0,-1 0 0,-2 2 0,0 1 0,1 0 0,1 0 0,-2 0 0,-1-2 0,-2 0 0,-1 0 0,0 0 0,-1 1 0,1 0 0,1 1 0,-1-1 0,2 2 0,1 1 0,4 2 0,3 1 0,5 4 0,1 0 0,2 0 0,0-1 0,1-1 0,-2-2 0,-3-2 0,-3-1 0,-2-1 0,0 0 0,0 0 0,2 0 0,2 4 0,5 13 0,-2 1 0,-3-4 0,-2-8 0,0-6 0,-4-6 0,11 11 0,-7-5 0,7 8 0,1 1 0,-4-1 0,-2-2 0,-2-2 0,0-1 0,-2-3 0,-2-2 0,-2-3 0,-3-1 0,1 1 0,1-1 0,0 1 0,-1 1 0,1 0 0,0 0 0,2 2 0,1 2 0,1 2 0,3 2 0,1 0 0,1 2 0,2 0 0,-1 1 0,0-1 0,0-2 0,-2 0 0,-1 0 0,-2-3 0,-2-2 0,-2-1 0,0 0 0,1 0 0,-2-2 0,1 1 0,-1 0 0,1 1 0,1 0 0,2 2 0,1 0 0,2 4 0,1 0 0,4 4 0,1 1 0,-1-2 0,0 0 0,-4-3 0,-1 0 0,-1-2 0,-1 0 0,-1-2 0,-1 0 0,-2 0 0,1-1 0,1 1 0,-5-5 0,5 5 0,-3-3 0,4 2 0,1 1 0,-2-3 0,1 0 0,-1 1 0,0-1 0,0 0 0,1 0 0,2 1 0,2 3 0,0 1 0,1 2 0,0-2 0,-1 1 0,2 2 0,-1 2 0,2-1 0,0 1 0,0-4 0,3 0 0,3-1 0,4 0 0,4 1 0,0 1 0,-2 0 0,-4-2 0,-4 0 0,-3-1 0,-3 0 0,0 0 0,-1 0 0,0-1 0,1 1 0,4 0 0,6 1 0,2 1 0,1 1 0,-6-3 0,-7-3 0,-5-4 0,-6-2 0,-2-2 0,-2-1 0,-2-4 0,1 0 0,5 13 0,-6-11 0,1 11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20:51:55.018"/>
    </inkml:context>
    <inkml:brush xml:id="br0">
      <inkml:brushProperty name="width" value="0.35" units="cm"/>
      <inkml:brushProperty name="height" value="0.35" units="cm"/>
      <inkml:brushProperty name="color" value="#B7D7A8"/>
    </inkml:brush>
  </inkml:definitions>
  <inkml:trace contextRef="#ctx0" brushRef="#br0">714 1 24575,'0'59'0,"0"2"0,0-12 0,0 1 0,0 0 0,0 0 0,0 5 0,0-8 0,3-6 0,2-4 0,1-3 0,0 1 0,-1-1 0,-1-2 0,1-2 0,1-2 0,2 1 0,1 1 0,1 5 0,-1-3 0,0 3 0,6 11 0,5 13 0,2 12 0,0 4 0,-5-9 0,-2-8 0,-2-3 0,1-1 0,1 0 0,0 1 0,-1-4 0,-1-3 0,-1-3 0,0 0 0,0 3 0,0 4 0,-1 1 0,-3-1 0,-1-3 0,0-4 0,-1 1 0,2 2 0,2 6 0,0 0 0,0 0 0,-3 0 0,0-1 0,-1 0 0,0 3 0,0 0 0,0-1 0,0 0 0,0 0 0,-1 1 0,0 5 0,0 3 0,-1-2 0,1-8 0,-1-9 0,0-9 0,0-6 0,-1-1 0,-1-1 0,0 1 0,0 0 0,1-1 0,-2 2 0,0 1 0,-1 2 0,2 0 0,-1 0 0,0-2 0,0 1 0,-1 1 0,0 1 0,0 3 0,0 2 0,0 0 0,0-1 0,0-2 0,-1-4 0,0-5 0,-1-2 0,0-4 0,1 0 0,0-2 0,-1-2 0,1 0 0,0-1 0,0 0 0,1 0 0,0 1 0,0 0 0,-1 0 0,-1-1 0,1-2 0,0 1 0,1-2 0,0-1 0,0-1 0,0-1 0,0 1 0,0-2 0,0 0 0,0 0 0,0 1 0,0 0 0,0 1 0,0 1 0,0-2 0,0 2 0,0 0 0,0 0 0,0-1 0,0 0 0,0-2 0,0 0 0,0 0 0,0 1 0,0-1 0,0 0 0,-20-73 0,0-3 0,-2-6 0,0-1 0,0-6 0,-4-13 0,19 51 0,-1-7 0,0 4 0,1 8 0,-3-1 0,-4-2 0,-2-3 0,-1 1 0,1 2 0,2 3 0,2 0 0,-1-2 0,-2-7 0,0-9 0,-2-15 0,0-13 0,-3-12 0,10 46 0,0 0 0,-10-47 0,1 0 0,2 7 0,2 2 0,2 5 0,2 6 0,0 6 0,1 9 0,0 9 0,1 7 0,0 7 0,0 1 0,1 1 0,1-4 0,-1-7 0,-1-8 0,-2-7 0,-1-3 0,2-3 0,-1 1 0,3 1 0,1 5 0,1 6 0,0 6 0,1 7 0,1 4 0,1 0 0,-2-4 0,-2-7 0,-1-8 0,-2-6 0,-1 1 0,2 0 0,-1 2 0,2 3 0,0 2 0,2 7 0,3 5 0,0 5 0,2 4 0,-2 1 0,1 1 0,0 0 0,-2 2 0,0 6 0,-2 5 0,-3 1 0,4 8 0,-4-3 0,1 6 0,-3 0 0,-2 1 0,-3 4 0,-1 2 0,-4 0 0,-1 0 0,-2 0 0,-3 0 0,-5 0 0,-7 0 0,-5 0 0,-1 0 0,5 0 0,9 0 0,10-1 0,11 0 0,6 1 0,3-1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20:51:57.637"/>
    </inkml:context>
    <inkml:brush xml:id="br0">
      <inkml:brushProperty name="width" value="0.35" units="cm"/>
      <inkml:brushProperty name="height" value="0.35" units="cm"/>
      <inkml:brushProperty name="color" value="#B7D7A8"/>
    </inkml:brush>
  </inkml:definitions>
  <inkml:trace contextRef="#ctx0" brushRef="#br0">4564 190 24575,'-44'0'0,"-6"0"0,3 0 0,-8 0 0,-12 0 0,-10 0 0,-19-2 0,-3-2 0,2-3 0,1-1 0,8 0 0,6 1 0,10 0 0,5-1 0,3 1 0,-1-2 0,-3-1 0,3-3 0,3 2 0,10 0 0,11 0 0,8 3 0,5 0 0,1 1 0,-3 1 0,-2 1 0,-4 1 0,-3 0 0,-2-1 0,-2 2 0,-4-2 0,0 1 0,0 0 0,2 1 0,3 2 0,3 1 0,1 0 0,-1 0 0,-3 0 0,-5 0 0,-5 0 0,-5 0 0,-4 0 0,-1 0 0,0 0 0,2 0 0,3 0 0,1 0 0,1 0 0,-2 0 0,-1 0 0,0 0 0,0 0 0,3 0 0,6 0 0,7 0 0,8 0 0,4 0 0,-1 0 0,-1 0 0,1 0 0,2 0 0,3 2 0,-1 2 0,-3 2 0,-4 0 0,-2 1 0,-1-1 0,1 1 0,6 0 0,2 0 0,1-1 0,-2 1 0,0 2 0,2 0 0,6-1 0,3 1 0,2-1 0,1 0 0,-1 3 0,-1 2 0,-2 1 0,-3 2 0,-5 0 0,-6-1 0,-5 0 0,-4-2 0,-1-4 0,-2-4 0,-2-3 0,-2-2 0,-1-1 0,2-3 0,6-3 0,7-1 0,7-1 0,7 3 0,3 1 0,4 0 0,1 0 0,0 1 0,0 0 0,-1 0 0,-1 0 0,1 0 0,0-1 0,3-1 0,1 0 0,0 0 0,-3-2 0,5 3 0,-1-2 0,4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20:52:38.079"/>
    </inkml:context>
    <inkml:brush xml:id="br0">
      <inkml:brushProperty name="width" value="0.35" units="cm"/>
      <inkml:brushProperty name="height" value="0.35" units="cm"/>
      <inkml:brushProperty name="color" value="#B7D7A8"/>
    </inkml:brush>
  </inkml:definitions>
  <inkml:trace contextRef="#ctx0" brushRef="#br0">45 53 24575,'-21'-15'0,"4"0"0,12 4 0,3 4 0,22 3 0,-3 9 0,19 5 0,-7 7 0,1 2 0,2-1 0,-3-1 0,-3-2 0,-5-3 0,-2-1 0,-1-1 0,-1 0 0,0 0 0,2 3 0,2 1 0,2 2 0,-2-1 0,-3-1 0,-1 2 0,1 1 0,1 4 0,-1 2 0,2 0 0,-2 1 0,0-1 0,-1-1 0,-2-3 0,0-2 0,0-2 0,0-3 0,0-2 0,0-3 0,0-2 0,1-1 0,2 1 0,3 1 0,2 1 0,3 1 0,3 1 0,2 0 0,0 3 0,2 2 0,0 2 0,1 3 0,1 2 0,-1 1 0,3 2 0,0-2 0,0-1 0,-1-3 0,-3-3 0,-2-1 0,-4-2 0,-3 1 0,-2-1 0,-3 0 0,0 0 0,0 1 0,0 2 0,2 2 0,1 2 0,0 1 0,2 1 0,0 0 0,-1 2 0,1 1 0,0 2 0,0 1 0,-2-1 0,-3-2 0,-3-3 0,-4-3 0,-4-5 0,-4-2 0,-18-41 0,3 25 0,-25-38 0,20 38 0,-16-9 0,11 3 0,-4-1 0,1 1 0,5 3 0,2 1 0,1 1 0,-1 0 0,0 1 0,-2 0 0,0 1 0,-1-1 0,0 0 0,3-1 0,1 1 0,3 0 0,2 2 0,4 2 0,29 27 0,-4-5 0,22 23 0,-14-14 0,-3-2 0,-1-4 0,-3-2 0,-1-3 0,-3 0 0,-2 2 0,0 1 0,-1 5 0,-1 2 0,0-1 0,0 0 0,0-3 0,-1-1 0,0 2 0,0-3 0,-1 0 0,0 0 0,1-1 0,0 1 0,0-1 0,0-3 0,0-1 0,-1-3 0,-2-6 0,0-3 0,4-10 0,-3-10 0,6-14 0,-4-14 0,0-12 0,0-4 0,-3 3 0,-2 7 0,-1 13 0,1 9 0,2 12 0,0 5 0,4 4 0,6 1 0,8 0 0,19-5 0,24-4 0,24-4 0,-36 8 0,3 0 0,4 1 0,3 0 0,3 1 0,2-1 0,4 0 0,-1 0 0,-1 1 0,-2 0 0,-4 0 0,-3 0 0,-6 1 0,-2 0 0,-5 1 0,-1-2 0,46-7 0,1-2 0,-1-1 0,-5 3 0,-7 1 0,-20 2 0,-18 3 0,-17 2 0,-16 3 0,-4 2 0,7 1 0,52 0 0,-22 0 0,8 2 0,5 1 0,30 6 0,-29-3 0,2 0 0,2 0 0,-1 0 0,-5-1 0,-1-2 0,-5-1 0,-3 0 0,38 0 0,-8-2 0,-7 0 0,-5 0 0,-7 0 0,-8 1 0,-9 1 0,-2 1 0,0 1 0,0 2 0,2 2 0,-3 1 0,-3-1 0,-4-1 0,-3-1 0,-2-3 0,-2 1 0,-1-2 0,3 1 0,4 1 0,3 0 0,4 2 0,3 2 0,7 2 0,11 3 0,16 1 0,13 3 0,8 2 0,-2 2 0,-5 4 0,-10-2 0,-11-2 0,-10-3 0,-12-5 0,-8-2 0,-8-4 0,-8-2 0,-7 0 0,-4-2 0,-3 0 0,0 0 0,2 0 0,-1 1 0,2 1 0,-5-1 0,1 2 0,-2 0 0,-31-15 0,23 13 0,-24-6 0,41 43 0,-6-13 0,16 34 0,-5-18 0,9 17 0,2 6 0,-2-7 0,-2-3 0,-2-1 0,-2 2 0,0 2 0,-2 1 0,-3-5 0,-2-4 0,-1-8 0,-2-5 0,1-4 0,-1-2 0,0 0 0,1 1 0,0 2 0,-1 3 0,0 1 0,0 3 0,-1-1 0,0 4 0,0 4 0,-2 7 0,0 8 0,-1 7 0,0 11 0,0 2 0,-3 0 0,0-2 0,-2-7 0,-1-7 0,1-8 0,1-4 0,0-5 0,1-3 0,0-1 0,0-2 0,2-1 0,0-2 0,1-1 0,0-6 0,-3-7 0,-1-11 0,-3-13 0,2-37 0,-3 18 0,1-18 0,5 65 0,2-4 0,10 35 0,0-12 0,4 6 0,1 6 0,0-1 0,0-1 0,-2-5 0,-3-8 0,-1-5 0,-1-3 0,-1-2 0,-1-4 0,-3-6 0,-1-5 0,-3-7 0,-1-3 0,0-2 0,0 2 0,-1-1 0,0 0 0,-1-1 0,1 0 0,0 3 0,2 3 0,1 6 0,1 5 0,2 3 0,-2 1 0,0-3 0,-2-4 0,-2-6 0,0-2 0,-1-2 0,0-1 0,1 0 0,-1 1 0,0-2 0,-1-1 0,0-3 0,0-1 0,0-1 0,0-1 0,4-1 0,-3-23 0,-1 14 0,-5-16 0,-13 16 0,3 1 0,-8-4 0,8-1 0,-1 0 0,1-1 0,-1 0 0,0 0 0,-1 0 0,1 0 0,0 0 0,0 0 0,-2-2 0,-2 1 0,-1-1 0,1 0 0,-1 0 0,1-1 0,-2-2 0,-3-3 0,-2-4 0,-2-2 0,-1-2 0,0-1 0,-3-4 0,-4-3 0,-4-6 0,-5-6 0,-5-5 0,-3-7 0,1-3 0,-1 0 0,3 1 0,3 4 0,3 5 0,6 7 0,4 5 0,4 1 0,4-2 0,11 15 0,4-8 0,12 10 0,2-7 0,7-16 0,6-20 0,4-21 0,-8 30 0,-1-1 0,0-1 0,-1 0 0,0 0 0,-2 1 0,-2 1 0,-2 0 0,-2 5 0,-2-1 0,-1-1 0,-3-2 0,-4-3 0,-4-1 0,-4-5 0,-3-1 0,-3-3 0,-2 1 0,-3 1 0,1 2 0,0 6 0,1 3 0,-18-36 0,4 17 0,2 11 0,5 3 0,3 1 0,3 4 0,2 7 0,4 10 0,2 6 0,2 6 0,1 1 0,0-1 0,-1-3 0,1-2 0,-2-1 0,1 0 0,-1 0 0,-1 1 0,-2 1 0,-3 4 0,-5 2 0,-6 5 0,-8 4 0,-9 2 0,-10-1 0,-8-3 0,-5-5 0,0-2 0,1-1 0,4 2 0,6 3 0,8 3 0,5 4 0,5 3 0,1 3 0,-2 1 0,-7-2 0,-6-2 0,-7-4 0,-7-1 0,-3 1 0,-11 2 0,-8 4 0,42 5 0,-1 0 0,-5 1 0,-1 1 0,-1-1 0,0 2 0,-2-1 0,-1 0 0,3 0 0,0 0 0,3-1 0,2-1 0,-42-3 0,16-3 0,14-1 0,13 2 0,11 1 0,6 2 0,5 3 0,3-1 0,2 2 0,-4 0 0,-5 0 0,-5 0 0,-2 0 0,-1 0 0,1 0 0,1 0 0,-2 2 0,-1-1 0,-2 2 0,-2 2 0,1-2 0,-2 2 0,1-1 0,-2 0 0,-4 0 0,-1 0 0,-4-1 0,-1 2 0,-4 0 0,-1 0 0,-2 2 0,-5 1 0,-1 3 0,-4 2 0,5-1 0,11-2 0,15-4 0,19-4 0,13-1 0,9-1 0,-2 13 0,-1 1 0,-13 18 0,8-15 0,-6 6 0,7-11 0,-2 2 0,-3 2 0,-1 0 0,-5 4 0,-5 2 0,-4 3 0,-1-2 0,1-2 0,1-2 0,2-1 0,4-1 0,5-3 0,5-3 0,7-3 0,3-4 0,3 8 0,0-6 0,3 6 0,7-4 0,0-2 0,8 3 0,-2 1 0,3 3 0,3 5 0,0 5 0,2 6 0,0 4 0,1 2 0,-2 2 0,-1-4 0,-2-4 0,-1-5 0,-1-5 0,-2-5 0,1-2 0,0-2 0,1 0 0,2 0 0,3-1 0,2 0 0,2 0 0,5 1 0,3 1 0,6 2 0,7 3 0,7 3 0,9 4 0,5 4 0,3 0 0,1 1 0,-3-1 0,-5-2 0,-6-3 0,-7-3 0,-5-2 0,-3-3 0,-1-1 0,1-1 0,1 1 0,-2-2 0,0 0 0,-1-1 0,2 1 0,0 1 0,-2 0 0,-2 0 0,-4-2 0,2-1 0,3 0 0,3 0 0,3 3 0,1 0 0,1 1 0,3 0 0,1 0 0,0 0 0,-2-1 0,-7 0 0,-5 0 0,-5-1 0,-1-1 0,0 0 0,-2-1 0,-1 0 0,0-1 0,0 1 0,4 1 0,8 1 0,12 2 0,6 0 0,5 1 0,-3 0 0,-7 0 0,-7 0 0,-7 1 0,-3-1 0,1-1 0,2 1 0,1-2 0,-2 0 0,-5 0 0,-3-1 0,0 0 0,1 2 0,1 0 0,-2 3 0,-2 1 0,-2-1 0,-2-1 0,0-1 0,0-1 0,2-1 0,0-1 0,1 0 0,0 0 0,4 4 0,-13-8 0,10 5 0,0 0 0,-6-3 0,21 14 0,-5 2 0,14 8 0,6 5 0,-1-2 0,-2-1 0,2 4 0,-2 0 0,-3 0 0,-9-3 0,-8-8 0,-7-4 0,-3-5 0,-2-1 0,0 0 0,-1-1 0,-2 1 0,1-2 0,2 0 0,0 0 0,1 1 0,1 3 0,0 3 0,2 2 0,-1 0 0,-4-2 0,-4-2 0,-4-4 0,-2 0 0,-1-2 0,-1 0 0,-2 0 0,-1 0 0,0-1 0,1 2 0,2 1 0,0 0 0,0-2 0,-2-1 0,-2-2 0,0-1 0,0 0 0,2-1 0,-1-1 0,3 0 0,0 0 0,2-1 0,1 0 0,-3-3 0,-1 0 0,0-1 0,1-1 0,3 0 0,4 1 0,3 0 0,1 0 0,-3-1 0,-2-2 0,-3-1 0,-2-2 0,-2-4 0,-3-5 0,-3-4 0,-2-4 0,-1-7 0,0-10 0,3-9 0,-1-1 0,-1 8 0,0 12 0,-2 12 0,-3 9 0,-12 3 0,-3 2 0,-12 0 0,0 3 0,-1 5 0,1 4 0,4 3 0,3-1 0,3-1 0,-1-2 0,-3 0 0,-3-1 0,-5 0 0,-5-2 0,-1-2 0,-5-3 0,-2-2 0,-4-2 0,-1-5 0,2-3 0,5-3 0,10 0 0,10 1 0,4 1 0,1 0 0,0-1 0,-1-2 0,2 0 0,1-1 0,2-1 0,2 1 0,-1-4 0,-1-1 0,0-4 0,0-2 0,1 1 0,-1 0 0,2 0 0,0 2 0,-1-1 0,0 2 0,-1 0 0,-1 0 0,-3-3 0,-2-3 0,-5-4 0,-4-4 0,-3-2 0,1 0 0,2 3 0,6 2 0,5 3 0,4 3 0,6 0 0,2 2 0,4 0 0,4 1 0,6 3 0,9 4 0,12 6 0,14 5 0,16 3 0,15 4 0,16 4 0,2 5 0,-2 1 0,-12-1 0,-17-2 0,-13-2 0,-12-2 0,-7-2 0,-4-1 0,-4-2 0,-4 0 0,-2 0 0,-3 0 0,-2-6 0,-2-15 0,-2-23 0,-6-36 0,-10 17 0,-8-6 0,-3 9 0,-5-3 0,-6-2-328,-11-11 0,-8-3 0,-6 3 173,2 13 0,-5 1 0,-4 1 0,-2 3-91,-6 0 0,-3 2 0,-2 3 0,-3 4 16,-4 1 0,-4 5 1,-1 2-1,0 2 230,0 4 0,-1 3 0,1 3 0,1 1 0,9 3 0,2 3 0,1 1 0,1 0-64,-12-2 1,2 0 0,5 1 63,-12-4 0,9 1 0,24 6 0,6 1 0,-24-9 983,30 12-539,18 9 539,8 4 0,-1 2-679,-4 0-304,-11 0 0,-21 1 0,-22 4 0,30-1 0,-3 0 0,-5 2 0,-2 1 0,2 1 0,-1 0 0,3 0 0,1-1 0,-42 5 0,14-4 0,12-4 0,10-1 0,8 1 0,6 1 0,6 1 0,6-1 0,2-1 0,2-1 0,0 0 0,-2 1 0,0-1 0,-1 1 0,-3-1 0,-2-1 0,-1 1 0,-2-1 0,2 3 0,1-1 0,1 2 0,5-1 0,4 1 0,5-1 0,6 1 0,6 0 0,3 2 0,4-3 0,1 5 0,5-2 0,4 1 0,3 2 0,4-3 0,4 0 0,4-2 0,6-2 0,4-4 0,6 0 0,2 0 0,3 3 0,5 4 0,4 7 0,2 4 0,1 1 0,-5-1 0,-5-4 0,-4-1 0,-4-4 0,0-1 0,0-2 0,-1-4 0,3 0 0,1-2 0,7 0 0,4 0 0,8 3 0,5 4 0,10 4 0,10 9 0,6 5 0,-40-9 0,-1 2 0,43 22 0,-3 1 0,-7 0 0,-8-5 0,-9-6 0,-10-6 0,-12-8 0,-12-3 0,-6-3 0,-6-1 0,-2-2 0,0-1 0,2 0 0,8 3 0,10 1 0,11 4 0,15 4 0,10 4 0,13 2 0,11 2 0,-46-14 0,2-2 0,0 1 0,0-1 0,-1-1 0,0-1 0,45 8 0,-9-1 0,-5 1 0,-10 1 0,-5 2 0,-3 3 0,-3 1 0,-4 3 0,-9 1 0,-8 1 0,-7 0 0,-3 0 0,-2 3 0,-1 0 0,-6-2 0,-4-4 0,-3-1 0,0-4 0,0-1 0,-1 0 0,0 1 0,0 1 0,4 4 0,9 4 0,8 7 0,8 2 0,2 1 0,-1-3 0,0-2 0,-2 1 0,-1 0 0,-2-2 0,-6-6 0,-4-7 0,-3-5 0,-2-4 0,4 0 0,2 0 0,2 1 0,1 0 0,0 1 0,-3-1 0,-4 0 0,-4-2 0,-4-1 0,-4 1 0,-2 0 0,1 1 0,-1-1 0,1 1 0,-2-3 0,-2 0 0,-8-29 0,-10-10 0,-14-32 0,-13-11 0,-9-8 0,-2-4 0,3 1 0,4 5 0,10 4 0,9 6 0,9 11 0,6 14 0,3 13 0,1 8 0,1 2 0,1-3 0,-2-4 0,-2-7 0,-5-6 0,-3-7 0,-5-11 0,-4-12 0,1-6 0,-1-4 0,3 6 0,5 12 0,3 14 0,6 18 0,3 13 0,2 7 0,1 1 0,0-3 0,0-2 0,3-4 0,4-4 0,1-5 0,0-2 0,-2 4 0,-2 6 0,-5 11 0,-6 6 0,-11 6 0,-16 2 0,-14 1 0,-15-1 0,-9-1 0,-2-2 0,1-7 0,4-6 0,10-5 0,8-2 0,4 5 0,4 4 0,2 4 0,1 2 0,1-1 0,3 2 0,-2 1 0,-2 1 0,-3 1 0,-4 0 0,-1 0 0,1 0 0,-8 0 0,-10 0 0,-10 3 0,-9 3 0,3 2 0,9 0 0,13-1 0,14-2 0,7-1 0,5 0 0,-1 0 0,-3 2 0,-2 2 0,-8 1 0,-9 3 0,-6 3 0,-7 2 0,3 1 0,8-2 0,11-2 0,14-2 0,6-2 0,6-2 0,1-2 0,1-1 0,0 2 0,-4 1 0,-14 2 0,-10 3 0,-16 4 0,-15 5 0,-5 4 0,34-12 0,0 2 0,-1-1 0,1 0 0,-45 11 0,10-1 0,25-8 0,14-5 0,27-6 0,15-4 0,28-3 0,-8 0 0,13-1 0,-14 0 0,1 1 0,3 0 0,0 1 0,3 0 0,6 0 0,11 3 0,12 3 0,9 4 0,4 3 0,-3 1 0,-6-4 0,0-3 0,3-5 0,6-2 0,0 0 0,-7 2 0,-11 2 0,-9 2 0,-4 4 0,1 4 0,3 6 0,3 4 0,8 5 0,6 3 0,11 2 0,10 2 0,1-2 0,1-2 0,-8-8 0,-7-6 0,-4-3 0,-4-4 0,2-3 0,0-1 0,0-2 0,-2 2 0,-3 1 0,-1 1 0,0 3 0,4 1 0,2 1 0,2 1 0,-3 1 0,-7 1 0,-12-2 0,-11-1 0,-8-4 0,-7-3 0,-3 0 0,-2-1 0,-3 3 0,9-2 0,15-2 0,42-2 0,-23-3 0,36 0 0,-33 0 0,10 0 0,-4 1 0,-13 1 0,-10-1 0,-5 0 0,-4-1 0,-6 0 0,-4-1 0,-2-4 0,0-5 0,1-4 0,1-5 0,0-3 0,-2 0 0,-3 0 0,-4 3 0,-2 2 0,-4 2 0,-7-1 0,-14-2 0,-15-7 0,-11-11 0,-5-7 0,3-6 0,4-1 0,1 5 0,1 4 0,-3 5 0,0 3 0,3 3 0,4 3 0,4 5 0,-7 2 0,-10 2 0,-13-1 0,-7-1 0,2 0 0,5-1 0,8 3 0,8 1 0,1 3 0,1 2 0,1 0 0,1 1 0,6 1 0,5-1 0,4 1 0,2 1 0,4-1 0,4 3 0,4-1 0,2 3 0,-1 1 0,-2 2 0,-3 0 0,-2 0 0,0 1 0,-1-1 0,1 2 0,1 0 0,3 0 0,4 1 0,6 2 0,6 4 0,6 8 0,4 0 0,7 3 0,5-5 0,5 0 0,1-1 0,-3-1 0,-4-1 0,-7-1 0,-4 0 0,-4 0 0,-2 0 0,-9 1 0,4-5 0,21 0 0,10-8 0,36 0 0,3 0 0,6 11 0,1 16 0,-9 11 0,-11 6 0,-13-8 0,-15-11 0,-8-8 0,-3-5 0,1-2 0,0 0 0,1-3 0,3 0 0,8 2 0,20 2 0,14 4 0,10 3 0,-5 0 0,-18-1 0,-15-2 0,-20-6 0,-6-3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20:52:52.362"/>
    </inkml:context>
    <inkml:brush xml:id="br0">
      <inkml:brushProperty name="width" value="0.35" units="cm"/>
      <inkml:brushProperty name="height" value="0.35" units="cm"/>
      <inkml:brushProperty name="color" value="#B7D7A8"/>
    </inkml:brush>
  </inkml:definitions>
  <inkml:trace contextRef="#ctx0" brushRef="#br0">0 286 24575,'68'-8'0,"-1"-1"0,-7-6 0,11-3 0,-27 4 0,18-4 0,-11 1 0,23-9 0,21-5 0,-44 14 0,2 1 0,1-1 0,0 2 0,-1 0 0,1 2 0,-4 2 0,0 2 0,40-2 0,-14 6 0,-14 4 0,-15 2 0,-9 1 0,-3 4 0,1 3 0,0 3 0,2 1 0,2 2 0,1 1 0,4 4 0,3 3 0,2 3 0,2 1 0,-1 0 0,-4 1 0,-1 4 0,0 7 0,3 4 0,4 4 0,1 3 0,0 1 0,1 6 0,2 3 0,0 5 0,3 1 0,-1-2 0,-2 3 0,-1 0 0,-2 0 0,-4-1 0,-2-1 0,-2 1 0,-1 2 0,1 2 0,1 2 0,2 0 0,1 2 0,6 5 0,-24-36 0,1 1 0,4 4 0,1 2 0,3 2 0,1 1 0,5 5 0,1 0 0,3 3 0,0 1 0,6 5 0,0 0 0,1 0 0,0-1 0,-4-3 0,-2-1 0,0-4 0,-2-2 0,-7-8 0,-2-3 0,-3-4 0,-2-3 0,28 23 0,-10-15 0,-3-8 0,-5-8 0,1-4 0,1-3 0,0-2 0,4-3 0,1 0 0,7 0 0,7 3 0,8 3 0,11 2 0,7 2 0,-43-15 0,0 1 0,0-1 0,0 0 0,0-1 0,-1 1 0,47 10 0,-3-1 0,-1-1 0,0-1 0,-2 0 0,-1 1 0,4 1 0,3 4 0,-47-11 0,1 1 0,0 3 0,1 2 0,-2 1 0,0 1 0,-1 1 0,-1 2 0,-3 0 0,-1 1 0,39 28 0,-2 2 0,-1 1 0,0 2 0,-1-2 0,-6-1 0,-6-2 0,-6-2 0,-2-1 0,-1 1 0,0 2 0,-2-2 0,2 1 0,3 2 0,5 3 0,9 2 0,-35-28 0,2-1 0,0 2 0,1 1 0,0 1 0,1-1 0,-4 0 0,-1-2 0,28 26 0,-10-9 0,-9-8 0,0-3 0,3 1 0,3 0 0,5 1 0,1-2 0,-1-3 0,-1 2 0,-1-2 0,5 8 0,6 8 0,4 4 0,0 5 0,-3-5 0,-2-2 0,8 1 0,-29-25 0,1 1 0,6 3 0,1 1 0,4 3 0,1 2 0,4 7 0,0 2 0,-2 3 0,-2 2 0,0 2 0,-1 1 0,-4-2 0,-2-3 0,-8-8 0,-1-2 0,30 24 0,-14-19 0,-11-10 0,-6-7 0,2 4 0,1 4 0,2 8 0,0 13-984,0 19 0,-10-8 0,-15-19 0,-17-25 0,-23-26 0,-7 0 104,-6 0 880,1 2 983,5 2 0,3-1 0,5 2 0,3-1 0,0-1 0,-1 0-97,1-1-886,-2-1 0,0-1 0,-4 0 0,-5 0 0,-4-1 0,-5-7 0,-6-6 0,-4-7 0,-2-5 0,0 1 0,2 0 0,1-1 0,3 0 0,3 0 0,4 0 0,5 1 0,4 2 0,2 1 0,1 1 0,0 2 0,0-1 0,2 4 0,0 1 0,2 1 0,-3 1 0,-5-1 0,-7-1 0,-15-2 0,-12-3 0,-13-3 0,-11-1 0,-4-4 0,-1-2 0,3-5 0,5-2 0,3 0 0,1 1 0,-5-2 0,-1-4 0,-4-6 0,44 22 0,1-1 0,-37-28 0,5 2 0,13 4 0,7 4 0,1-1 0,-4-1 0,-8-6 0,-9-3 0,-4-1 0,-2-3 0,0 2 0,1-2 0,0 0 0,39 30 0,-1-1 0,0-1 0,-1 0 0,0 0 0,-1 0 0,-3-1 0,-2 0 0,-5-3 0,-3 1 0,-3 0 0,-2 1 0,-3-1 0,-2 2 0,-2 1 0,-1 0 0,-2 1 0,-2 1 0,-6 0 0,-2 1 0,-7 0 0,-3 2 0,26 9 0,-1 1 0,-1 1-215,-5 1 1,0 1 0,-2 0 214,-3-1 0,-2 1 0,0 0 0,-1 1 0,-2 1 0,1 0 0,0 1 0,-1 0 0,1 0 0,1 0 0,1 1 0,0 0 0,0 0 0,1 1 0,-1 0 0,2 0 0,0 1 0,0 0 0,2 1 0,-1 0 0,1 0 0,-1 1 0,1 0 0,0 0 0,1 1 0,1 1 0,1 0 0,-29-2 0,3 0 0,7 1 0,4 0 0,11 2 0,4-1 0,13 0 0,4-1 0,-31-5 0,38 0 0,22 6 643,10 14-643,-27 37 0,20-19 0,-44 41 0,0-3 0,16-15 0,-6 3 0,-8 9 0,-2 0 0,-2 3 0,1-1 0,2-4 0,2-1 0,7-7 0,2-2 0,6-5 0,2-2 0,8-8 0,1-3 0,-23 23 0,2-5 0,-8 0 0,-9 5 0,33-27 0,0 0 0,-2 2 0,-1-1 0,1-1 0,0 0 0,-1-1 0,0-1 0,0 1 0,0 0 0,1-2 0,-1-1 0,2 0 0,-1-1 0,-37 20 0,9-6 0,12-7 0,9-4 0,7-5 0,6-2 0,3 0 0,2-1 0,4 4 0,0 3 0,4 3 0,3 2 0,7-2 0,6-4 0,5-1 0,4 0 0,2 7 0,5 11 0,3 8 0,4-1 0,4-11 0,8-15 0,11-15 0,15-13 0,26-17 0,-26 5 0,4-2 0,12-6 0,3-1 0,5 0 0,0 1 0,2-1 0,1 0 0,1-1 0,0 0 0,-3 2 0,-1 0 0,2-2 0,-1 0 0,-5 2 0,-4 0 0,-9 4 0,-2 0 0,-7 2 0,-3 2 0,28-9 0,-6 7 0,13 2 0,-30 10 0,2 0 0,6 0 0,2 2 0,5-1 0,1 2 0,-3 2 0,-2 1 0,-7-1 0,-2 0 0,35-2 0,-29-5 0,-19-7 0,-12-3 0,-11-9 0,-10-7 0,-22-12 0,-33-10 0,8 28 0,-8 3 0,-15 3 0,-7 4 0,-15 5 0,-5 5 0,23 5 0,-3 1 0,0 2-176,-4 2 0,-2 0 0,1 2 176,-1 0 0,0 1 0,2 1 0,5 1 0,2 2 0,1 0 0,-29 7 0,3 2 0,9-1 0,2 2 0,7-1 0,0-1 0,3 0 0,2-2 0,10-3 0,2-1 0,5-2 0,4-2 0,-25-8 528,30-22-528,22-21 0,13-20 0,7-12 0,1-5 0,0-6 0,0-11 0,0 45 0,0-1 0,0-5 0,0 0 0,-4 0 0,0 1 0,-2 1 0,-2 1 0,0 2 0,-1 0 0,-1 3 0,1 1 0,-4-47 0,1 8 0,3 7 0,3 1 0,4 3 0,1 7 0,1 6 0,0 14 0,0 10 0,0 9 0,-1 17 0,-2 7 0,-4 47 0,3 13 0,-1 47 0,4-38 0,2 4 0,-1 8 0,0 4 0,0 9 0,0 3 0,-1 6 0,-1 2 0,-2 3 0,-2 1-143,2-31 1,-1 0-1,0 0 143,-2-1 0,0-1 0,0-1 0,-3 29 0,0-3 0,2-9 0,-1-3 0,2-11 0,1-4 0,2-9 0,1-4 0,-1 32 0,3-25 0,4-15 428,6-12-428,8-9 0,11-8 0,10-6 0,16-7 0,24-18 0,-27-2 0,3-4 0,11-10 0,3-4 0,11-12 0,1-5-230,-21 13 0,1-2 0,-1-1 230,2-3 0,0-1 0,-1-2 0,0 0 0,-1-2 0,-1 0 0,-6 3 0,-2 1 0,-2 0 0,12-14 0,-4 4 0,-11 10 0,-3 4 0,15-17 0,-16 20 0,-11 11 0,-4 4 690,-4 0-690,-2 0 0,-3-2 0,-7-4 0,-4-17 0,-4-33 0,-1 22 0,-2-6 0,-2-18 0,-4-4 0,-4-6 0,-4 0 0,-6-3 0,-5 2 0,-6 7 0,-4 4 0,-2 11 0,-2 5 0,-1 7 0,-2 6 0,2 12 0,-2 4 0,3 7 0,-1 3 0,-36-18 0,6 7 0,7 11 0,18 11 0,19 10 0,14 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Brève amorce ~15s (Maxence)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8d86ff3bbe_0_26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8d86ff3bbe_0_26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Présentation d’un design imaginé pour notre appli ~30s (Théo)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8d86ff3bbe_0_1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8d86ff3bbe_0_1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Transition, importance de la gestion de projet ~15s (Léo)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8d86ff3bbe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8d86ff3bbe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Détail du cahier des charges ~1’30 (Léo)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8d86ff3bbe_0_1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8d86ff3bbe_0_1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Contenu de la diapo ~1’15 (Maxence), Conclusion ~15s (Thomas)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8d86ff3bbe_0_1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8d86ff3bbe_0_1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Présentation du sommaire ~10s (Maxence)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d86ff3bbe_0_1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d86ff3bbe_0_1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Expliquer que le circuit court est de plus en plus répandu et que des sociétés à différentes échelles existent ~30s (Thomas)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8d86ff3bbe_0_1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8d86ff3bbe_0_1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Présentation du système, exemple de société ~50s (Thomas)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8d86ff3bbe_0_1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8d86ff3bbe_0_1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Présentation du système, exemple de société ~40s (Léo)</a:t>
            </a:r>
          </a:p>
        </p:txBody>
      </p:sp>
    </p:spTree>
    <p:extLst>
      <p:ext uri="{BB962C8B-B14F-4D97-AF65-F5344CB8AC3E}">
        <p14:creationId xmlns:p14="http://schemas.microsoft.com/office/powerpoint/2010/main" val="1969691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8d86ff3bbe_0_1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8d86ff3bbe_0_1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Présentation du système, exemple de société ~50s (Maxence)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8d86ff3bbe_0_1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8d86ff3bbe_0_1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Présentation du système, exemple de société ~50s (Théo)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401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8d86ff3bbe_0_1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8d86ff3bbe_0_1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Transition, dévoilement du nom de l’appli et du logo ~15s (Théo)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8d86ff3bbe_0_1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8d86ff3bbe_0_1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Présentation de l’appli en se basant sur les 3 points ~2’15 (Maxence, Thomas, Léo)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avLst/>
            <a:gdLst/>
            <a:ahLst/>
            <a:cxnLst/>
            <a:rect l="l" t="t" r="r" b="b"/>
            <a:pathLst>
              <a:path w="176309" h="155722" extrusionOk="0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6814" y="3304725"/>
            <a:ext cx="40746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CUSTOM_5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title" idx="2"/>
          </p:nvPr>
        </p:nvSpPr>
        <p:spPr>
          <a:xfrm>
            <a:off x="5441500" y="937950"/>
            <a:ext cx="27069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subTitle" idx="1"/>
          </p:nvPr>
        </p:nvSpPr>
        <p:spPr>
          <a:xfrm>
            <a:off x="5441500" y="1326294"/>
            <a:ext cx="30846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title" idx="3"/>
          </p:nvPr>
        </p:nvSpPr>
        <p:spPr>
          <a:xfrm>
            <a:off x="4549625" y="2110397"/>
            <a:ext cx="27069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subTitle" idx="4"/>
          </p:nvPr>
        </p:nvSpPr>
        <p:spPr>
          <a:xfrm>
            <a:off x="4549625" y="2498741"/>
            <a:ext cx="30846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title" idx="5"/>
          </p:nvPr>
        </p:nvSpPr>
        <p:spPr>
          <a:xfrm>
            <a:off x="5441500" y="3447503"/>
            <a:ext cx="27069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ubTitle" idx="6"/>
          </p:nvPr>
        </p:nvSpPr>
        <p:spPr>
          <a:xfrm>
            <a:off x="5441500" y="3835847"/>
            <a:ext cx="30846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6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0"/>
          <p:cNvGrpSpPr/>
          <p:nvPr/>
        </p:nvGrpSpPr>
        <p:grpSpPr>
          <a:xfrm>
            <a:off x="-300" y="3427904"/>
            <a:ext cx="9143704" cy="1715603"/>
            <a:chOff x="377798" y="3469600"/>
            <a:chExt cx="7110743" cy="1334165"/>
          </a:xfrm>
        </p:grpSpPr>
        <p:sp>
          <p:nvSpPr>
            <p:cNvPr id="206" name="Google Shape;206;p20"/>
            <p:cNvSpPr/>
            <p:nvPr/>
          </p:nvSpPr>
          <p:spPr>
            <a:xfrm>
              <a:off x="2934275" y="3745525"/>
              <a:ext cx="1009075" cy="526875"/>
            </a:xfrm>
            <a:custGeom>
              <a:avLst/>
              <a:gdLst/>
              <a:ahLst/>
              <a:cxnLst/>
              <a:rect l="l" t="t" r="r" b="b"/>
              <a:pathLst>
                <a:path w="40363" h="21075" extrusionOk="0">
                  <a:moveTo>
                    <a:pt x="20277" y="1"/>
                  </a:moveTo>
                  <a:cubicBezTo>
                    <a:pt x="16705" y="1"/>
                    <a:pt x="13574" y="1834"/>
                    <a:pt x="11752" y="4608"/>
                  </a:cubicBezTo>
                  <a:cubicBezTo>
                    <a:pt x="11327" y="5242"/>
                    <a:pt x="10616" y="5583"/>
                    <a:pt x="9876" y="5583"/>
                  </a:cubicBezTo>
                  <a:cubicBezTo>
                    <a:pt x="9684" y="5583"/>
                    <a:pt x="9491" y="5560"/>
                    <a:pt x="9300" y="5513"/>
                  </a:cubicBezTo>
                  <a:cubicBezTo>
                    <a:pt x="8728" y="5382"/>
                    <a:pt x="8133" y="5299"/>
                    <a:pt x="7514" y="5299"/>
                  </a:cubicBezTo>
                  <a:cubicBezTo>
                    <a:pt x="3358" y="5299"/>
                    <a:pt x="1" y="8657"/>
                    <a:pt x="1" y="12812"/>
                  </a:cubicBezTo>
                  <a:cubicBezTo>
                    <a:pt x="1" y="16955"/>
                    <a:pt x="3358" y="20313"/>
                    <a:pt x="7514" y="20313"/>
                  </a:cubicBezTo>
                  <a:cubicBezTo>
                    <a:pt x="9204" y="20313"/>
                    <a:pt x="10764" y="19753"/>
                    <a:pt x="12026" y="18813"/>
                  </a:cubicBezTo>
                  <a:cubicBezTo>
                    <a:pt x="12454" y="18488"/>
                    <a:pt x="12967" y="18320"/>
                    <a:pt x="13478" y="18320"/>
                  </a:cubicBezTo>
                  <a:cubicBezTo>
                    <a:pt x="13905" y="18320"/>
                    <a:pt x="14331" y="18438"/>
                    <a:pt x="14705" y="18682"/>
                  </a:cubicBezTo>
                  <a:cubicBezTo>
                    <a:pt x="16312" y="19729"/>
                    <a:pt x="18217" y="20337"/>
                    <a:pt x="20277" y="20337"/>
                  </a:cubicBezTo>
                  <a:cubicBezTo>
                    <a:pt x="21361" y="20337"/>
                    <a:pt x="22396" y="20170"/>
                    <a:pt x="23373" y="19860"/>
                  </a:cubicBezTo>
                  <a:cubicBezTo>
                    <a:pt x="23615" y="19784"/>
                    <a:pt x="23866" y="19745"/>
                    <a:pt x="24114" y="19745"/>
                  </a:cubicBezTo>
                  <a:cubicBezTo>
                    <a:pt x="24525" y="19745"/>
                    <a:pt x="24929" y="19852"/>
                    <a:pt x="25278" y="20075"/>
                  </a:cubicBezTo>
                  <a:cubicBezTo>
                    <a:pt x="26314" y="20706"/>
                    <a:pt x="27516" y="21075"/>
                    <a:pt x="28814" y="21075"/>
                  </a:cubicBezTo>
                  <a:cubicBezTo>
                    <a:pt x="30409" y="21075"/>
                    <a:pt x="31886" y="20515"/>
                    <a:pt x="33041" y="19575"/>
                  </a:cubicBezTo>
                  <a:cubicBezTo>
                    <a:pt x="33472" y="19231"/>
                    <a:pt x="34006" y="19037"/>
                    <a:pt x="34544" y="19037"/>
                  </a:cubicBezTo>
                  <a:cubicBezTo>
                    <a:pt x="34808" y="19037"/>
                    <a:pt x="35072" y="19084"/>
                    <a:pt x="35327" y="19182"/>
                  </a:cubicBezTo>
                  <a:cubicBezTo>
                    <a:pt x="35743" y="19360"/>
                    <a:pt x="36208" y="19444"/>
                    <a:pt x="36684" y="19444"/>
                  </a:cubicBezTo>
                  <a:cubicBezTo>
                    <a:pt x="38720" y="19444"/>
                    <a:pt x="40363" y="17801"/>
                    <a:pt x="40363" y="15776"/>
                  </a:cubicBezTo>
                  <a:cubicBezTo>
                    <a:pt x="40363" y="13741"/>
                    <a:pt x="38720" y="12097"/>
                    <a:pt x="36684" y="12097"/>
                  </a:cubicBezTo>
                  <a:lnTo>
                    <a:pt x="36672" y="12097"/>
                  </a:lnTo>
                  <a:cubicBezTo>
                    <a:pt x="35827" y="12097"/>
                    <a:pt x="35029" y="11693"/>
                    <a:pt x="34600" y="10966"/>
                  </a:cubicBezTo>
                  <a:cubicBezTo>
                    <a:pt x="33838" y="9680"/>
                    <a:pt x="32660" y="8668"/>
                    <a:pt x="31231" y="8121"/>
                  </a:cubicBezTo>
                  <a:cubicBezTo>
                    <a:pt x="30612" y="7871"/>
                    <a:pt x="30100" y="7394"/>
                    <a:pt x="29874" y="6752"/>
                  </a:cubicBezTo>
                  <a:cubicBezTo>
                    <a:pt x="28469" y="2823"/>
                    <a:pt x="24706" y="1"/>
                    <a:pt x="20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4838100" y="3469600"/>
              <a:ext cx="2018425" cy="1053725"/>
            </a:xfrm>
            <a:custGeom>
              <a:avLst/>
              <a:gdLst/>
              <a:ahLst/>
              <a:cxnLst/>
              <a:rect l="l" t="t" r="r" b="b"/>
              <a:pathLst>
                <a:path w="80737" h="42149" extrusionOk="0">
                  <a:moveTo>
                    <a:pt x="40565" y="1"/>
                  </a:moveTo>
                  <a:cubicBezTo>
                    <a:pt x="34671" y="1"/>
                    <a:pt x="29373" y="2489"/>
                    <a:pt x="25658" y="6478"/>
                  </a:cubicBezTo>
                  <a:cubicBezTo>
                    <a:pt x="23157" y="9151"/>
                    <a:pt x="19680" y="10629"/>
                    <a:pt x="16026" y="10629"/>
                  </a:cubicBezTo>
                  <a:cubicBezTo>
                    <a:pt x="15872" y="10629"/>
                    <a:pt x="15717" y="10626"/>
                    <a:pt x="15562" y="10621"/>
                  </a:cubicBezTo>
                  <a:cubicBezTo>
                    <a:pt x="15383" y="10609"/>
                    <a:pt x="15216" y="10609"/>
                    <a:pt x="15038" y="10609"/>
                  </a:cubicBezTo>
                  <a:cubicBezTo>
                    <a:pt x="6727" y="10609"/>
                    <a:pt x="0" y="17324"/>
                    <a:pt x="0" y="25623"/>
                  </a:cubicBezTo>
                  <a:cubicBezTo>
                    <a:pt x="0" y="33910"/>
                    <a:pt x="6727" y="40625"/>
                    <a:pt x="15038" y="40625"/>
                  </a:cubicBezTo>
                  <a:cubicBezTo>
                    <a:pt x="19705" y="40625"/>
                    <a:pt x="23872" y="38505"/>
                    <a:pt x="26623" y="35184"/>
                  </a:cubicBezTo>
                  <a:cubicBezTo>
                    <a:pt x="30278" y="38589"/>
                    <a:pt x="35171" y="40684"/>
                    <a:pt x="40565" y="40684"/>
                  </a:cubicBezTo>
                  <a:cubicBezTo>
                    <a:pt x="43529" y="40684"/>
                    <a:pt x="46351" y="40053"/>
                    <a:pt x="48887" y="38910"/>
                  </a:cubicBezTo>
                  <a:cubicBezTo>
                    <a:pt x="51233" y="40922"/>
                    <a:pt x="54293" y="42149"/>
                    <a:pt x="57638" y="42149"/>
                  </a:cubicBezTo>
                  <a:cubicBezTo>
                    <a:pt x="61984" y="42149"/>
                    <a:pt x="65854" y="40077"/>
                    <a:pt x="68306" y="36874"/>
                  </a:cubicBezTo>
                  <a:cubicBezTo>
                    <a:pt x="69628" y="38124"/>
                    <a:pt x="71414" y="38898"/>
                    <a:pt x="73378" y="38898"/>
                  </a:cubicBezTo>
                  <a:cubicBezTo>
                    <a:pt x="77438" y="38898"/>
                    <a:pt x="80736" y="35600"/>
                    <a:pt x="80736" y="31540"/>
                  </a:cubicBezTo>
                  <a:cubicBezTo>
                    <a:pt x="80736" y="27480"/>
                    <a:pt x="77438" y="24194"/>
                    <a:pt x="73378" y="24194"/>
                  </a:cubicBezTo>
                  <a:lnTo>
                    <a:pt x="73343" y="24194"/>
                  </a:lnTo>
                  <a:cubicBezTo>
                    <a:pt x="73331" y="24194"/>
                    <a:pt x="73318" y="24194"/>
                    <a:pt x="73306" y="24194"/>
                  </a:cubicBezTo>
                  <a:cubicBezTo>
                    <a:pt x="71641" y="24194"/>
                    <a:pt x="70062" y="23386"/>
                    <a:pt x="69211" y="21944"/>
                  </a:cubicBezTo>
                  <a:cubicBezTo>
                    <a:pt x="67925" y="19777"/>
                    <a:pt x="66044" y="17991"/>
                    <a:pt x="63782" y="16824"/>
                  </a:cubicBezTo>
                  <a:cubicBezTo>
                    <a:pt x="61734" y="15764"/>
                    <a:pt x="60091" y="14086"/>
                    <a:pt x="59139" y="11978"/>
                  </a:cubicBezTo>
                  <a:cubicBezTo>
                    <a:pt x="55948" y="4918"/>
                    <a:pt x="48840" y="1"/>
                    <a:pt x="405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377798" y="4155401"/>
              <a:ext cx="7110743" cy="648364"/>
            </a:xfrm>
            <a:custGeom>
              <a:avLst/>
              <a:gdLst/>
              <a:ahLst/>
              <a:cxnLst/>
              <a:rect l="l" t="t" r="r" b="b"/>
              <a:pathLst>
                <a:path w="285572" h="28409" extrusionOk="0">
                  <a:moveTo>
                    <a:pt x="1" y="1"/>
                  </a:moveTo>
                  <a:lnTo>
                    <a:pt x="1" y="28409"/>
                  </a:lnTo>
                  <a:lnTo>
                    <a:pt x="285572" y="28409"/>
                  </a:lnTo>
                  <a:lnTo>
                    <a:pt x="2855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20"/>
          <p:cNvSpPr txBox="1">
            <a:spLocks noGrp="1"/>
          </p:cNvSpPr>
          <p:nvPr>
            <p:ph type="title"/>
          </p:nvPr>
        </p:nvSpPr>
        <p:spPr>
          <a:xfrm>
            <a:off x="717525" y="905150"/>
            <a:ext cx="2183400" cy="3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1"/>
          </p:nvPr>
        </p:nvSpPr>
        <p:spPr>
          <a:xfrm>
            <a:off x="3343550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2"/>
          </p:nvPr>
        </p:nvSpPr>
        <p:spPr>
          <a:xfrm>
            <a:off x="3343550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subTitle" idx="3"/>
          </p:nvPr>
        </p:nvSpPr>
        <p:spPr>
          <a:xfrm>
            <a:off x="5120450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title" idx="4"/>
          </p:nvPr>
        </p:nvSpPr>
        <p:spPr>
          <a:xfrm>
            <a:off x="5120463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5"/>
          </p:nvPr>
        </p:nvSpPr>
        <p:spPr>
          <a:xfrm>
            <a:off x="6897375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title" idx="6"/>
          </p:nvPr>
        </p:nvSpPr>
        <p:spPr>
          <a:xfrm>
            <a:off x="6897375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USTOM_4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23"/>
          <p:cNvGrpSpPr/>
          <p:nvPr/>
        </p:nvGrpSpPr>
        <p:grpSpPr>
          <a:xfrm rot="-199848">
            <a:off x="7416046" y="3853117"/>
            <a:ext cx="581719" cy="921601"/>
            <a:chOff x="-1904298" y="1056455"/>
            <a:chExt cx="581725" cy="921611"/>
          </a:xfrm>
        </p:grpSpPr>
        <p:sp>
          <p:nvSpPr>
            <p:cNvPr id="234" name="Google Shape;234;p23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3"/>
          <p:cNvGrpSpPr/>
          <p:nvPr/>
        </p:nvGrpSpPr>
        <p:grpSpPr>
          <a:xfrm>
            <a:off x="6704539" y="3934149"/>
            <a:ext cx="878448" cy="863379"/>
            <a:chOff x="-5358445" y="839844"/>
            <a:chExt cx="1391711" cy="1367837"/>
          </a:xfrm>
        </p:grpSpPr>
        <p:sp>
          <p:nvSpPr>
            <p:cNvPr id="237" name="Google Shape;237;p23"/>
            <p:cNvSpPr/>
            <p:nvPr/>
          </p:nvSpPr>
          <p:spPr>
            <a:xfrm>
              <a:off x="-5358445" y="839844"/>
              <a:ext cx="1391711" cy="1367419"/>
            </a:xfrm>
            <a:custGeom>
              <a:avLst/>
              <a:gdLst/>
              <a:ahLst/>
              <a:cxnLst/>
              <a:rect l="l" t="t" r="r" b="b"/>
              <a:pathLst>
                <a:path w="49900" h="49029" extrusionOk="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-5168235" y="1050330"/>
              <a:ext cx="1163208" cy="1157351"/>
            </a:xfrm>
            <a:custGeom>
              <a:avLst/>
              <a:gdLst/>
              <a:ahLst/>
              <a:cxnLst/>
              <a:rect l="l" t="t" r="r" b="b"/>
              <a:pathLst>
                <a:path w="41707" h="41497" extrusionOk="0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23"/>
          <p:cNvGrpSpPr/>
          <p:nvPr/>
        </p:nvGrpSpPr>
        <p:grpSpPr>
          <a:xfrm rot="-1263781">
            <a:off x="7715407" y="4030012"/>
            <a:ext cx="890375" cy="822935"/>
            <a:chOff x="-1855532" y="1600966"/>
            <a:chExt cx="890361" cy="822923"/>
          </a:xfrm>
        </p:grpSpPr>
        <p:sp>
          <p:nvSpPr>
            <p:cNvPr id="240" name="Google Shape;240;p23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" name="Google Shape;242;p23"/>
          <p:cNvGrpSpPr/>
          <p:nvPr/>
        </p:nvGrpSpPr>
        <p:grpSpPr>
          <a:xfrm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243" name="Google Shape;243;p23"/>
            <p:cNvSpPr/>
            <p:nvPr/>
          </p:nvSpPr>
          <p:spPr>
            <a:xfrm>
              <a:off x="277700" y="2423875"/>
              <a:ext cx="7071450" cy="1772025"/>
            </a:xfrm>
            <a:custGeom>
              <a:avLst/>
              <a:gdLst/>
              <a:ahLst/>
              <a:cxnLst/>
              <a:rect l="l" t="t" r="r" b="b"/>
              <a:pathLst>
                <a:path w="282858" h="70881" extrusionOk="0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271750" y="3380525"/>
              <a:ext cx="1876450" cy="815375"/>
            </a:xfrm>
            <a:custGeom>
              <a:avLst/>
              <a:gdLst/>
              <a:ahLst/>
              <a:cxnLst/>
              <a:rect l="l" t="t" r="r" b="b"/>
              <a:pathLst>
                <a:path w="75058" h="32615" extrusionOk="0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1828200" y="3808500"/>
              <a:ext cx="1499600" cy="387400"/>
            </a:xfrm>
            <a:custGeom>
              <a:avLst/>
              <a:gdLst/>
              <a:ahLst/>
              <a:cxnLst/>
              <a:rect l="l" t="t" r="r" b="b"/>
              <a:pathLst>
                <a:path w="59984" h="15496" extrusionOk="0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23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7" name="Google Shape;247;p23"/>
          <p:cNvSpPr txBox="1">
            <a:spLocks noGrp="1"/>
          </p:cNvSpPr>
          <p:nvPr>
            <p:ph type="title" idx="2"/>
          </p:nvPr>
        </p:nvSpPr>
        <p:spPr>
          <a:xfrm>
            <a:off x="3673625" y="1682250"/>
            <a:ext cx="1813800" cy="4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subTitle" idx="1"/>
          </p:nvPr>
        </p:nvSpPr>
        <p:spPr>
          <a:xfrm>
            <a:off x="3576125" y="2161750"/>
            <a:ext cx="1911300" cy="146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3"/>
          <p:cNvSpPr txBox="1">
            <a:spLocks noGrp="1"/>
          </p:cNvSpPr>
          <p:nvPr>
            <p:ph type="title" idx="3"/>
          </p:nvPr>
        </p:nvSpPr>
        <p:spPr>
          <a:xfrm>
            <a:off x="6251400" y="1682250"/>
            <a:ext cx="1813800" cy="4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50" name="Google Shape;250;p23"/>
          <p:cNvSpPr txBox="1">
            <a:spLocks noGrp="1"/>
          </p:cNvSpPr>
          <p:nvPr>
            <p:ph type="subTitle" idx="4"/>
          </p:nvPr>
        </p:nvSpPr>
        <p:spPr>
          <a:xfrm>
            <a:off x="6154025" y="2161750"/>
            <a:ext cx="1911300" cy="146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CUSTOM_15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>
            <a:spLocks noGrp="1"/>
          </p:cNvSpPr>
          <p:nvPr>
            <p:ph type="title"/>
          </p:nvPr>
        </p:nvSpPr>
        <p:spPr>
          <a:xfrm>
            <a:off x="717525" y="54275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286" name="Google Shape;286;p25"/>
          <p:cNvGrpSpPr/>
          <p:nvPr/>
        </p:nvGrpSpPr>
        <p:grpSpPr>
          <a:xfrm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287" name="Google Shape;287;p25"/>
            <p:cNvSpPr/>
            <p:nvPr/>
          </p:nvSpPr>
          <p:spPr>
            <a:xfrm>
              <a:off x="277700" y="2423875"/>
              <a:ext cx="7071450" cy="1772025"/>
            </a:xfrm>
            <a:custGeom>
              <a:avLst/>
              <a:gdLst/>
              <a:ahLst/>
              <a:cxnLst/>
              <a:rect l="l" t="t" r="r" b="b"/>
              <a:pathLst>
                <a:path w="282858" h="70881" extrusionOk="0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271750" y="3380525"/>
              <a:ext cx="1876450" cy="815375"/>
            </a:xfrm>
            <a:custGeom>
              <a:avLst/>
              <a:gdLst/>
              <a:ahLst/>
              <a:cxnLst/>
              <a:rect l="l" t="t" r="r" b="b"/>
              <a:pathLst>
                <a:path w="75058" h="32615" extrusionOk="0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828200" y="3808500"/>
              <a:ext cx="1499600" cy="387400"/>
            </a:xfrm>
            <a:custGeom>
              <a:avLst/>
              <a:gdLst/>
              <a:ahLst/>
              <a:cxnLst/>
              <a:rect l="l" t="t" r="r" b="b"/>
              <a:pathLst>
                <a:path w="59984" h="15496" extrusionOk="0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dk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89925" y="2573725"/>
            <a:ext cx="2288400" cy="7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489925" y="1220113"/>
            <a:ext cx="1132200" cy="13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489925" y="3205500"/>
            <a:ext cx="24522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grpSp>
        <p:nvGrpSpPr>
          <p:cNvPr id="58" name="Google Shape;58;p11"/>
          <p:cNvGrpSpPr/>
          <p:nvPr/>
        </p:nvGrpSpPr>
        <p:grpSpPr>
          <a:xfrm rot="9401449">
            <a:off x="754395" y="69566"/>
            <a:ext cx="1522160" cy="1254196"/>
            <a:chOff x="698956" y="6526827"/>
            <a:chExt cx="1522132" cy="1254173"/>
          </a:xfrm>
        </p:grpSpPr>
        <p:grpSp>
          <p:nvGrpSpPr>
            <p:cNvPr id="59" name="Google Shape;59;p11"/>
            <p:cNvGrpSpPr/>
            <p:nvPr/>
          </p:nvGrpSpPr>
          <p:grpSpPr>
            <a:xfrm>
              <a:off x="970014" y="6599642"/>
              <a:ext cx="1251074" cy="1089966"/>
              <a:chOff x="2227541" y="6011760"/>
              <a:chExt cx="2864180" cy="2495343"/>
            </a:xfrm>
          </p:grpSpPr>
          <p:sp>
            <p:nvSpPr>
              <p:cNvPr id="60" name="Google Shape;60;p11"/>
              <p:cNvSpPr/>
              <p:nvPr/>
            </p:nvSpPr>
            <p:spPr>
              <a:xfrm rot="-1131582">
                <a:off x="2772277" y="6293752"/>
                <a:ext cx="2064072" cy="1922827"/>
              </a:xfrm>
              <a:custGeom>
                <a:avLst/>
                <a:gdLst/>
                <a:ahLst/>
                <a:cxnLst/>
                <a:rect l="l" t="t" r="r" b="b"/>
                <a:pathLst>
                  <a:path w="83428" h="77719" extrusionOk="0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" name="Google Shape;61;p11"/>
              <p:cNvGrpSpPr/>
              <p:nvPr/>
            </p:nvGrpSpPr>
            <p:grpSpPr>
              <a:xfrm>
                <a:off x="2227541" y="6635267"/>
                <a:ext cx="2250382" cy="1871835"/>
                <a:chOff x="2227541" y="6635267"/>
                <a:chExt cx="2250382" cy="1871835"/>
              </a:xfrm>
            </p:grpSpPr>
            <p:sp>
              <p:nvSpPr>
                <p:cNvPr id="62" name="Google Shape;62;p11"/>
                <p:cNvSpPr/>
                <p:nvPr/>
              </p:nvSpPr>
              <p:spPr>
                <a:xfrm rot="-1131582">
                  <a:off x="2389104" y="6911337"/>
                  <a:ext cx="1927256" cy="1319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98" h="53341" extrusionOk="0">
                      <a:moveTo>
                        <a:pt x="77657" y="0"/>
                      </a:moveTo>
                      <a:cubicBezTo>
                        <a:pt x="77524" y="0"/>
                        <a:pt x="77309" y="98"/>
                        <a:pt x="77038" y="330"/>
                      </a:cubicBezTo>
                      <a:cubicBezTo>
                        <a:pt x="77038" y="330"/>
                        <a:pt x="75681" y="1521"/>
                        <a:pt x="73430" y="3497"/>
                      </a:cubicBezTo>
                      <a:cubicBezTo>
                        <a:pt x="72299" y="4486"/>
                        <a:pt x="70954" y="5664"/>
                        <a:pt x="69430" y="6998"/>
                      </a:cubicBezTo>
                      <a:cubicBezTo>
                        <a:pt x="68668" y="7665"/>
                        <a:pt x="67870" y="8367"/>
                        <a:pt x="67037" y="9093"/>
                      </a:cubicBezTo>
                      <a:cubicBezTo>
                        <a:pt x="66203" y="9820"/>
                        <a:pt x="65334" y="10594"/>
                        <a:pt x="64441" y="11391"/>
                      </a:cubicBezTo>
                      <a:cubicBezTo>
                        <a:pt x="63548" y="12177"/>
                        <a:pt x="62631" y="12999"/>
                        <a:pt x="61691" y="13832"/>
                      </a:cubicBezTo>
                      <a:cubicBezTo>
                        <a:pt x="61453" y="14034"/>
                        <a:pt x="61215" y="14249"/>
                        <a:pt x="60976" y="14463"/>
                      </a:cubicBezTo>
                      <a:cubicBezTo>
                        <a:pt x="60750" y="14677"/>
                        <a:pt x="60512" y="14892"/>
                        <a:pt x="60274" y="15106"/>
                      </a:cubicBezTo>
                      <a:cubicBezTo>
                        <a:pt x="59798" y="15535"/>
                        <a:pt x="59321" y="15975"/>
                        <a:pt x="58845" y="16416"/>
                      </a:cubicBezTo>
                      <a:cubicBezTo>
                        <a:pt x="57881" y="17297"/>
                        <a:pt x="56916" y="18190"/>
                        <a:pt x="55940" y="19083"/>
                      </a:cubicBezTo>
                      <a:lnTo>
                        <a:pt x="55571" y="19416"/>
                      </a:lnTo>
                      <a:lnTo>
                        <a:pt x="55214" y="19773"/>
                      </a:lnTo>
                      <a:cubicBezTo>
                        <a:pt x="54976" y="20011"/>
                        <a:pt x="54738" y="20250"/>
                        <a:pt x="54499" y="20488"/>
                      </a:cubicBezTo>
                      <a:cubicBezTo>
                        <a:pt x="54035" y="20964"/>
                        <a:pt x="53571" y="21440"/>
                        <a:pt x="53106" y="21916"/>
                      </a:cubicBezTo>
                      <a:cubicBezTo>
                        <a:pt x="51261" y="23845"/>
                        <a:pt x="49463" y="25798"/>
                        <a:pt x="47725" y="27691"/>
                      </a:cubicBezTo>
                      <a:cubicBezTo>
                        <a:pt x="45975" y="29572"/>
                        <a:pt x="44284" y="31370"/>
                        <a:pt x="42653" y="33025"/>
                      </a:cubicBezTo>
                      <a:cubicBezTo>
                        <a:pt x="41033" y="34668"/>
                        <a:pt x="39259" y="36406"/>
                        <a:pt x="37342" y="38085"/>
                      </a:cubicBezTo>
                      <a:cubicBezTo>
                        <a:pt x="36378" y="38918"/>
                        <a:pt x="35390" y="39752"/>
                        <a:pt x="34354" y="40538"/>
                      </a:cubicBezTo>
                      <a:cubicBezTo>
                        <a:pt x="33318" y="41335"/>
                        <a:pt x="32247" y="42109"/>
                        <a:pt x="31151" y="42824"/>
                      </a:cubicBezTo>
                      <a:cubicBezTo>
                        <a:pt x="30044" y="43550"/>
                        <a:pt x="28913" y="44205"/>
                        <a:pt x="27746" y="44812"/>
                      </a:cubicBezTo>
                      <a:cubicBezTo>
                        <a:pt x="27460" y="44967"/>
                        <a:pt x="27175" y="45122"/>
                        <a:pt x="26877" y="45253"/>
                      </a:cubicBezTo>
                      <a:cubicBezTo>
                        <a:pt x="26579" y="45395"/>
                        <a:pt x="26293" y="45538"/>
                        <a:pt x="25996" y="45669"/>
                      </a:cubicBezTo>
                      <a:cubicBezTo>
                        <a:pt x="25401" y="45919"/>
                        <a:pt x="24793" y="46146"/>
                        <a:pt x="24186" y="46384"/>
                      </a:cubicBezTo>
                      <a:cubicBezTo>
                        <a:pt x="23888" y="46503"/>
                        <a:pt x="23591" y="46622"/>
                        <a:pt x="23293" y="46741"/>
                      </a:cubicBezTo>
                      <a:cubicBezTo>
                        <a:pt x="23138" y="46800"/>
                        <a:pt x="22995" y="46860"/>
                        <a:pt x="22853" y="46919"/>
                      </a:cubicBezTo>
                      <a:cubicBezTo>
                        <a:pt x="22698" y="46967"/>
                        <a:pt x="22543" y="47027"/>
                        <a:pt x="22400" y="47074"/>
                      </a:cubicBezTo>
                      <a:cubicBezTo>
                        <a:pt x="21793" y="47289"/>
                        <a:pt x="21198" y="47491"/>
                        <a:pt x="20602" y="47693"/>
                      </a:cubicBezTo>
                      <a:cubicBezTo>
                        <a:pt x="20317" y="47801"/>
                        <a:pt x="20019" y="47908"/>
                        <a:pt x="19721" y="48003"/>
                      </a:cubicBezTo>
                      <a:cubicBezTo>
                        <a:pt x="19435" y="48098"/>
                        <a:pt x="19138" y="48182"/>
                        <a:pt x="18852" y="48277"/>
                      </a:cubicBezTo>
                      <a:cubicBezTo>
                        <a:pt x="18257" y="48455"/>
                        <a:pt x="17685" y="48634"/>
                        <a:pt x="17114" y="48813"/>
                      </a:cubicBezTo>
                      <a:cubicBezTo>
                        <a:pt x="12566" y="50170"/>
                        <a:pt x="8470" y="51087"/>
                        <a:pt x="5553" y="51753"/>
                      </a:cubicBezTo>
                      <a:cubicBezTo>
                        <a:pt x="4100" y="52075"/>
                        <a:pt x="2922" y="52337"/>
                        <a:pt x="2112" y="52503"/>
                      </a:cubicBezTo>
                      <a:cubicBezTo>
                        <a:pt x="1314" y="52682"/>
                        <a:pt x="874" y="52777"/>
                        <a:pt x="874" y="52777"/>
                      </a:cubicBezTo>
                      <a:cubicBezTo>
                        <a:pt x="47" y="52974"/>
                        <a:pt x="1" y="53340"/>
                        <a:pt x="641" y="53340"/>
                      </a:cubicBezTo>
                      <a:cubicBezTo>
                        <a:pt x="739" y="53340"/>
                        <a:pt x="852" y="53332"/>
                        <a:pt x="981" y="53313"/>
                      </a:cubicBezTo>
                      <a:cubicBezTo>
                        <a:pt x="981" y="53313"/>
                        <a:pt x="1421" y="53218"/>
                        <a:pt x="2231" y="53063"/>
                      </a:cubicBezTo>
                      <a:cubicBezTo>
                        <a:pt x="3041" y="52896"/>
                        <a:pt x="4219" y="52658"/>
                        <a:pt x="5684" y="52361"/>
                      </a:cubicBezTo>
                      <a:cubicBezTo>
                        <a:pt x="8625" y="51741"/>
                        <a:pt x="12732" y="50884"/>
                        <a:pt x="17340" y="49575"/>
                      </a:cubicBezTo>
                      <a:cubicBezTo>
                        <a:pt x="17911" y="49408"/>
                        <a:pt x="18495" y="49241"/>
                        <a:pt x="19090" y="49063"/>
                      </a:cubicBezTo>
                      <a:cubicBezTo>
                        <a:pt x="19388" y="48979"/>
                        <a:pt x="19686" y="48884"/>
                        <a:pt x="19983" y="48801"/>
                      </a:cubicBezTo>
                      <a:cubicBezTo>
                        <a:pt x="20281" y="48705"/>
                        <a:pt x="20578" y="48598"/>
                        <a:pt x="20876" y="48503"/>
                      </a:cubicBezTo>
                      <a:cubicBezTo>
                        <a:pt x="21471" y="48301"/>
                        <a:pt x="22079" y="48098"/>
                        <a:pt x="22686" y="47896"/>
                      </a:cubicBezTo>
                      <a:cubicBezTo>
                        <a:pt x="22841" y="47848"/>
                        <a:pt x="22995" y="47789"/>
                        <a:pt x="23150" y="47741"/>
                      </a:cubicBezTo>
                      <a:cubicBezTo>
                        <a:pt x="23293" y="47681"/>
                        <a:pt x="23448" y="47622"/>
                        <a:pt x="23603" y="47562"/>
                      </a:cubicBezTo>
                      <a:cubicBezTo>
                        <a:pt x="23900" y="47455"/>
                        <a:pt x="24210" y="47336"/>
                        <a:pt x="24519" y="47217"/>
                      </a:cubicBezTo>
                      <a:cubicBezTo>
                        <a:pt x="25127" y="46979"/>
                        <a:pt x="25746" y="46753"/>
                        <a:pt x="26365" y="46515"/>
                      </a:cubicBezTo>
                      <a:cubicBezTo>
                        <a:pt x="26663" y="46372"/>
                        <a:pt x="26972" y="46229"/>
                        <a:pt x="27270" y="46086"/>
                      </a:cubicBezTo>
                      <a:cubicBezTo>
                        <a:pt x="27579" y="45955"/>
                        <a:pt x="27877" y="45800"/>
                        <a:pt x="28175" y="45646"/>
                      </a:cubicBezTo>
                      <a:cubicBezTo>
                        <a:pt x="29365" y="45038"/>
                        <a:pt x="30544" y="44372"/>
                        <a:pt x="31675" y="43645"/>
                      </a:cubicBezTo>
                      <a:cubicBezTo>
                        <a:pt x="32806" y="42919"/>
                        <a:pt x="33902" y="42145"/>
                        <a:pt x="34961" y="41347"/>
                      </a:cubicBezTo>
                      <a:cubicBezTo>
                        <a:pt x="36021" y="40538"/>
                        <a:pt x="37033" y="39704"/>
                        <a:pt x="38021" y="38859"/>
                      </a:cubicBezTo>
                      <a:cubicBezTo>
                        <a:pt x="39974" y="37168"/>
                        <a:pt x="41772" y="35430"/>
                        <a:pt x="43415" y="33763"/>
                      </a:cubicBezTo>
                      <a:cubicBezTo>
                        <a:pt x="45046" y="32108"/>
                        <a:pt x="46748" y="30286"/>
                        <a:pt x="48475" y="28381"/>
                      </a:cubicBezTo>
                      <a:cubicBezTo>
                        <a:pt x="50213" y="26488"/>
                        <a:pt x="51999" y="24524"/>
                        <a:pt x="53809" y="22595"/>
                      </a:cubicBezTo>
                      <a:cubicBezTo>
                        <a:pt x="54273" y="22107"/>
                        <a:pt x="54726" y="21631"/>
                        <a:pt x="55190" y="21154"/>
                      </a:cubicBezTo>
                      <a:cubicBezTo>
                        <a:pt x="55416" y="20916"/>
                        <a:pt x="55642" y="20678"/>
                        <a:pt x="55881" y="20452"/>
                      </a:cubicBezTo>
                      <a:lnTo>
                        <a:pt x="56226" y="20095"/>
                      </a:lnTo>
                      <a:lnTo>
                        <a:pt x="56583" y="19761"/>
                      </a:lnTo>
                      <a:cubicBezTo>
                        <a:pt x="57547" y="18857"/>
                        <a:pt x="58512" y="17952"/>
                        <a:pt x="59452" y="17071"/>
                      </a:cubicBezTo>
                      <a:cubicBezTo>
                        <a:pt x="59929" y="16618"/>
                        <a:pt x="60393" y="16178"/>
                        <a:pt x="60869" y="15749"/>
                      </a:cubicBezTo>
                      <a:cubicBezTo>
                        <a:pt x="61095" y="15523"/>
                        <a:pt x="61334" y="15308"/>
                        <a:pt x="61560" y="15094"/>
                      </a:cubicBezTo>
                      <a:cubicBezTo>
                        <a:pt x="61798" y="14880"/>
                        <a:pt x="62024" y="14666"/>
                        <a:pt x="62262" y="14451"/>
                      </a:cubicBezTo>
                      <a:cubicBezTo>
                        <a:pt x="63191" y="13606"/>
                        <a:pt x="64096" y="12784"/>
                        <a:pt x="64977" y="11987"/>
                      </a:cubicBezTo>
                      <a:cubicBezTo>
                        <a:pt x="72049" y="5581"/>
                        <a:pt x="77407" y="735"/>
                        <a:pt x="77407" y="735"/>
                      </a:cubicBezTo>
                      <a:cubicBezTo>
                        <a:pt x="77868" y="321"/>
                        <a:pt x="77898" y="0"/>
                        <a:pt x="7765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11"/>
                <p:cNvSpPr/>
                <p:nvPr/>
              </p:nvSpPr>
              <p:spPr>
                <a:xfrm rot="-1131582">
                  <a:off x="3441562" y="7628158"/>
                  <a:ext cx="485043" cy="66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05" h="2670" extrusionOk="0">
                      <a:moveTo>
                        <a:pt x="13901" y="0"/>
                      </a:moveTo>
                      <a:cubicBezTo>
                        <a:pt x="13437" y="0"/>
                        <a:pt x="12960" y="12"/>
                        <a:pt x="12472" y="24"/>
                      </a:cubicBezTo>
                      <a:cubicBezTo>
                        <a:pt x="12234" y="24"/>
                        <a:pt x="11996" y="36"/>
                        <a:pt x="11758" y="36"/>
                      </a:cubicBezTo>
                      <a:cubicBezTo>
                        <a:pt x="11639" y="48"/>
                        <a:pt x="11520" y="48"/>
                        <a:pt x="11401" y="48"/>
                      </a:cubicBezTo>
                      <a:cubicBezTo>
                        <a:pt x="11282" y="60"/>
                        <a:pt x="11163" y="72"/>
                        <a:pt x="11044" y="72"/>
                      </a:cubicBezTo>
                      <a:cubicBezTo>
                        <a:pt x="10579" y="107"/>
                        <a:pt x="10127" y="143"/>
                        <a:pt x="9710" y="179"/>
                      </a:cubicBezTo>
                      <a:cubicBezTo>
                        <a:pt x="9472" y="203"/>
                        <a:pt x="9222" y="226"/>
                        <a:pt x="8972" y="250"/>
                      </a:cubicBezTo>
                      <a:cubicBezTo>
                        <a:pt x="8722" y="286"/>
                        <a:pt x="8460" y="322"/>
                        <a:pt x="8198" y="357"/>
                      </a:cubicBezTo>
                      <a:cubicBezTo>
                        <a:pt x="7674" y="429"/>
                        <a:pt x="7138" y="500"/>
                        <a:pt x="6602" y="584"/>
                      </a:cubicBezTo>
                      <a:cubicBezTo>
                        <a:pt x="6067" y="679"/>
                        <a:pt x="5519" y="786"/>
                        <a:pt x="4995" y="881"/>
                      </a:cubicBezTo>
                      <a:cubicBezTo>
                        <a:pt x="4733" y="941"/>
                        <a:pt x="4471" y="988"/>
                        <a:pt x="4221" y="1036"/>
                      </a:cubicBezTo>
                      <a:cubicBezTo>
                        <a:pt x="3971" y="1096"/>
                        <a:pt x="3733" y="1155"/>
                        <a:pt x="3495" y="1215"/>
                      </a:cubicBezTo>
                      <a:cubicBezTo>
                        <a:pt x="3019" y="1334"/>
                        <a:pt x="2566" y="1441"/>
                        <a:pt x="2161" y="1536"/>
                      </a:cubicBezTo>
                      <a:cubicBezTo>
                        <a:pt x="1769" y="1655"/>
                        <a:pt x="1411" y="1762"/>
                        <a:pt x="1114" y="1846"/>
                      </a:cubicBezTo>
                      <a:cubicBezTo>
                        <a:pt x="530" y="2024"/>
                        <a:pt x="173" y="2131"/>
                        <a:pt x="173" y="2131"/>
                      </a:cubicBezTo>
                      <a:cubicBezTo>
                        <a:pt x="1" y="2200"/>
                        <a:pt x="117" y="2669"/>
                        <a:pt x="307" y="2669"/>
                      </a:cubicBezTo>
                      <a:cubicBezTo>
                        <a:pt x="314" y="2669"/>
                        <a:pt x="321" y="2668"/>
                        <a:pt x="328" y="2667"/>
                      </a:cubicBezTo>
                      <a:cubicBezTo>
                        <a:pt x="328" y="2667"/>
                        <a:pt x="685" y="2584"/>
                        <a:pt x="1280" y="2453"/>
                      </a:cubicBezTo>
                      <a:cubicBezTo>
                        <a:pt x="1578" y="2393"/>
                        <a:pt x="1923" y="2310"/>
                        <a:pt x="2328" y="2227"/>
                      </a:cubicBezTo>
                      <a:cubicBezTo>
                        <a:pt x="2733" y="2155"/>
                        <a:pt x="3173" y="2084"/>
                        <a:pt x="3650" y="2000"/>
                      </a:cubicBezTo>
                      <a:cubicBezTo>
                        <a:pt x="3888" y="1953"/>
                        <a:pt x="4126" y="1917"/>
                        <a:pt x="4376" y="1870"/>
                      </a:cubicBezTo>
                      <a:cubicBezTo>
                        <a:pt x="4626" y="1834"/>
                        <a:pt x="4888" y="1798"/>
                        <a:pt x="5150" y="1762"/>
                      </a:cubicBezTo>
                      <a:cubicBezTo>
                        <a:pt x="5674" y="1691"/>
                        <a:pt x="6210" y="1619"/>
                        <a:pt x="6733" y="1548"/>
                      </a:cubicBezTo>
                      <a:cubicBezTo>
                        <a:pt x="7269" y="1489"/>
                        <a:pt x="7805" y="1429"/>
                        <a:pt x="8317" y="1381"/>
                      </a:cubicBezTo>
                      <a:cubicBezTo>
                        <a:pt x="8579" y="1346"/>
                        <a:pt x="8829" y="1322"/>
                        <a:pt x="9079" y="1298"/>
                      </a:cubicBezTo>
                      <a:cubicBezTo>
                        <a:pt x="9329" y="1274"/>
                        <a:pt x="9567" y="1250"/>
                        <a:pt x="9805" y="1239"/>
                      </a:cubicBezTo>
                      <a:cubicBezTo>
                        <a:pt x="10222" y="1191"/>
                        <a:pt x="10663" y="1155"/>
                        <a:pt x="11127" y="1108"/>
                      </a:cubicBezTo>
                      <a:cubicBezTo>
                        <a:pt x="11234" y="1096"/>
                        <a:pt x="11353" y="1084"/>
                        <a:pt x="11460" y="1072"/>
                      </a:cubicBezTo>
                      <a:cubicBezTo>
                        <a:pt x="11579" y="1072"/>
                        <a:pt x="11698" y="1060"/>
                        <a:pt x="11817" y="1060"/>
                      </a:cubicBezTo>
                      <a:cubicBezTo>
                        <a:pt x="12056" y="1036"/>
                        <a:pt x="12282" y="1024"/>
                        <a:pt x="12520" y="1012"/>
                      </a:cubicBezTo>
                      <a:cubicBezTo>
                        <a:pt x="12996" y="977"/>
                        <a:pt x="13460" y="941"/>
                        <a:pt x="13925" y="917"/>
                      </a:cubicBezTo>
                      <a:cubicBezTo>
                        <a:pt x="14389" y="893"/>
                        <a:pt x="14842" y="881"/>
                        <a:pt x="15258" y="869"/>
                      </a:cubicBezTo>
                      <a:cubicBezTo>
                        <a:pt x="15830" y="838"/>
                        <a:pt x="16354" y="838"/>
                        <a:pt x="16802" y="838"/>
                      </a:cubicBezTo>
                      <a:lnTo>
                        <a:pt x="16802" y="838"/>
                      </a:lnTo>
                      <a:cubicBezTo>
                        <a:pt x="17026" y="838"/>
                        <a:pt x="17231" y="838"/>
                        <a:pt x="17413" y="834"/>
                      </a:cubicBezTo>
                      <a:cubicBezTo>
                        <a:pt x="17866" y="834"/>
                        <a:pt x="18189" y="834"/>
                        <a:pt x="18314" y="827"/>
                      </a:cubicBezTo>
                      <a:lnTo>
                        <a:pt x="18314" y="827"/>
                      </a:lnTo>
                      <a:cubicBezTo>
                        <a:pt x="18323" y="833"/>
                        <a:pt x="18333" y="839"/>
                        <a:pt x="18342" y="846"/>
                      </a:cubicBezTo>
                      <a:cubicBezTo>
                        <a:pt x="18378" y="858"/>
                        <a:pt x="18413" y="869"/>
                        <a:pt x="18449" y="881"/>
                      </a:cubicBezTo>
                      <a:cubicBezTo>
                        <a:pt x="18509" y="905"/>
                        <a:pt x="18556" y="917"/>
                        <a:pt x="18616" y="929"/>
                      </a:cubicBezTo>
                      <a:cubicBezTo>
                        <a:pt x="18711" y="953"/>
                        <a:pt x="18794" y="977"/>
                        <a:pt x="18866" y="988"/>
                      </a:cubicBezTo>
                      <a:cubicBezTo>
                        <a:pt x="19009" y="1012"/>
                        <a:pt x="19104" y="1024"/>
                        <a:pt x="19175" y="1036"/>
                      </a:cubicBezTo>
                      <a:cubicBezTo>
                        <a:pt x="19318" y="1060"/>
                        <a:pt x="19330" y="1060"/>
                        <a:pt x="19330" y="1060"/>
                      </a:cubicBezTo>
                      <a:cubicBezTo>
                        <a:pt x="19533" y="1060"/>
                        <a:pt x="19604" y="607"/>
                        <a:pt x="19414" y="524"/>
                      </a:cubicBezTo>
                      <a:cubicBezTo>
                        <a:pt x="19414" y="524"/>
                        <a:pt x="19402" y="524"/>
                        <a:pt x="19271" y="500"/>
                      </a:cubicBezTo>
                      <a:cubicBezTo>
                        <a:pt x="19199" y="488"/>
                        <a:pt x="19104" y="465"/>
                        <a:pt x="18973" y="441"/>
                      </a:cubicBezTo>
                      <a:cubicBezTo>
                        <a:pt x="18914" y="429"/>
                        <a:pt x="18830" y="417"/>
                        <a:pt x="18759" y="393"/>
                      </a:cubicBezTo>
                      <a:cubicBezTo>
                        <a:pt x="18723" y="381"/>
                        <a:pt x="18675" y="369"/>
                        <a:pt x="18640" y="357"/>
                      </a:cubicBezTo>
                      <a:cubicBezTo>
                        <a:pt x="18616" y="346"/>
                        <a:pt x="18604" y="334"/>
                        <a:pt x="18580" y="334"/>
                      </a:cubicBezTo>
                      <a:cubicBezTo>
                        <a:pt x="18568" y="322"/>
                        <a:pt x="18556" y="322"/>
                        <a:pt x="18544" y="310"/>
                      </a:cubicBezTo>
                      <a:lnTo>
                        <a:pt x="18449" y="274"/>
                      </a:lnTo>
                      <a:lnTo>
                        <a:pt x="18402" y="262"/>
                      </a:lnTo>
                      <a:cubicBezTo>
                        <a:pt x="18354" y="250"/>
                        <a:pt x="18009" y="215"/>
                        <a:pt x="17449" y="167"/>
                      </a:cubicBezTo>
                      <a:cubicBezTo>
                        <a:pt x="16889" y="119"/>
                        <a:pt x="16127" y="36"/>
                        <a:pt x="15258" y="36"/>
                      </a:cubicBezTo>
                      <a:cubicBezTo>
                        <a:pt x="14830" y="24"/>
                        <a:pt x="14377" y="12"/>
                        <a:pt x="1390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11"/>
                <p:cNvSpPr/>
                <p:nvPr/>
              </p:nvSpPr>
              <p:spPr>
                <a:xfrm rot="-1131582">
                  <a:off x="3621630" y="6827655"/>
                  <a:ext cx="184071" cy="404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0" h="16339" extrusionOk="0">
                      <a:moveTo>
                        <a:pt x="7065" y="0"/>
                      </a:moveTo>
                      <a:cubicBezTo>
                        <a:pt x="6996" y="0"/>
                        <a:pt x="6934" y="18"/>
                        <a:pt x="6902" y="61"/>
                      </a:cubicBezTo>
                      <a:cubicBezTo>
                        <a:pt x="6902" y="61"/>
                        <a:pt x="6771" y="370"/>
                        <a:pt x="6569" y="870"/>
                      </a:cubicBezTo>
                      <a:cubicBezTo>
                        <a:pt x="6367" y="1406"/>
                        <a:pt x="6081" y="2097"/>
                        <a:pt x="5759" y="2930"/>
                      </a:cubicBezTo>
                      <a:cubicBezTo>
                        <a:pt x="5140" y="4573"/>
                        <a:pt x="4378" y="6609"/>
                        <a:pt x="3771" y="8205"/>
                      </a:cubicBezTo>
                      <a:cubicBezTo>
                        <a:pt x="3473" y="9002"/>
                        <a:pt x="3128" y="9895"/>
                        <a:pt x="2759" y="10788"/>
                      </a:cubicBezTo>
                      <a:cubicBezTo>
                        <a:pt x="2378" y="11681"/>
                        <a:pt x="1973" y="12562"/>
                        <a:pt x="1580" y="13336"/>
                      </a:cubicBezTo>
                      <a:cubicBezTo>
                        <a:pt x="1378" y="13717"/>
                        <a:pt x="1187" y="14086"/>
                        <a:pt x="1009" y="14408"/>
                      </a:cubicBezTo>
                      <a:cubicBezTo>
                        <a:pt x="830" y="14717"/>
                        <a:pt x="663" y="15003"/>
                        <a:pt x="533" y="15241"/>
                      </a:cubicBezTo>
                      <a:cubicBezTo>
                        <a:pt x="247" y="15706"/>
                        <a:pt x="68" y="15991"/>
                        <a:pt x="68" y="15991"/>
                      </a:cubicBezTo>
                      <a:cubicBezTo>
                        <a:pt x="0" y="16117"/>
                        <a:pt x="265" y="16339"/>
                        <a:pt x="429" y="16339"/>
                      </a:cubicBezTo>
                      <a:cubicBezTo>
                        <a:pt x="466" y="16339"/>
                        <a:pt x="499" y="16327"/>
                        <a:pt x="521" y="16301"/>
                      </a:cubicBezTo>
                      <a:cubicBezTo>
                        <a:pt x="521" y="16301"/>
                        <a:pt x="723" y="16027"/>
                        <a:pt x="1056" y="15587"/>
                      </a:cubicBezTo>
                      <a:cubicBezTo>
                        <a:pt x="1211" y="15360"/>
                        <a:pt x="1402" y="15086"/>
                        <a:pt x="1616" y="14765"/>
                      </a:cubicBezTo>
                      <a:cubicBezTo>
                        <a:pt x="1818" y="14455"/>
                        <a:pt x="2045" y="14098"/>
                        <a:pt x="2283" y="13729"/>
                      </a:cubicBezTo>
                      <a:cubicBezTo>
                        <a:pt x="2735" y="12955"/>
                        <a:pt x="3211" y="12086"/>
                        <a:pt x="3640" y="11193"/>
                      </a:cubicBezTo>
                      <a:cubicBezTo>
                        <a:pt x="4069" y="10288"/>
                        <a:pt x="4462" y="9383"/>
                        <a:pt x="4759" y="8574"/>
                      </a:cubicBezTo>
                      <a:cubicBezTo>
                        <a:pt x="5378" y="6966"/>
                        <a:pt x="6009" y="4871"/>
                        <a:pt x="6521" y="3192"/>
                      </a:cubicBezTo>
                      <a:cubicBezTo>
                        <a:pt x="7033" y="1501"/>
                        <a:pt x="7414" y="227"/>
                        <a:pt x="7414" y="227"/>
                      </a:cubicBezTo>
                      <a:cubicBezTo>
                        <a:pt x="7439" y="102"/>
                        <a:pt x="7229" y="0"/>
                        <a:pt x="706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" name="Google Shape;65;p11"/>
            <p:cNvGrpSpPr/>
            <p:nvPr/>
          </p:nvGrpSpPr>
          <p:grpSpPr>
            <a:xfrm>
              <a:off x="698956" y="6526827"/>
              <a:ext cx="761443" cy="1254173"/>
              <a:chOff x="1668617" y="5683195"/>
              <a:chExt cx="1743230" cy="2871275"/>
            </a:xfrm>
          </p:grpSpPr>
          <p:sp>
            <p:nvSpPr>
              <p:cNvPr id="66" name="Google Shape;66;p11"/>
              <p:cNvSpPr/>
              <p:nvPr/>
            </p:nvSpPr>
            <p:spPr>
              <a:xfrm>
                <a:off x="1668617" y="5683195"/>
                <a:ext cx="1729969" cy="2242458"/>
              </a:xfrm>
              <a:custGeom>
                <a:avLst/>
                <a:gdLst/>
                <a:ahLst/>
                <a:cxnLst/>
                <a:rect l="l" t="t" r="r" b="b"/>
                <a:pathLst>
                  <a:path w="69926" h="90641" extrusionOk="0">
                    <a:moveTo>
                      <a:pt x="18523" y="0"/>
                    </a:moveTo>
                    <a:cubicBezTo>
                      <a:pt x="16491" y="0"/>
                      <a:pt x="14474" y="212"/>
                      <a:pt x="12514" y="681"/>
                    </a:cubicBezTo>
                    <a:cubicBezTo>
                      <a:pt x="8025" y="1752"/>
                      <a:pt x="3239" y="4252"/>
                      <a:pt x="1334" y="8503"/>
                    </a:cubicBezTo>
                    <a:cubicBezTo>
                      <a:pt x="1274" y="8562"/>
                      <a:pt x="1227" y="8610"/>
                      <a:pt x="1167" y="8670"/>
                    </a:cubicBezTo>
                    <a:cubicBezTo>
                      <a:pt x="762" y="8991"/>
                      <a:pt x="715" y="9455"/>
                      <a:pt x="858" y="9836"/>
                    </a:cubicBezTo>
                    <a:cubicBezTo>
                      <a:pt x="703" y="10384"/>
                      <a:pt x="596" y="10944"/>
                      <a:pt x="536" y="11551"/>
                    </a:cubicBezTo>
                    <a:cubicBezTo>
                      <a:pt x="0" y="16968"/>
                      <a:pt x="3263" y="22302"/>
                      <a:pt x="6311" y="26505"/>
                    </a:cubicBezTo>
                    <a:cubicBezTo>
                      <a:pt x="13490" y="36399"/>
                      <a:pt x="23503" y="43602"/>
                      <a:pt x="32862" y="51258"/>
                    </a:cubicBezTo>
                    <a:cubicBezTo>
                      <a:pt x="42625" y="59271"/>
                      <a:pt x="49923" y="67689"/>
                      <a:pt x="56198" y="78619"/>
                    </a:cubicBezTo>
                    <a:cubicBezTo>
                      <a:pt x="57321" y="80578"/>
                      <a:pt x="62210" y="90640"/>
                      <a:pt x="65877" y="90640"/>
                    </a:cubicBezTo>
                    <a:cubicBezTo>
                      <a:pt x="66176" y="90640"/>
                      <a:pt x="66467" y="90573"/>
                      <a:pt x="66747" y="90430"/>
                    </a:cubicBezTo>
                    <a:cubicBezTo>
                      <a:pt x="69926" y="88810"/>
                      <a:pt x="69759" y="78154"/>
                      <a:pt x="69795" y="74952"/>
                    </a:cubicBezTo>
                    <a:cubicBezTo>
                      <a:pt x="69842" y="69999"/>
                      <a:pt x="69247" y="64998"/>
                      <a:pt x="68342" y="60104"/>
                    </a:cubicBezTo>
                    <a:cubicBezTo>
                      <a:pt x="68080" y="58676"/>
                      <a:pt x="67794" y="57271"/>
                      <a:pt x="67497" y="55866"/>
                    </a:cubicBezTo>
                    <a:cubicBezTo>
                      <a:pt x="65187" y="45305"/>
                      <a:pt x="61413" y="34423"/>
                      <a:pt x="56007" y="25029"/>
                    </a:cubicBezTo>
                    <a:cubicBezTo>
                      <a:pt x="51007" y="16349"/>
                      <a:pt x="43982" y="8039"/>
                      <a:pt x="34683" y="3824"/>
                    </a:cubicBezTo>
                    <a:cubicBezTo>
                      <a:pt x="29749" y="1583"/>
                      <a:pt x="24080" y="0"/>
                      <a:pt x="185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" name="Google Shape;67;p11"/>
              <p:cNvGrpSpPr/>
              <p:nvPr/>
            </p:nvGrpSpPr>
            <p:grpSpPr>
              <a:xfrm>
                <a:off x="2252110" y="6027996"/>
                <a:ext cx="1159737" cy="2526474"/>
                <a:chOff x="2252110" y="6027996"/>
                <a:chExt cx="1159737" cy="2526474"/>
              </a:xfrm>
            </p:grpSpPr>
            <p:sp>
              <p:nvSpPr>
                <p:cNvPr id="68" name="Google Shape;68;p11"/>
                <p:cNvSpPr/>
                <p:nvPr/>
              </p:nvSpPr>
              <p:spPr>
                <a:xfrm>
                  <a:off x="2252110" y="6027996"/>
                  <a:ext cx="1159737" cy="2526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77" h="102121" extrusionOk="0">
                      <a:moveTo>
                        <a:pt x="249" y="0"/>
                      </a:moveTo>
                      <a:cubicBezTo>
                        <a:pt x="0" y="0"/>
                        <a:pt x="69" y="331"/>
                        <a:pt x="644" y="817"/>
                      </a:cubicBezTo>
                      <a:cubicBezTo>
                        <a:pt x="644" y="817"/>
                        <a:pt x="1049" y="1162"/>
                        <a:pt x="1799" y="1805"/>
                      </a:cubicBezTo>
                      <a:cubicBezTo>
                        <a:pt x="2180" y="2114"/>
                        <a:pt x="2633" y="2519"/>
                        <a:pt x="3157" y="2984"/>
                      </a:cubicBezTo>
                      <a:cubicBezTo>
                        <a:pt x="3419" y="3222"/>
                        <a:pt x="3704" y="3472"/>
                        <a:pt x="4002" y="3746"/>
                      </a:cubicBezTo>
                      <a:cubicBezTo>
                        <a:pt x="4300" y="4008"/>
                        <a:pt x="4609" y="4305"/>
                        <a:pt x="4943" y="4603"/>
                      </a:cubicBezTo>
                      <a:cubicBezTo>
                        <a:pt x="6264" y="5805"/>
                        <a:pt x="7788" y="7317"/>
                        <a:pt x="9467" y="9032"/>
                      </a:cubicBezTo>
                      <a:cubicBezTo>
                        <a:pt x="11134" y="10770"/>
                        <a:pt x="12932" y="12747"/>
                        <a:pt x="14765" y="14926"/>
                      </a:cubicBezTo>
                      <a:cubicBezTo>
                        <a:pt x="18409" y="19295"/>
                        <a:pt x="22100" y="24522"/>
                        <a:pt x="25231" y="30035"/>
                      </a:cubicBezTo>
                      <a:cubicBezTo>
                        <a:pt x="26791" y="32785"/>
                        <a:pt x="28219" y="35619"/>
                        <a:pt x="29529" y="38381"/>
                      </a:cubicBezTo>
                      <a:cubicBezTo>
                        <a:pt x="29696" y="38726"/>
                        <a:pt x="29862" y="39071"/>
                        <a:pt x="30029" y="39405"/>
                      </a:cubicBezTo>
                      <a:cubicBezTo>
                        <a:pt x="30184" y="39750"/>
                        <a:pt x="30339" y="40095"/>
                        <a:pt x="30505" y="40441"/>
                      </a:cubicBezTo>
                      <a:cubicBezTo>
                        <a:pt x="30815" y="41131"/>
                        <a:pt x="31124" y="41798"/>
                        <a:pt x="31422" y="42477"/>
                      </a:cubicBezTo>
                      <a:cubicBezTo>
                        <a:pt x="31720" y="43143"/>
                        <a:pt x="32006" y="43810"/>
                        <a:pt x="32291" y="44465"/>
                      </a:cubicBezTo>
                      <a:cubicBezTo>
                        <a:pt x="32363" y="44632"/>
                        <a:pt x="32434" y="44798"/>
                        <a:pt x="32506" y="44953"/>
                      </a:cubicBezTo>
                      <a:cubicBezTo>
                        <a:pt x="32577" y="45120"/>
                        <a:pt x="32637" y="45286"/>
                        <a:pt x="32708" y="45453"/>
                      </a:cubicBezTo>
                      <a:cubicBezTo>
                        <a:pt x="32839" y="45775"/>
                        <a:pt x="32970" y="46096"/>
                        <a:pt x="33113" y="46418"/>
                      </a:cubicBezTo>
                      <a:cubicBezTo>
                        <a:pt x="33649" y="47691"/>
                        <a:pt x="34161" y="49025"/>
                        <a:pt x="34708" y="50394"/>
                      </a:cubicBezTo>
                      <a:cubicBezTo>
                        <a:pt x="34970" y="51085"/>
                        <a:pt x="35232" y="51787"/>
                        <a:pt x="35494" y="52490"/>
                      </a:cubicBezTo>
                      <a:cubicBezTo>
                        <a:pt x="35625" y="52835"/>
                        <a:pt x="35768" y="53192"/>
                        <a:pt x="35899" y="53549"/>
                      </a:cubicBezTo>
                      <a:cubicBezTo>
                        <a:pt x="36018" y="53907"/>
                        <a:pt x="36149" y="54264"/>
                        <a:pt x="36280" y="54621"/>
                      </a:cubicBezTo>
                      <a:cubicBezTo>
                        <a:pt x="36411" y="54990"/>
                        <a:pt x="36542" y="55347"/>
                        <a:pt x="36661" y="55716"/>
                      </a:cubicBezTo>
                      <a:cubicBezTo>
                        <a:pt x="36732" y="55895"/>
                        <a:pt x="36792" y="56073"/>
                        <a:pt x="36863" y="56252"/>
                      </a:cubicBezTo>
                      <a:cubicBezTo>
                        <a:pt x="36923" y="56443"/>
                        <a:pt x="36982" y="56621"/>
                        <a:pt x="37054" y="56812"/>
                      </a:cubicBezTo>
                      <a:cubicBezTo>
                        <a:pt x="37304" y="57550"/>
                        <a:pt x="37554" y="58288"/>
                        <a:pt x="37804" y="59026"/>
                      </a:cubicBezTo>
                      <a:cubicBezTo>
                        <a:pt x="38280" y="60526"/>
                        <a:pt x="38780" y="62027"/>
                        <a:pt x="39233" y="63551"/>
                      </a:cubicBezTo>
                      <a:cubicBezTo>
                        <a:pt x="39697" y="65075"/>
                        <a:pt x="40126" y="66599"/>
                        <a:pt x="40554" y="68123"/>
                      </a:cubicBezTo>
                      <a:cubicBezTo>
                        <a:pt x="40769" y="68885"/>
                        <a:pt x="40971" y="69647"/>
                        <a:pt x="41173" y="70409"/>
                      </a:cubicBezTo>
                      <a:cubicBezTo>
                        <a:pt x="41376" y="71159"/>
                        <a:pt x="41566" y="71921"/>
                        <a:pt x="41757" y="72671"/>
                      </a:cubicBezTo>
                      <a:cubicBezTo>
                        <a:pt x="41852" y="73052"/>
                        <a:pt x="41947" y="73421"/>
                        <a:pt x="42043" y="73802"/>
                      </a:cubicBezTo>
                      <a:cubicBezTo>
                        <a:pt x="42126" y="74171"/>
                        <a:pt x="42221" y="74540"/>
                        <a:pt x="42304" y="74921"/>
                      </a:cubicBezTo>
                      <a:cubicBezTo>
                        <a:pt x="42388" y="75290"/>
                        <a:pt x="42483" y="75659"/>
                        <a:pt x="42566" y="76028"/>
                      </a:cubicBezTo>
                      <a:cubicBezTo>
                        <a:pt x="42650" y="76397"/>
                        <a:pt x="42745" y="76766"/>
                        <a:pt x="42816" y="77124"/>
                      </a:cubicBezTo>
                      <a:cubicBezTo>
                        <a:pt x="43126" y="78588"/>
                        <a:pt x="43436" y="80029"/>
                        <a:pt x="43686" y="81422"/>
                      </a:cubicBezTo>
                      <a:cubicBezTo>
                        <a:pt x="44733" y="87018"/>
                        <a:pt x="45341" y="91995"/>
                        <a:pt x="45722" y="95554"/>
                      </a:cubicBezTo>
                      <a:cubicBezTo>
                        <a:pt x="45817" y="96447"/>
                        <a:pt x="45900" y="97257"/>
                        <a:pt x="45972" y="97960"/>
                      </a:cubicBezTo>
                      <a:cubicBezTo>
                        <a:pt x="46055" y="98650"/>
                        <a:pt x="46114" y="99257"/>
                        <a:pt x="46150" y="99745"/>
                      </a:cubicBezTo>
                      <a:cubicBezTo>
                        <a:pt x="46245" y="100734"/>
                        <a:pt x="46305" y="101269"/>
                        <a:pt x="46305" y="101269"/>
                      </a:cubicBezTo>
                      <a:cubicBezTo>
                        <a:pt x="46369" y="101838"/>
                        <a:pt x="46515" y="102121"/>
                        <a:pt x="46640" y="102121"/>
                      </a:cubicBezTo>
                      <a:cubicBezTo>
                        <a:pt x="46769" y="102121"/>
                        <a:pt x="46877" y="101820"/>
                        <a:pt x="46853" y="101222"/>
                      </a:cubicBezTo>
                      <a:cubicBezTo>
                        <a:pt x="46853" y="101222"/>
                        <a:pt x="46805" y="100686"/>
                        <a:pt x="46734" y="99698"/>
                      </a:cubicBezTo>
                      <a:cubicBezTo>
                        <a:pt x="46686" y="99210"/>
                        <a:pt x="46638" y="98602"/>
                        <a:pt x="46579" y="97900"/>
                      </a:cubicBezTo>
                      <a:cubicBezTo>
                        <a:pt x="46507" y="97198"/>
                        <a:pt x="46436" y="96388"/>
                        <a:pt x="46353" y="95495"/>
                      </a:cubicBezTo>
                      <a:cubicBezTo>
                        <a:pt x="46007" y="91923"/>
                        <a:pt x="45472" y="86922"/>
                        <a:pt x="44483" y="81279"/>
                      </a:cubicBezTo>
                      <a:cubicBezTo>
                        <a:pt x="44245" y="79874"/>
                        <a:pt x="43948" y="78421"/>
                        <a:pt x="43650" y="76945"/>
                      </a:cubicBezTo>
                      <a:cubicBezTo>
                        <a:pt x="43590" y="76576"/>
                        <a:pt x="43495" y="76207"/>
                        <a:pt x="43412" y="75838"/>
                      </a:cubicBezTo>
                      <a:cubicBezTo>
                        <a:pt x="43328" y="75469"/>
                        <a:pt x="43245" y="75088"/>
                        <a:pt x="43162" y="74719"/>
                      </a:cubicBezTo>
                      <a:cubicBezTo>
                        <a:pt x="43078" y="74338"/>
                        <a:pt x="42995" y="73969"/>
                        <a:pt x="42912" y="73588"/>
                      </a:cubicBezTo>
                      <a:cubicBezTo>
                        <a:pt x="42816" y="73218"/>
                        <a:pt x="42721" y="72837"/>
                        <a:pt x="42626" y="72456"/>
                      </a:cubicBezTo>
                      <a:cubicBezTo>
                        <a:pt x="42447" y="71694"/>
                        <a:pt x="42269" y="70932"/>
                        <a:pt x="42066" y="70170"/>
                      </a:cubicBezTo>
                      <a:cubicBezTo>
                        <a:pt x="41876" y="69408"/>
                        <a:pt x="41673" y="68646"/>
                        <a:pt x="41471" y="67873"/>
                      </a:cubicBezTo>
                      <a:cubicBezTo>
                        <a:pt x="41054" y="66337"/>
                        <a:pt x="40638" y="64801"/>
                        <a:pt x="40173" y="63265"/>
                      </a:cubicBezTo>
                      <a:cubicBezTo>
                        <a:pt x="39733" y="61741"/>
                        <a:pt x="39245" y="60217"/>
                        <a:pt x="38768" y="58717"/>
                      </a:cubicBezTo>
                      <a:cubicBezTo>
                        <a:pt x="38518" y="57967"/>
                        <a:pt x="38268" y="57216"/>
                        <a:pt x="38030" y="56478"/>
                      </a:cubicBezTo>
                      <a:cubicBezTo>
                        <a:pt x="37971" y="56288"/>
                        <a:pt x="37899" y="56109"/>
                        <a:pt x="37840" y="55919"/>
                      </a:cubicBezTo>
                      <a:cubicBezTo>
                        <a:pt x="37780" y="55740"/>
                        <a:pt x="37709" y="55550"/>
                        <a:pt x="37649" y="55371"/>
                      </a:cubicBezTo>
                      <a:cubicBezTo>
                        <a:pt x="37518" y="55002"/>
                        <a:pt x="37387" y="54633"/>
                        <a:pt x="37268" y="54276"/>
                      </a:cubicBezTo>
                      <a:cubicBezTo>
                        <a:pt x="37137" y="53907"/>
                        <a:pt x="37006" y="53549"/>
                        <a:pt x="36887" y="53192"/>
                      </a:cubicBezTo>
                      <a:cubicBezTo>
                        <a:pt x="36756" y="52823"/>
                        <a:pt x="36613" y="52478"/>
                        <a:pt x="36482" y="52121"/>
                      </a:cubicBezTo>
                      <a:cubicBezTo>
                        <a:pt x="36220" y="51406"/>
                        <a:pt x="35970" y="50704"/>
                        <a:pt x="35696" y="50013"/>
                      </a:cubicBezTo>
                      <a:cubicBezTo>
                        <a:pt x="35161" y="48644"/>
                        <a:pt x="34637" y="47287"/>
                        <a:pt x="34101" y="46013"/>
                      </a:cubicBezTo>
                      <a:cubicBezTo>
                        <a:pt x="33958" y="45679"/>
                        <a:pt x="33827" y="45358"/>
                        <a:pt x="33696" y="45036"/>
                      </a:cubicBezTo>
                      <a:cubicBezTo>
                        <a:pt x="33625" y="44870"/>
                        <a:pt x="33553" y="44703"/>
                        <a:pt x="33482" y="44536"/>
                      </a:cubicBezTo>
                      <a:cubicBezTo>
                        <a:pt x="33410" y="44382"/>
                        <a:pt x="33339" y="44215"/>
                        <a:pt x="33268" y="44048"/>
                      </a:cubicBezTo>
                      <a:cubicBezTo>
                        <a:pt x="32982" y="43393"/>
                        <a:pt x="32696" y="42715"/>
                        <a:pt x="32398" y="42036"/>
                      </a:cubicBezTo>
                      <a:cubicBezTo>
                        <a:pt x="32089" y="41369"/>
                        <a:pt x="31779" y="40691"/>
                        <a:pt x="31458" y="40000"/>
                      </a:cubicBezTo>
                      <a:cubicBezTo>
                        <a:pt x="31303" y="39655"/>
                        <a:pt x="31136" y="39309"/>
                        <a:pt x="30982" y="38964"/>
                      </a:cubicBezTo>
                      <a:cubicBezTo>
                        <a:pt x="30815" y="38619"/>
                        <a:pt x="30648" y="38274"/>
                        <a:pt x="30482" y="37928"/>
                      </a:cubicBezTo>
                      <a:cubicBezTo>
                        <a:pt x="29136" y="35142"/>
                        <a:pt x="27684" y="32309"/>
                        <a:pt x="26088" y="29546"/>
                      </a:cubicBezTo>
                      <a:cubicBezTo>
                        <a:pt x="22885" y="23998"/>
                        <a:pt x="19111" y="18759"/>
                        <a:pt x="15384" y="14414"/>
                      </a:cubicBezTo>
                      <a:cubicBezTo>
                        <a:pt x="13515" y="12235"/>
                        <a:pt x="11682" y="10258"/>
                        <a:pt x="9979" y="8532"/>
                      </a:cubicBezTo>
                      <a:cubicBezTo>
                        <a:pt x="8264" y="6829"/>
                        <a:pt x="6705" y="5329"/>
                        <a:pt x="5359" y="4139"/>
                      </a:cubicBezTo>
                      <a:cubicBezTo>
                        <a:pt x="5026" y="3841"/>
                        <a:pt x="4716" y="3555"/>
                        <a:pt x="4419" y="3281"/>
                      </a:cubicBezTo>
                      <a:cubicBezTo>
                        <a:pt x="4109" y="3019"/>
                        <a:pt x="3823" y="2769"/>
                        <a:pt x="3550" y="2543"/>
                      </a:cubicBezTo>
                      <a:cubicBezTo>
                        <a:pt x="3014" y="2079"/>
                        <a:pt x="2561" y="1674"/>
                        <a:pt x="2180" y="1364"/>
                      </a:cubicBezTo>
                      <a:cubicBezTo>
                        <a:pt x="1406" y="733"/>
                        <a:pt x="990" y="388"/>
                        <a:pt x="990" y="388"/>
                      </a:cubicBezTo>
                      <a:cubicBezTo>
                        <a:pt x="657" y="117"/>
                        <a:pt x="397" y="0"/>
                        <a:pt x="24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11"/>
                <p:cNvSpPr/>
                <p:nvPr/>
              </p:nvSpPr>
              <p:spPr>
                <a:xfrm>
                  <a:off x="3112839" y="6709262"/>
                  <a:ext cx="58980" cy="663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4" h="26811" extrusionOk="0">
                      <a:moveTo>
                        <a:pt x="289" y="0"/>
                      </a:moveTo>
                      <a:cubicBezTo>
                        <a:pt x="158" y="0"/>
                        <a:pt x="25" y="72"/>
                        <a:pt x="1" y="212"/>
                      </a:cubicBezTo>
                      <a:cubicBezTo>
                        <a:pt x="1" y="212"/>
                        <a:pt x="1" y="724"/>
                        <a:pt x="13" y="1557"/>
                      </a:cubicBezTo>
                      <a:cubicBezTo>
                        <a:pt x="13" y="2390"/>
                        <a:pt x="24" y="3557"/>
                        <a:pt x="48" y="4891"/>
                      </a:cubicBezTo>
                      <a:cubicBezTo>
                        <a:pt x="84" y="7558"/>
                        <a:pt x="179" y="10868"/>
                        <a:pt x="322" y="13463"/>
                      </a:cubicBezTo>
                      <a:cubicBezTo>
                        <a:pt x="501" y="16047"/>
                        <a:pt x="798" y="19357"/>
                        <a:pt x="1156" y="22000"/>
                      </a:cubicBezTo>
                      <a:cubicBezTo>
                        <a:pt x="1239" y="22667"/>
                        <a:pt x="1310" y="23286"/>
                        <a:pt x="1394" y="23845"/>
                      </a:cubicBezTo>
                      <a:cubicBezTo>
                        <a:pt x="1477" y="24405"/>
                        <a:pt x="1560" y="24893"/>
                        <a:pt x="1620" y="25310"/>
                      </a:cubicBezTo>
                      <a:cubicBezTo>
                        <a:pt x="1751" y="26143"/>
                        <a:pt x="1822" y="26643"/>
                        <a:pt x="1822" y="26643"/>
                      </a:cubicBezTo>
                      <a:cubicBezTo>
                        <a:pt x="1848" y="26757"/>
                        <a:pt x="1960" y="26811"/>
                        <a:pt x="2076" y="26811"/>
                      </a:cubicBezTo>
                      <a:cubicBezTo>
                        <a:pt x="2226" y="26811"/>
                        <a:pt x="2383" y="26721"/>
                        <a:pt x="2370" y="26560"/>
                      </a:cubicBezTo>
                      <a:cubicBezTo>
                        <a:pt x="2370" y="26560"/>
                        <a:pt x="2322" y="26060"/>
                        <a:pt x="2251" y="25238"/>
                      </a:cubicBezTo>
                      <a:cubicBezTo>
                        <a:pt x="2203" y="24822"/>
                        <a:pt x="2156" y="24322"/>
                        <a:pt x="2108" y="23762"/>
                      </a:cubicBezTo>
                      <a:cubicBezTo>
                        <a:pt x="2048" y="23202"/>
                        <a:pt x="2013" y="22583"/>
                        <a:pt x="1953" y="21917"/>
                      </a:cubicBezTo>
                      <a:cubicBezTo>
                        <a:pt x="1727" y="19273"/>
                        <a:pt x="1560" y="15975"/>
                        <a:pt x="1394" y="13392"/>
                      </a:cubicBezTo>
                      <a:cubicBezTo>
                        <a:pt x="1072" y="8224"/>
                        <a:pt x="560" y="200"/>
                        <a:pt x="560" y="200"/>
                      </a:cubicBezTo>
                      <a:cubicBezTo>
                        <a:pt x="537" y="66"/>
                        <a:pt x="414" y="0"/>
                        <a:pt x="28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11"/>
                <p:cNvSpPr/>
                <p:nvPr/>
              </p:nvSpPr>
              <p:spPr>
                <a:xfrm>
                  <a:off x="2447432" y="6696496"/>
                  <a:ext cx="526393" cy="233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7" h="9445" extrusionOk="0">
                      <a:moveTo>
                        <a:pt x="1569" y="0"/>
                      </a:moveTo>
                      <a:cubicBezTo>
                        <a:pt x="1521" y="0"/>
                        <a:pt x="1475" y="1"/>
                        <a:pt x="1429" y="1"/>
                      </a:cubicBezTo>
                      <a:cubicBezTo>
                        <a:pt x="1239" y="1"/>
                        <a:pt x="1072" y="13"/>
                        <a:pt x="929" y="25"/>
                      </a:cubicBezTo>
                      <a:cubicBezTo>
                        <a:pt x="786" y="25"/>
                        <a:pt x="655" y="37"/>
                        <a:pt x="560" y="49"/>
                      </a:cubicBezTo>
                      <a:cubicBezTo>
                        <a:pt x="358" y="61"/>
                        <a:pt x="239" y="73"/>
                        <a:pt x="239" y="73"/>
                      </a:cubicBezTo>
                      <a:cubicBezTo>
                        <a:pt x="0" y="132"/>
                        <a:pt x="48" y="585"/>
                        <a:pt x="286" y="632"/>
                      </a:cubicBezTo>
                      <a:cubicBezTo>
                        <a:pt x="286" y="632"/>
                        <a:pt x="393" y="620"/>
                        <a:pt x="584" y="620"/>
                      </a:cubicBezTo>
                      <a:cubicBezTo>
                        <a:pt x="616" y="616"/>
                        <a:pt x="650" y="615"/>
                        <a:pt x="687" y="615"/>
                      </a:cubicBezTo>
                      <a:cubicBezTo>
                        <a:pt x="761" y="615"/>
                        <a:pt x="846" y="620"/>
                        <a:pt x="941" y="620"/>
                      </a:cubicBezTo>
                      <a:cubicBezTo>
                        <a:pt x="1084" y="620"/>
                        <a:pt x="1239" y="620"/>
                        <a:pt x="1417" y="632"/>
                      </a:cubicBezTo>
                      <a:cubicBezTo>
                        <a:pt x="2120" y="668"/>
                        <a:pt x="3096" y="811"/>
                        <a:pt x="4191" y="1085"/>
                      </a:cubicBezTo>
                      <a:cubicBezTo>
                        <a:pt x="5287" y="1347"/>
                        <a:pt x="6489" y="1751"/>
                        <a:pt x="7668" y="2216"/>
                      </a:cubicBezTo>
                      <a:cubicBezTo>
                        <a:pt x="8847" y="2680"/>
                        <a:pt x="9990" y="3216"/>
                        <a:pt x="10990" y="3692"/>
                      </a:cubicBezTo>
                      <a:cubicBezTo>
                        <a:pt x="12978" y="4657"/>
                        <a:pt x="15479" y="6014"/>
                        <a:pt x="17419" y="7228"/>
                      </a:cubicBezTo>
                      <a:cubicBezTo>
                        <a:pt x="19372" y="8419"/>
                        <a:pt x="20789" y="9419"/>
                        <a:pt x="20789" y="9419"/>
                      </a:cubicBezTo>
                      <a:cubicBezTo>
                        <a:pt x="20814" y="9436"/>
                        <a:pt x="20841" y="9444"/>
                        <a:pt x="20870" y="9444"/>
                      </a:cubicBezTo>
                      <a:cubicBezTo>
                        <a:pt x="21056" y="9444"/>
                        <a:pt x="21277" y="9113"/>
                        <a:pt x="21122" y="8979"/>
                      </a:cubicBezTo>
                      <a:cubicBezTo>
                        <a:pt x="21122" y="8979"/>
                        <a:pt x="19765" y="7859"/>
                        <a:pt x="17860" y="6550"/>
                      </a:cubicBezTo>
                      <a:cubicBezTo>
                        <a:pt x="16907" y="5883"/>
                        <a:pt x="15824" y="5169"/>
                        <a:pt x="14717" y="4514"/>
                      </a:cubicBezTo>
                      <a:cubicBezTo>
                        <a:pt x="13597" y="3847"/>
                        <a:pt x="12466" y="3228"/>
                        <a:pt x="11454" y="2728"/>
                      </a:cubicBezTo>
                      <a:cubicBezTo>
                        <a:pt x="10430" y="2240"/>
                        <a:pt x="9240" y="1728"/>
                        <a:pt x="8013" y="1299"/>
                      </a:cubicBezTo>
                      <a:cubicBezTo>
                        <a:pt x="6787" y="859"/>
                        <a:pt x="5513" y="513"/>
                        <a:pt x="4358" y="287"/>
                      </a:cubicBezTo>
                      <a:cubicBezTo>
                        <a:pt x="3275" y="86"/>
                        <a:pt x="2296" y="0"/>
                        <a:pt x="156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11"/>
                <p:cNvSpPr/>
                <p:nvPr/>
              </p:nvSpPr>
              <p:spPr>
                <a:xfrm>
                  <a:off x="2600004" y="6126931"/>
                  <a:ext cx="57644" cy="287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0" h="11627" extrusionOk="0">
                      <a:moveTo>
                        <a:pt x="372" y="0"/>
                      </a:moveTo>
                      <a:cubicBezTo>
                        <a:pt x="220" y="0"/>
                        <a:pt x="24" y="52"/>
                        <a:pt x="1" y="128"/>
                      </a:cubicBezTo>
                      <a:cubicBezTo>
                        <a:pt x="1" y="128"/>
                        <a:pt x="13" y="354"/>
                        <a:pt x="37" y="711"/>
                      </a:cubicBezTo>
                      <a:cubicBezTo>
                        <a:pt x="48" y="1080"/>
                        <a:pt x="72" y="1580"/>
                        <a:pt x="96" y="2164"/>
                      </a:cubicBezTo>
                      <a:cubicBezTo>
                        <a:pt x="144" y="3318"/>
                        <a:pt x="179" y="4771"/>
                        <a:pt x="310" y="5914"/>
                      </a:cubicBezTo>
                      <a:cubicBezTo>
                        <a:pt x="429" y="7045"/>
                        <a:pt x="703" y="8510"/>
                        <a:pt x="1060" y="9641"/>
                      </a:cubicBezTo>
                      <a:cubicBezTo>
                        <a:pt x="1156" y="9926"/>
                        <a:pt x="1227" y="10188"/>
                        <a:pt x="1322" y="10426"/>
                      </a:cubicBezTo>
                      <a:cubicBezTo>
                        <a:pt x="1406" y="10665"/>
                        <a:pt x="1477" y="10879"/>
                        <a:pt x="1549" y="11046"/>
                      </a:cubicBezTo>
                      <a:cubicBezTo>
                        <a:pt x="1703" y="11391"/>
                        <a:pt x="1787" y="11593"/>
                        <a:pt x="1787" y="11593"/>
                      </a:cubicBezTo>
                      <a:cubicBezTo>
                        <a:pt x="1800" y="11616"/>
                        <a:pt x="1832" y="11626"/>
                        <a:pt x="1876" y="11626"/>
                      </a:cubicBezTo>
                      <a:cubicBezTo>
                        <a:pt x="2033" y="11626"/>
                        <a:pt x="2329" y="11496"/>
                        <a:pt x="2311" y="11403"/>
                      </a:cubicBezTo>
                      <a:cubicBezTo>
                        <a:pt x="2311" y="11403"/>
                        <a:pt x="2251" y="11188"/>
                        <a:pt x="2156" y="10843"/>
                      </a:cubicBezTo>
                      <a:cubicBezTo>
                        <a:pt x="2108" y="10677"/>
                        <a:pt x="2061" y="10462"/>
                        <a:pt x="2001" y="10224"/>
                      </a:cubicBezTo>
                      <a:cubicBezTo>
                        <a:pt x="1942" y="9998"/>
                        <a:pt x="1906" y="9724"/>
                        <a:pt x="1846" y="9450"/>
                      </a:cubicBezTo>
                      <a:cubicBezTo>
                        <a:pt x="1632" y="8331"/>
                        <a:pt x="1489" y="6914"/>
                        <a:pt x="1370" y="5795"/>
                      </a:cubicBezTo>
                      <a:cubicBezTo>
                        <a:pt x="1251" y="4688"/>
                        <a:pt x="1072" y="3247"/>
                        <a:pt x="906" y="2092"/>
                      </a:cubicBezTo>
                      <a:cubicBezTo>
                        <a:pt x="822" y="1509"/>
                        <a:pt x="727" y="997"/>
                        <a:pt x="668" y="640"/>
                      </a:cubicBezTo>
                      <a:cubicBezTo>
                        <a:pt x="596" y="282"/>
                        <a:pt x="549" y="56"/>
                        <a:pt x="549" y="56"/>
                      </a:cubicBezTo>
                      <a:cubicBezTo>
                        <a:pt x="531" y="17"/>
                        <a:pt x="459" y="0"/>
                        <a:pt x="37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2" name="Google Shape;72;p11"/>
          <p:cNvSpPr/>
          <p:nvPr/>
        </p:nvSpPr>
        <p:spPr>
          <a:xfrm>
            <a:off x="135300" y="3359424"/>
            <a:ext cx="3190928" cy="1665834"/>
          </a:xfrm>
          <a:custGeom>
            <a:avLst/>
            <a:gdLst/>
            <a:ahLst/>
            <a:cxnLst/>
            <a:rect l="l" t="t" r="r" b="b"/>
            <a:pathLst>
              <a:path w="80737" h="42149" extrusionOk="0">
                <a:moveTo>
                  <a:pt x="40565" y="1"/>
                </a:moveTo>
                <a:cubicBezTo>
                  <a:pt x="34671" y="1"/>
                  <a:pt x="29373" y="2489"/>
                  <a:pt x="25658" y="6478"/>
                </a:cubicBezTo>
                <a:cubicBezTo>
                  <a:pt x="23157" y="9151"/>
                  <a:pt x="19680" y="10629"/>
                  <a:pt x="16026" y="10629"/>
                </a:cubicBezTo>
                <a:cubicBezTo>
                  <a:pt x="15872" y="10629"/>
                  <a:pt x="15717" y="10626"/>
                  <a:pt x="15562" y="10621"/>
                </a:cubicBezTo>
                <a:cubicBezTo>
                  <a:pt x="15383" y="10609"/>
                  <a:pt x="15216" y="10609"/>
                  <a:pt x="15038" y="10609"/>
                </a:cubicBezTo>
                <a:cubicBezTo>
                  <a:pt x="6727" y="10609"/>
                  <a:pt x="0" y="17324"/>
                  <a:pt x="0" y="25623"/>
                </a:cubicBezTo>
                <a:cubicBezTo>
                  <a:pt x="0" y="33910"/>
                  <a:pt x="6727" y="40625"/>
                  <a:pt x="15038" y="40625"/>
                </a:cubicBezTo>
                <a:cubicBezTo>
                  <a:pt x="19705" y="40625"/>
                  <a:pt x="23872" y="38505"/>
                  <a:pt x="26623" y="35184"/>
                </a:cubicBezTo>
                <a:cubicBezTo>
                  <a:pt x="30278" y="38589"/>
                  <a:pt x="35171" y="40684"/>
                  <a:pt x="40565" y="40684"/>
                </a:cubicBezTo>
                <a:cubicBezTo>
                  <a:pt x="43529" y="40684"/>
                  <a:pt x="46351" y="40053"/>
                  <a:pt x="48887" y="38910"/>
                </a:cubicBezTo>
                <a:cubicBezTo>
                  <a:pt x="51233" y="40922"/>
                  <a:pt x="54293" y="42149"/>
                  <a:pt x="57638" y="42149"/>
                </a:cubicBezTo>
                <a:cubicBezTo>
                  <a:pt x="61984" y="42149"/>
                  <a:pt x="65854" y="40077"/>
                  <a:pt x="68306" y="36874"/>
                </a:cubicBezTo>
                <a:cubicBezTo>
                  <a:pt x="69628" y="38124"/>
                  <a:pt x="71414" y="38898"/>
                  <a:pt x="73378" y="38898"/>
                </a:cubicBezTo>
                <a:cubicBezTo>
                  <a:pt x="77438" y="38898"/>
                  <a:pt x="80736" y="35600"/>
                  <a:pt x="80736" y="31540"/>
                </a:cubicBezTo>
                <a:cubicBezTo>
                  <a:pt x="80736" y="27480"/>
                  <a:pt x="77438" y="24194"/>
                  <a:pt x="73378" y="24194"/>
                </a:cubicBezTo>
                <a:lnTo>
                  <a:pt x="73343" y="24194"/>
                </a:lnTo>
                <a:cubicBezTo>
                  <a:pt x="73331" y="24194"/>
                  <a:pt x="73318" y="24194"/>
                  <a:pt x="73306" y="24194"/>
                </a:cubicBezTo>
                <a:cubicBezTo>
                  <a:pt x="71641" y="24194"/>
                  <a:pt x="70062" y="23386"/>
                  <a:pt x="69211" y="21944"/>
                </a:cubicBezTo>
                <a:cubicBezTo>
                  <a:pt x="67925" y="19777"/>
                  <a:pt x="66044" y="17991"/>
                  <a:pt x="63782" y="16824"/>
                </a:cubicBezTo>
                <a:cubicBezTo>
                  <a:pt x="61734" y="15764"/>
                  <a:pt x="60091" y="14086"/>
                  <a:pt x="59139" y="11978"/>
                </a:cubicBezTo>
                <a:cubicBezTo>
                  <a:pt x="55948" y="4918"/>
                  <a:pt x="48840" y="1"/>
                  <a:pt x="4056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 flipH="1">
            <a:off x="3838" y="2854054"/>
            <a:ext cx="9136313" cy="2289456"/>
          </a:xfrm>
          <a:custGeom>
            <a:avLst/>
            <a:gdLst/>
            <a:ahLst/>
            <a:cxnLst/>
            <a:rect l="l" t="t" r="r" b="b"/>
            <a:pathLst>
              <a:path w="282858" h="70881" extrusionOk="0">
                <a:moveTo>
                  <a:pt x="57528" y="1"/>
                </a:moveTo>
                <a:cubicBezTo>
                  <a:pt x="37107" y="1"/>
                  <a:pt x="17867" y="6326"/>
                  <a:pt x="1" y="16029"/>
                </a:cubicBezTo>
                <a:lnTo>
                  <a:pt x="1" y="70881"/>
                </a:lnTo>
                <a:lnTo>
                  <a:pt x="282857" y="70881"/>
                </a:lnTo>
                <a:lnTo>
                  <a:pt x="282857" y="53831"/>
                </a:lnTo>
                <a:cubicBezTo>
                  <a:pt x="276183" y="53941"/>
                  <a:pt x="269511" y="54030"/>
                  <a:pt x="262852" y="54030"/>
                </a:cubicBezTo>
                <a:cubicBezTo>
                  <a:pt x="230491" y="54030"/>
                  <a:pt x="198425" y="51930"/>
                  <a:pt x="167736" y="39913"/>
                </a:cubicBezTo>
                <a:cubicBezTo>
                  <a:pt x="131005" y="25530"/>
                  <a:pt x="101025" y="967"/>
                  <a:pt x="59794" y="27"/>
                </a:cubicBezTo>
                <a:cubicBezTo>
                  <a:pt x="59037" y="10"/>
                  <a:pt x="58282" y="1"/>
                  <a:pt x="575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 flipH="1">
            <a:off x="7315803" y="3477799"/>
            <a:ext cx="1828197" cy="1665810"/>
          </a:xfrm>
          <a:custGeom>
            <a:avLst/>
            <a:gdLst/>
            <a:ahLst/>
            <a:cxnLst/>
            <a:rect l="l" t="t" r="r" b="b"/>
            <a:pathLst>
              <a:path w="57091" h="52020" extrusionOk="0">
                <a:moveTo>
                  <a:pt x="167" y="14181"/>
                </a:moveTo>
                <a:cubicBezTo>
                  <a:pt x="845" y="14181"/>
                  <a:pt x="14859" y="1"/>
                  <a:pt x="24658" y="18574"/>
                </a:cubicBezTo>
                <a:cubicBezTo>
                  <a:pt x="34457" y="37160"/>
                  <a:pt x="57090" y="28040"/>
                  <a:pt x="50840" y="52019"/>
                </a:cubicBezTo>
                <a:lnTo>
                  <a:pt x="0" y="52019"/>
                </a:ln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/>
          <p:nvPr/>
        </p:nvSpPr>
        <p:spPr>
          <a:xfrm rot="10800000" flipH="1">
            <a:off x="196876" y="18"/>
            <a:ext cx="2637197" cy="681282"/>
          </a:xfrm>
          <a:custGeom>
            <a:avLst/>
            <a:gdLst/>
            <a:ahLst/>
            <a:cxnLst/>
            <a:rect l="l" t="t" r="r" b="b"/>
            <a:pathLst>
              <a:path w="59984" h="15496" extrusionOk="0">
                <a:moveTo>
                  <a:pt x="8620" y="0"/>
                </a:moveTo>
                <a:cubicBezTo>
                  <a:pt x="6622" y="0"/>
                  <a:pt x="4637" y="834"/>
                  <a:pt x="3227" y="2459"/>
                </a:cubicBezTo>
                <a:cubicBezTo>
                  <a:pt x="988" y="5042"/>
                  <a:pt x="941" y="8769"/>
                  <a:pt x="2893" y="11400"/>
                </a:cubicBezTo>
                <a:cubicBezTo>
                  <a:pt x="2608" y="11662"/>
                  <a:pt x="2334" y="11948"/>
                  <a:pt x="2072" y="12245"/>
                </a:cubicBezTo>
                <a:cubicBezTo>
                  <a:pt x="1203" y="13246"/>
                  <a:pt x="512" y="14341"/>
                  <a:pt x="0" y="15496"/>
                </a:cubicBezTo>
                <a:lnTo>
                  <a:pt x="59984" y="15496"/>
                </a:lnTo>
                <a:cubicBezTo>
                  <a:pt x="58853" y="11960"/>
                  <a:pt x="56781" y="8685"/>
                  <a:pt x="53769" y="6066"/>
                </a:cubicBezTo>
                <a:cubicBezTo>
                  <a:pt x="49777" y="2603"/>
                  <a:pt x="44856" y="905"/>
                  <a:pt x="39958" y="905"/>
                </a:cubicBezTo>
                <a:cubicBezTo>
                  <a:pt x="34060" y="905"/>
                  <a:pt x="28196" y="3367"/>
                  <a:pt x="24027" y="8174"/>
                </a:cubicBezTo>
                <a:cubicBezTo>
                  <a:pt x="23967" y="8233"/>
                  <a:pt x="23932" y="8304"/>
                  <a:pt x="23872" y="8364"/>
                </a:cubicBezTo>
                <a:cubicBezTo>
                  <a:pt x="22789" y="9138"/>
                  <a:pt x="21777" y="9995"/>
                  <a:pt x="20860" y="10960"/>
                </a:cubicBezTo>
                <a:cubicBezTo>
                  <a:pt x="20848" y="10948"/>
                  <a:pt x="20836" y="10936"/>
                  <a:pt x="20824" y="10924"/>
                </a:cubicBezTo>
                <a:cubicBezTo>
                  <a:pt x="19288" y="9578"/>
                  <a:pt x="17526" y="8674"/>
                  <a:pt x="15681" y="8162"/>
                </a:cubicBezTo>
                <a:cubicBezTo>
                  <a:pt x="16014" y="5840"/>
                  <a:pt x="15216" y="3399"/>
                  <a:pt x="13311" y="1756"/>
                </a:cubicBezTo>
                <a:cubicBezTo>
                  <a:pt x="11954" y="577"/>
                  <a:pt x="10283" y="0"/>
                  <a:pt x="86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1891075" y="2571750"/>
            <a:ext cx="5361900" cy="65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title" idx="2" hasCustomPrompt="1"/>
          </p:nvPr>
        </p:nvSpPr>
        <p:spPr>
          <a:xfrm>
            <a:off x="1891075" y="1639950"/>
            <a:ext cx="5361900" cy="10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subTitle" idx="1"/>
          </p:nvPr>
        </p:nvSpPr>
        <p:spPr>
          <a:xfrm>
            <a:off x="1891050" y="3081750"/>
            <a:ext cx="5361900" cy="42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0">
    <p:bg>
      <p:bgPr>
        <a:solidFill>
          <a:schemeClr val="dk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4420751" y="2753749"/>
            <a:ext cx="4769720" cy="2389758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31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 rot="-1314983">
            <a:off x="8216103" y="3311234"/>
            <a:ext cx="972293" cy="928258"/>
            <a:chOff x="-1855532" y="1600966"/>
            <a:chExt cx="890361" cy="822923"/>
          </a:xfrm>
        </p:grpSpPr>
        <p:sp>
          <p:nvSpPr>
            <p:cNvPr id="83" name="Google Shape;83;p13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3"/>
          <p:cNvSpPr/>
          <p:nvPr/>
        </p:nvSpPr>
        <p:spPr>
          <a:xfrm>
            <a:off x="70" y="850947"/>
            <a:ext cx="8179245" cy="4098021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>
            <a:off x="461664" y="2367617"/>
            <a:ext cx="1251074" cy="1089966"/>
            <a:chOff x="2227541" y="6011760"/>
            <a:chExt cx="2864180" cy="2495343"/>
          </a:xfrm>
        </p:grpSpPr>
        <p:sp>
          <p:nvSpPr>
            <p:cNvPr id="87" name="Google Shape;87;p13"/>
            <p:cNvSpPr/>
            <p:nvPr/>
          </p:nvSpPr>
          <p:spPr>
            <a:xfrm rot="-1131582">
              <a:off x="2772277" y="6293752"/>
              <a:ext cx="2064072" cy="1922827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13"/>
            <p:cNvGrpSpPr/>
            <p:nvPr/>
          </p:nvGrpSpPr>
          <p:grpSpPr>
            <a:xfrm>
              <a:off x="2227541" y="6635267"/>
              <a:ext cx="2250382" cy="1871835"/>
              <a:chOff x="2227541" y="6635267"/>
              <a:chExt cx="2250382" cy="1871835"/>
            </a:xfrm>
          </p:grpSpPr>
          <p:sp>
            <p:nvSpPr>
              <p:cNvPr id="89" name="Google Shape;89;p13"/>
              <p:cNvSpPr/>
              <p:nvPr/>
            </p:nvSpPr>
            <p:spPr>
              <a:xfrm rot="-1131582">
                <a:off x="2389104" y="6911337"/>
                <a:ext cx="1927256" cy="1319697"/>
              </a:xfrm>
              <a:custGeom>
                <a:avLst/>
                <a:gdLst/>
                <a:ahLst/>
                <a:cxnLst/>
                <a:rect l="l" t="t" r="r" b="b"/>
                <a:pathLst>
                  <a:path w="77898" h="53341" extrusionOk="0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 rot="-1131582">
                <a:off x="3441562" y="7628158"/>
                <a:ext cx="485043" cy="66058"/>
              </a:xfrm>
              <a:custGeom>
                <a:avLst/>
                <a:gdLst/>
                <a:ahLst/>
                <a:cxnLst/>
                <a:rect l="l" t="t" r="r" b="b"/>
                <a:pathLst>
                  <a:path w="19605" h="2670" extrusionOk="0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 rot="-1131582">
                <a:off x="3621630" y="6827655"/>
                <a:ext cx="184071" cy="404239"/>
              </a:xfrm>
              <a:custGeom>
                <a:avLst/>
                <a:gdLst/>
                <a:ahLst/>
                <a:cxnLst/>
                <a:rect l="l" t="t" r="r" b="b"/>
                <a:pathLst>
                  <a:path w="7440" h="16339" extrusionOk="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" name="Google Shape;92;p13"/>
          <p:cNvGrpSpPr/>
          <p:nvPr/>
        </p:nvGrpSpPr>
        <p:grpSpPr>
          <a:xfrm>
            <a:off x="190606" y="2294802"/>
            <a:ext cx="761443" cy="1254173"/>
            <a:chOff x="1668617" y="5683195"/>
            <a:chExt cx="1743230" cy="2871275"/>
          </a:xfrm>
        </p:grpSpPr>
        <p:sp>
          <p:nvSpPr>
            <p:cNvPr id="93" name="Google Shape;93;p13"/>
            <p:cNvSpPr/>
            <p:nvPr/>
          </p:nvSpPr>
          <p:spPr>
            <a:xfrm>
              <a:off x="1668617" y="5683195"/>
              <a:ext cx="1729969" cy="2242458"/>
            </a:xfrm>
            <a:custGeom>
              <a:avLst/>
              <a:gdLst/>
              <a:ahLst/>
              <a:cxnLst/>
              <a:rect l="l" t="t" r="r" b="b"/>
              <a:pathLst>
                <a:path w="69926" h="90641" extrusionOk="0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" name="Google Shape;94;p13"/>
            <p:cNvGrpSpPr/>
            <p:nvPr/>
          </p:nvGrpSpPr>
          <p:grpSpPr>
            <a:xfrm>
              <a:off x="2252110" y="6027996"/>
              <a:ext cx="1159737" cy="2526474"/>
              <a:chOff x="2252110" y="6027996"/>
              <a:chExt cx="1159737" cy="2526474"/>
            </a:xfrm>
          </p:grpSpPr>
          <p:sp>
            <p:nvSpPr>
              <p:cNvPr id="95" name="Google Shape;95;p13"/>
              <p:cNvSpPr/>
              <p:nvPr/>
            </p:nvSpPr>
            <p:spPr>
              <a:xfrm>
                <a:off x="2252110" y="6027996"/>
                <a:ext cx="1159737" cy="2526474"/>
              </a:xfrm>
              <a:custGeom>
                <a:avLst/>
                <a:gdLst/>
                <a:ahLst/>
                <a:cxnLst/>
                <a:rect l="l" t="t" r="r" b="b"/>
                <a:pathLst>
                  <a:path w="46877" h="102121" extrusionOk="0">
                    <a:moveTo>
                      <a:pt x="249" y="0"/>
                    </a:moveTo>
                    <a:cubicBezTo>
                      <a:pt x="0" y="0"/>
                      <a:pt x="69" y="331"/>
                      <a:pt x="644" y="817"/>
                    </a:cubicBezTo>
                    <a:cubicBezTo>
                      <a:pt x="644" y="817"/>
                      <a:pt x="1049" y="1162"/>
                      <a:pt x="1799" y="1805"/>
                    </a:cubicBezTo>
                    <a:cubicBezTo>
                      <a:pt x="2180" y="2114"/>
                      <a:pt x="2633" y="2519"/>
                      <a:pt x="3157" y="2984"/>
                    </a:cubicBezTo>
                    <a:cubicBezTo>
                      <a:pt x="3419" y="3222"/>
                      <a:pt x="3704" y="3472"/>
                      <a:pt x="4002" y="3746"/>
                    </a:cubicBezTo>
                    <a:cubicBezTo>
                      <a:pt x="4300" y="4008"/>
                      <a:pt x="4609" y="4305"/>
                      <a:pt x="4943" y="4603"/>
                    </a:cubicBezTo>
                    <a:cubicBezTo>
                      <a:pt x="6264" y="5805"/>
                      <a:pt x="7788" y="7317"/>
                      <a:pt x="9467" y="9032"/>
                    </a:cubicBezTo>
                    <a:cubicBezTo>
                      <a:pt x="11134" y="10770"/>
                      <a:pt x="12932" y="12747"/>
                      <a:pt x="14765" y="14926"/>
                    </a:cubicBezTo>
                    <a:cubicBezTo>
                      <a:pt x="18409" y="19295"/>
                      <a:pt x="22100" y="24522"/>
                      <a:pt x="25231" y="30035"/>
                    </a:cubicBezTo>
                    <a:cubicBezTo>
                      <a:pt x="26791" y="32785"/>
                      <a:pt x="28219" y="35619"/>
                      <a:pt x="29529" y="38381"/>
                    </a:cubicBezTo>
                    <a:cubicBezTo>
                      <a:pt x="29696" y="38726"/>
                      <a:pt x="29862" y="39071"/>
                      <a:pt x="30029" y="39405"/>
                    </a:cubicBezTo>
                    <a:cubicBezTo>
                      <a:pt x="30184" y="39750"/>
                      <a:pt x="30339" y="40095"/>
                      <a:pt x="30505" y="40441"/>
                    </a:cubicBezTo>
                    <a:cubicBezTo>
                      <a:pt x="30815" y="41131"/>
                      <a:pt x="31124" y="41798"/>
                      <a:pt x="31422" y="42477"/>
                    </a:cubicBezTo>
                    <a:cubicBezTo>
                      <a:pt x="31720" y="43143"/>
                      <a:pt x="32006" y="43810"/>
                      <a:pt x="32291" y="44465"/>
                    </a:cubicBezTo>
                    <a:cubicBezTo>
                      <a:pt x="32363" y="44632"/>
                      <a:pt x="32434" y="44798"/>
                      <a:pt x="32506" y="44953"/>
                    </a:cubicBezTo>
                    <a:cubicBezTo>
                      <a:pt x="32577" y="45120"/>
                      <a:pt x="32637" y="45286"/>
                      <a:pt x="32708" y="45453"/>
                    </a:cubicBezTo>
                    <a:cubicBezTo>
                      <a:pt x="32839" y="45775"/>
                      <a:pt x="32970" y="46096"/>
                      <a:pt x="33113" y="46418"/>
                    </a:cubicBezTo>
                    <a:cubicBezTo>
                      <a:pt x="33649" y="47691"/>
                      <a:pt x="34161" y="49025"/>
                      <a:pt x="34708" y="50394"/>
                    </a:cubicBezTo>
                    <a:cubicBezTo>
                      <a:pt x="34970" y="51085"/>
                      <a:pt x="35232" y="51787"/>
                      <a:pt x="35494" y="52490"/>
                    </a:cubicBezTo>
                    <a:cubicBezTo>
                      <a:pt x="35625" y="52835"/>
                      <a:pt x="35768" y="53192"/>
                      <a:pt x="35899" y="53549"/>
                    </a:cubicBezTo>
                    <a:cubicBezTo>
                      <a:pt x="36018" y="53907"/>
                      <a:pt x="36149" y="54264"/>
                      <a:pt x="36280" y="54621"/>
                    </a:cubicBezTo>
                    <a:cubicBezTo>
                      <a:pt x="36411" y="54990"/>
                      <a:pt x="36542" y="55347"/>
                      <a:pt x="36661" y="55716"/>
                    </a:cubicBezTo>
                    <a:cubicBezTo>
                      <a:pt x="36732" y="55895"/>
                      <a:pt x="36792" y="56073"/>
                      <a:pt x="36863" y="56252"/>
                    </a:cubicBezTo>
                    <a:cubicBezTo>
                      <a:pt x="36923" y="56443"/>
                      <a:pt x="36982" y="56621"/>
                      <a:pt x="37054" y="56812"/>
                    </a:cubicBezTo>
                    <a:cubicBezTo>
                      <a:pt x="37304" y="57550"/>
                      <a:pt x="37554" y="58288"/>
                      <a:pt x="37804" y="59026"/>
                    </a:cubicBezTo>
                    <a:cubicBezTo>
                      <a:pt x="38280" y="60526"/>
                      <a:pt x="38780" y="62027"/>
                      <a:pt x="39233" y="63551"/>
                    </a:cubicBezTo>
                    <a:cubicBezTo>
                      <a:pt x="39697" y="65075"/>
                      <a:pt x="40126" y="66599"/>
                      <a:pt x="40554" y="68123"/>
                    </a:cubicBezTo>
                    <a:cubicBezTo>
                      <a:pt x="40769" y="68885"/>
                      <a:pt x="40971" y="69647"/>
                      <a:pt x="41173" y="70409"/>
                    </a:cubicBezTo>
                    <a:cubicBezTo>
                      <a:pt x="41376" y="71159"/>
                      <a:pt x="41566" y="71921"/>
                      <a:pt x="41757" y="72671"/>
                    </a:cubicBezTo>
                    <a:cubicBezTo>
                      <a:pt x="41852" y="73052"/>
                      <a:pt x="41947" y="73421"/>
                      <a:pt x="42043" y="73802"/>
                    </a:cubicBezTo>
                    <a:cubicBezTo>
                      <a:pt x="42126" y="74171"/>
                      <a:pt x="42221" y="74540"/>
                      <a:pt x="42304" y="74921"/>
                    </a:cubicBezTo>
                    <a:cubicBezTo>
                      <a:pt x="42388" y="75290"/>
                      <a:pt x="42483" y="75659"/>
                      <a:pt x="42566" y="76028"/>
                    </a:cubicBezTo>
                    <a:cubicBezTo>
                      <a:pt x="42650" y="76397"/>
                      <a:pt x="42745" y="76766"/>
                      <a:pt x="42816" y="77124"/>
                    </a:cubicBezTo>
                    <a:cubicBezTo>
                      <a:pt x="43126" y="78588"/>
                      <a:pt x="43436" y="80029"/>
                      <a:pt x="43686" y="81422"/>
                    </a:cubicBezTo>
                    <a:cubicBezTo>
                      <a:pt x="44733" y="87018"/>
                      <a:pt x="45341" y="91995"/>
                      <a:pt x="45722" y="95554"/>
                    </a:cubicBezTo>
                    <a:cubicBezTo>
                      <a:pt x="45817" y="96447"/>
                      <a:pt x="45900" y="97257"/>
                      <a:pt x="45972" y="97960"/>
                    </a:cubicBezTo>
                    <a:cubicBezTo>
                      <a:pt x="46055" y="98650"/>
                      <a:pt x="46114" y="99257"/>
                      <a:pt x="46150" y="99745"/>
                    </a:cubicBezTo>
                    <a:cubicBezTo>
                      <a:pt x="46245" y="100734"/>
                      <a:pt x="46305" y="101269"/>
                      <a:pt x="46305" y="101269"/>
                    </a:cubicBezTo>
                    <a:cubicBezTo>
                      <a:pt x="46369" y="101838"/>
                      <a:pt x="46515" y="102121"/>
                      <a:pt x="46640" y="102121"/>
                    </a:cubicBezTo>
                    <a:cubicBezTo>
                      <a:pt x="46769" y="102121"/>
                      <a:pt x="46877" y="101820"/>
                      <a:pt x="46853" y="101222"/>
                    </a:cubicBezTo>
                    <a:cubicBezTo>
                      <a:pt x="46853" y="101222"/>
                      <a:pt x="46805" y="100686"/>
                      <a:pt x="46734" y="99698"/>
                    </a:cubicBezTo>
                    <a:cubicBezTo>
                      <a:pt x="46686" y="99210"/>
                      <a:pt x="46638" y="98602"/>
                      <a:pt x="46579" y="97900"/>
                    </a:cubicBezTo>
                    <a:cubicBezTo>
                      <a:pt x="46507" y="97198"/>
                      <a:pt x="46436" y="96388"/>
                      <a:pt x="46353" y="95495"/>
                    </a:cubicBezTo>
                    <a:cubicBezTo>
                      <a:pt x="46007" y="91923"/>
                      <a:pt x="45472" y="86922"/>
                      <a:pt x="44483" y="81279"/>
                    </a:cubicBezTo>
                    <a:cubicBezTo>
                      <a:pt x="44245" y="79874"/>
                      <a:pt x="43948" y="78421"/>
                      <a:pt x="43650" y="76945"/>
                    </a:cubicBezTo>
                    <a:cubicBezTo>
                      <a:pt x="43590" y="76576"/>
                      <a:pt x="43495" y="76207"/>
                      <a:pt x="43412" y="75838"/>
                    </a:cubicBezTo>
                    <a:cubicBezTo>
                      <a:pt x="43328" y="75469"/>
                      <a:pt x="43245" y="75088"/>
                      <a:pt x="43162" y="74719"/>
                    </a:cubicBezTo>
                    <a:cubicBezTo>
                      <a:pt x="43078" y="74338"/>
                      <a:pt x="42995" y="73969"/>
                      <a:pt x="42912" y="73588"/>
                    </a:cubicBezTo>
                    <a:cubicBezTo>
                      <a:pt x="42816" y="73218"/>
                      <a:pt x="42721" y="72837"/>
                      <a:pt x="42626" y="72456"/>
                    </a:cubicBezTo>
                    <a:cubicBezTo>
                      <a:pt x="42447" y="71694"/>
                      <a:pt x="42269" y="70932"/>
                      <a:pt x="42066" y="70170"/>
                    </a:cubicBezTo>
                    <a:cubicBezTo>
                      <a:pt x="41876" y="69408"/>
                      <a:pt x="41673" y="68646"/>
                      <a:pt x="41471" y="67873"/>
                    </a:cubicBezTo>
                    <a:cubicBezTo>
                      <a:pt x="41054" y="66337"/>
                      <a:pt x="40638" y="64801"/>
                      <a:pt x="40173" y="63265"/>
                    </a:cubicBezTo>
                    <a:cubicBezTo>
                      <a:pt x="39733" y="61741"/>
                      <a:pt x="39245" y="60217"/>
                      <a:pt x="38768" y="58717"/>
                    </a:cubicBezTo>
                    <a:cubicBezTo>
                      <a:pt x="38518" y="57967"/>
                      <a:pt x="38268" y="57216"/>
                      <a:pt x="38030" y="56478"/>
                    </a:cubicBezTo>
                    <a:cubicBezTo>
                      <a:pt x="37971" y="56288"/>
                      <a:pt x="37899" y="56109"/>
                      <a:pt x="37840" y="55919"/>
                    </a:cubicBezTo>
                    <a:cubicBezTo>
                      <a:pt x="37780" y="55740"/>
                      <a:pt x="37709" y="55550"/>
                      <a:pt x="37649" y="55371"/>
                    </a:cubicBezTo>
                    <a:cubicBezTo>
                      <a:pt x="37518" y="55002"/>
                      <a:pt x="37387" y="54633"/>
                      <a:pt x="37268" y="54276"/>
                    </a:cubicBezTo>
                    <a:cubicBezTo>
                      <a:pt x="37137" y="53907"/>
                      <a:pt x="37006" y="53549"/>
                      <a:pt x="36887" y="53192"/>
                    </a:cubicBezTo>
                    <a:cubicBezTo>
                      <a:pt x="36756" y="52823"/>
                      <a:pt x="36613" y="52478"/>
                      <a:pt x="36482" y="52121"/>
                    </a:cubicBezTo>
                    <a:cubicBezTo>
                      <a:pt x="36220" y="51406"/>
                      <a:pt x="35970" y="50704"/>
                      <a:pt x="35696" y="50013"/>
                    </a:cubicBezTo>
                    <a:cubicBezTo>
                      <a:pt x="35161" y="48644"/>
                      <a:pt x="34637" y="47287"/>
                      <a:pt x="34101" y="46013"/>
                    </a:cubicBezTo>
                    <a:cubicBezTo>
                      <a:pt x="33958" y="45679"/>
                      <a:pt x="33827" y="45358"/>
                      <a:pt x="33696" y="45036"/>
                    </a:cubicBezTo>
                    <a:cubicBezTo>
                      <a:pt x="33625" y="44870"/>
                      <a:pt x="33553" y="44703"/>
                      <a:pt x="33482" y="44536"/>
                    </a:cubicBezTo>
                    <a:cubicBezTo>
                      <a:pt x="33410" y="44382"/>
                      <a:pt x="33339" y="44215"/>
                      <a:pt x="33268" y="44048"/>
                    </a:cubicBezTo>
                    <a:cubicBezTo>
                      <a:pt x="32982" y="43393"/>
                      <a:pt x="32696" y="42715"/>
                      <a:pt x="32398" y="42036"/>
                    </a:cubicBezTo>
                    <a:cubicBezTo>
                      <a:pt x="32089" y="41369"/>
                      <a:pt x="31779" y="40691"/>
                      <a:pt x="31458" y="40000"/>
                    </a:cubicBezTo>
                    <a:cubicBezTo>
                      <a:pt x="31303" y="39655"/>
                      <a:pt x="31136" y="39309"/>
                      <a:pt x="30982" y="38964"/>
                    </a:cubicBezTo>
                    <a:cubicBezTo>
                      <a:pt x="30815" y="38619"/>
                      <a:pt x="30648" y="38274"/>
                      <a:pt x="30482" y="37928"/>
                    </a:cubicBezTo>
                    <a:cubicBezTo>
                      <a:pt x="29136" y="35142"/>
                      <a:pt x="27684" y="32309"/>
                      <a:pt x="26088" y="29546"/>
                    </a:cubicBezTo>
                    <a:cubicBezTo>
                      <a:pt x="22885" y="23998"/>
                      <a:pt x="19111" y="18759"/>
                      <a:pt x="15384" y="14414"/>
                    </a:cubicBezTo>
                    <a:cubicBezTo>
                      <a:pt x="13515" y="12235"/>
                      <a:pt x="11682" y="10258"/>
                      <a:pt x="9979" y="8532"/>
                    </a:cubicBezTo>
                    <a:cubicBezTo>
                      <a:pt x="8264" y="6829"/>
                      <a:pt x="6705" y="5329"/>
                      <a:pt x="5359" y="4139"/>
                    </a:cubicBezTo>
                    <a:cubicBezTo>
                      <a:pt x="5026" y="3841"/>
                      <a:pt x="4716" y="3555"/>
                      <a:pt x="4419" y="3281"/>
                    </a:cubicBezTo>
                    <a:cubicBezTo>
                      <a:pt x="4109" y="3019"/>
                      <a:pt x="3823" y="2769"/>
                      <a:pt x="3550" y="2543"/>
                    </a:cubicBezTo>
                    <a:cubicBezTo>
                      <a:pt x="3014" y="2079"/>
                      <a:pt x="2561" y="1674"/>
                      <a:pt x="2180" y="1364"/>
                    </a:cubicBezTo>
                    <a:cubicBezTo>
                      <a:pt x="1406" y="733"/>
                      <a:pt x="990" y="388"/>
                      <a:pt x="990" y="388"/>
                    </a:cubicBezTo>
                    <a:cubicBezTo>
                      <a:pt x="657" y="117"/>
                      <a:pt x="397" y="0"/>
                      <a:pt x="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3112839" y="6709262"/>
                <a:ext cx="58980" cy="663304"/>
              </a:xfrm>
              <a:custGeom>
                <a:avLst/>
                <a:gdLst/>
                <a:ahLst/>
                <a:cxnLst/>
                <a:rect l="l" t="t" r="r" b="b"/>
                <a:pathLst>
                  <a:path w="2384" h="26811" extrusionOk="0">
                    <a:moveTo>
                      <a:pt x="289" y="0"/>
                    </a:moveTo>
                    <a:cubicBezTo>
                      <a:pt x="158" y="0"/>
                      <a:pt x="25" y="72"/>
                      <a:pt x="1" y="212"/>
                    </a:cubicBezTo>
                    <a:cubicBezTo>
                      <a:pt x="1" y="212"/>
                      <a:pt x="1" y="724"/>
                      <a:pt x="13" y="1557"/>
                    </a:cubicBezTo>
                    <a:cubicBezTo>
                      <a:pt x="13" y="2390"/>
                      <a:pt x="24" y="3557"/>
                      <a:pt x="48" y="4891"/>
                    </a:cubicBezTo>
                    <a:cubicBezTo>
                      <a:pt x="84" y="7558"/>
                      <a:pt x="179" y="10868"/>
                      <a:pt x="322" y="13463"/>
                    </a:cubicBezTo>
                    <a:cubicBezTo>
                      <a:pt x="501" y="16047"/>
                      <a:pt x="798" y="19357"/>
                      <a:pt x="1156" y="22000"/>
                    </a:cubicBezTo>
                    <a:cubicBezTo>
                      <a:pt x="1239" y="22667"/>
                      <a:pt x="1310" y="23286"/>
                      <a:pt x="1394" y="23845"/>
                    </a:cubicBezTo>
                    <a:cubicBezTo>
                      <a:pt x="1477" y="24405"/>
                      <a:pt x="1560" y="24893"/>
                      <a:pt x="1620" y="25310"/>
                    </a:cubicBezTo>
                    <a:cubicBezTo>
                      <a:pt x="1751" y="26143"/>
                      <a:pt x="1822" y="26643"/>
                      <a:pt x="1822" y="26643"/>
                    </a:cubicBezTo>
                    <a:cubicBezTo>
                      <a:pt x="1848" y="26757"/>
                      <a:pt x="1960" y="26811"/>
                      <a:pt x="2076" y="26811"/>
                    </a:cubicBezTo>
                    <a:cubicBezTo>
                      <a:pt x="2226" y="26811"/>
                      <a:pt x="2383" y="26721"/>
                      <a:pt x="2370" y="26560"/>
                    </a:cubicBezTo>
                    <a:cubicBezTo>
                      <a:pt x="2370" y="26560"/>
                      <a:pt x="2322" y="26060"/>
                      <a:pt x="2251" y="25238"/>
                    </a:cubicBezTo>
                    <a:cubicBezTo>
                      <a:pt x="2203" y="24822"/>
                      <a:pt x="2156" y="24322"/>
                      <a:pt x="2108" y="23762"/>
                    </a:cubicBezTo>
                    <a:cubicBezTo>
                      <a:pt x="2048" y="23202"/>
                      <a:pt x="2013" y="22583"/>
                      <a:pt x="1953" y="21917"/>
                    </a:cubicBezTo>
                    <a:cubicBezTo>
                      <a:pt x="1727" y="19273"/>
                      <a:pt x="1560" y="15975"/>
                      <a:pt x="1394" y="13392"/>
                    </a:cubicBezTo>
                    <a:cubicBezTo>
                      <a:pt x="1072" y="8224"/>
                      <a:pt x="560" y="200"/>
                      <a:pt x="560" y="200"/>
                    </a:cubicBezTo>
                    <a:cubicBezTo>
                      <a:pt x="537" y="66"/>
                      <a:pt x="414" y="0"/>
                      <a:pt x="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2447432" y="6696496"/>
                <a:ext cx="526393" cy="233669"/>
              </a:xfrm>
              <a:custGeom>
                <a:avLst/>
                <a:gdLst/>
                <a:ahLst/>
                <a:cxnLst/>
                <a:rect l="l" t="t" r="r" b="b"/>
                <a:pathLst>
                  <a:path w="21277" h="9445" extrusionOk="0">
                    <a:moveTo>
                      <a:pt x="1569" y="0"/>
                    </a:moveTo>
                    <a:cubicBezTo>
                      <a:pt x="1521" y="0"/>
                      <a:pt x="1475" y="1"/>
                      <a:pt x="1429" y="1"/>
                    </a:cubicBezTo>
                    <a:cubicBezTo>
                      <a:pt x="1239" y="1"/>
                      <a:pt x="1072" y="13"/>
                      <a:pt x="929" y="25"/>
                    </a:cubicBezTo>
                    <a:cubicBezTo>
                      <a:pt x="786" y="25"/>
                      <a:pt x="655" y="37"/>
                      <a:pt x="560" y="49"/>
                    </a:cubicBezTo>
                    <a:cubicBezTo>
                      <a:pt x="358" y="61"/>
                      <a:pt x="239" y="73"/>
                      <a:pt x="239" y="73"/>
                    </a:cubicBezTo>
                    <a:cubicBezTo>
                      <a:pt x="0" y="132"/>
                      <a:pt x="48" y="585"/>
                      <a:pt x="286" y="632"/>
                    </a:cubicBezTo>
                    <a:cubicBezTo>
                      <a:pt x="286" y="632"/>
                      <a:pt x="393" y="620"/>
                      <a:pt x="584" y="620"/>
                    </a:cubicBezTo>
                    <a:cubicBezTo>
                      <a:pt x="616" y="616"/>
                      <a:pt x="650" y="615"/>
                      <a:pt x="687" y="615"/>
                    </a:cubicBezTo>
                    <a:cubicBezTo>
                      <a:pt x="761" y="615"/>
                      <a:pt x="846" y="620"/>
                      <a:pt x="941" y="620"/>
                    </a:cubicBezTo>
                    <a:cubicBezTo>
                      <a:pt x="1084" y="620"/>
                      <a:pt x="1239" y="620"/>
                      <a:pt x="1417" y="632"/>
                    </a:cubicBezTo>
                    <a:cubicBezTo>
                      <a:pt x="2120" y="668"/>
                      <a:pt x="3096" y="811"/>
                      <a:pt x="4191" y="1085"/>
                    </a:cubicBezTo>
                    <a:cubicBezTo>
                      <a:pt x="5287" y="1347"/>
                      <a:pt x="6489" y="1751"/>
                      <a:pt x="7668" y="2216"/>
                    </a:cubicBezTo>
                    <a:cubicBezTo>
                      <a:pt x="8847" y="2680"/>
                      <a:pt x="9990" y="3216"/>
                      <a:pt x="10990" y="3692"/>
                    </a:cubicBezTo>
                    <a:cubicBezTo>
                      <a:pt x="12978" y="4657"/>
                      <a:pt x="15479" y="6014"/>
                      <a:pt x="17419" y="7228"/>
                    </a:cubicBezTo>
                    <a:cubicBezTo>
                      <a:pt x="19372" y="8419"/>
                      <a:pt x="20789" y="9419"/>
                      <a:pt x="20789" y="9419"/>
                    </a:cubicBezTo>
                    <a:cubicBezTo>
                      <a:pt x="20814" y="9436"/>
                      <a:pt x="20841" y="9444"/>
                      <a:pt x="20870" y="9444"/>
                    </a:cubicBezTo>
                    <a:cubicBezTo>
                      <a:pt x="21056" y="9444"/>
                      <a:pt x="21277" y="9113"/>
                      <a:pt x="21122" y="8979"/>
                    </a:cubicBezTo>
                    <a:cubicBezTo>
                      <a:pt x="21122" y="8979"/>
                      <a:pt x="19765" y="7859"/>
                      <a:pt x="17860" y="6550"/>
                    </a:cubicBezTo>
                    <a:cubicBezTo>
                      <a:pt x="16907" y="5883"/>
                      <a:pt x="15824" y="5169"/>
                      <a:pt x="14717" y="4514"/>
                    </a:cubicBezTo>
                    <a:cubicBezTo>
                      <a:pt x="13597" y="3847"/>
                      <a:pt x="12466" y="3228"/>
                      <a:pt x="11454" y="2728"/>
                    </a:cubicBezTo>
                    <a:cubicBezTo>
                      <a:pt x="10430" y="2240"/>
                      <a:pt x="9240" y="1728"/>
                      <a:pt x="8013" y="1299"/>
                    </a:cubicBezTo>
                    <a:cubicBezTo>
                      <a:pt x="6787" y="859"/>
                      <a:pt x="5513" y="513"/>
                      <a:pt x="4358" y="287"/>
                    </a:cubicBezTo>
                    <a:cubicBezTo>
                      <a:pt x="3275" y="86"/>
                      <a:pt x="2296" y="0"/>
                      <a:pt x="15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2600004" y="6126931"/>
                <a:ext cx="57644" cy="287652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11627" extrusionOk="0">
                    <a:moveTo>
                      <a:pt x="372" y="0"/>
                    </a:moveTo>
                    <a:cubicBezTo>
                      <a:pt x="220" y="0"/>
                      <a:pt x="24" y="52"/>
                      <a:pt x="1" y="128"/>
                    </a:cubicBezTo>
                    <a:cubicBezTo>
                      <a:pt x="1" y="128"/>
                      <a:pt x="13" y="354"/>
                      <a:pt x="37" y="711"/>
                    </a:cubicBezTo>
                    <a:cubicBezTo>
                      <a:pt x="48" y="1080"/>
                      <a:pt x="72" y="1580"/>
                      <a:pt x="96" y="2164"/>
                    </a:cubicBezTo>
                    <a:cubicBezTo>
                      <a:pt x="144" y="3318"/>
                      <a:pt x="179" y="4771"/>
                      <a:pt x="310" y="5914"/>
                    </a:cubicBezTo>
                    <a:cubicBezTo>
                      <a:pt x="429" y="7045"/>
                      <a:pt x="703" y="8510"/>
                      <a:pt x="1060" y="9641"/>
                    </a:cubicBezTo>
                    <a:cubicBezTo>
                      <a:pt x="1156" y="9926"/>
                      <a:pt x="1227" y="10188"/>
                      <a:pt x="1322" y="10426"/>
                    </a:cubicBezTo>
                    <a:cubicBezTo>
                      <a:pt x="1406" y="10665"/>
                      <a:pt x="1477" y="10879"/>
                      <a:pt x="1549" y="11046"/>
                    </a:cubicBezTo>
                    <a:cubicBezTo>
                      <a:pt x="1703" y="11391"/>
                      <a:pt x="1787" y="11593"/>
                      <a:pt x="1787" y="11593"/>
                    </a:cubicBezTo>
                    <a:cubicBezTo>
                      <a:pt x="1800" y="11616"/>
                      <a:pt x="1832" y="11626"/>
                      <a:pt x="1876" y="11626"/>
                    </a:cubicBezTo>
                    <a:cubicBezTo>
                      <a:pt x="2033" y="11626"/>
                      <a:pt x="2329" y="11496"/>
                      <a:pt x="2311" y="11403"/>
                    </a:cubicBezTo>
                    <a:cubicBezTo>
                      <a:pt x="2311" y="11403"/>
                      <a:pt x="2251" y="11188"/>
                      <a:pt x="2156" y="10843"/>
                    </a:cubicBezTo>
                    <a:cubicBezTo>
                      <a:pt x="2108" y="10677"/>
                      <a:pt x="2061" y="10462"/>
                      <a:pt x="2001" y="10224"/>
                    </a:cubicBezTo>
                    <a:cubicBezTo>
                      <a:pt x="1942" y="9998"/>
                      <a:pt x="1906" y="9724"/>
                      <a:pt x="1846" y="9450"/>
                    </a:cubicBezTo>
                    <a:cubicBezTo>
                      <a:pt x="1632" y="8331"/>
                      <a:pt x="1489" y="6914"/>
                      <a:pt x="1370" y="5795"/>
                    </a:cubicBezTo>
                    <a:cubicBezTo>
                      <a:pt x="1251" y="4688"/>
                      <a:pt x="1072" y="3247"/>
                      <a:pt x="906" y="2092"/>
                    </a:cubicBezTo>
                    <a:cubicBezTo>
                      <a:pt x="822" y="1509"/>
                      <a:pt x="727" y="997"/>
                      <a:pt x="668" y="640"/>
                    </a:cubicBezTo>
                    <a:cubicBezTo>
                      <a:pt x="596" y="282"/>
                      <a:pt x="549" y="56"/>
                      <a:pt x="549" y="56"/>
                    </a:cubicBezTo>
                    <a:cubicBezTo>
                      <a:pt x="531" y="17"/>
                      <a:pt x="459" y="0"/>
                      <a:pt x="3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" name="Google Shape;99;p13"/>
          <p:cNvSpPr/>
          <p:nvPr/>
        </p:nvSpPr>
        <p:spPr>
          <a:xfrm>
            <a:off x="82" y="3058584"/>
            <a:ext cx="9143830" cy="2103365"/>
          </a:xfrm>
          <a:custGeom>
            <a:avLst/>
            <a:gdLst/>
            <a:ahLst/>
            <a:cxnLst/>
            <a:rect l="l" t="t" r="r" b="b"/>
            <a:pathLst>
              <a:path w="252592" h="58104" extrusionOk="0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2007025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2" hasCustomPrompt="1"/>
          </p:nvPr>
        </p:nvSpPr>
        <p:spPr>
          <a:xfrm>
            <a:off x="257525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2007013" y="1879246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3"/>
          </p:nvPr>
        </p:nvSpPr>
        <p:spPr>
          <a:xfrm>
            <a:off x="5017500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4" hasCustomPrompt="1"/>
          </p:nvPr>
        </p:nvSpPr>
        <p:spPr>
          <a:xfrm>
            <a:off x="558570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5"/>
          </p:nvPr>
        </p:nvSpPr>
        <p:spPr>
          <a:xfrm>
            <a:off x="5017488" y="1879246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6"/>
          </p:nvPr>
        </p:nvSpPr>
        <p:spPr>
          <a:xfrm>
            <a:off x="2007025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7" hasCustomPrompt="1"/>
          </p:nvPr>
        </p:nvSpPr>
        <p:spPr>
          <a:xfrm>
            <a:off x="257525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8"/>
          </p:nvPr>
        </p:nvSpPr>
        <p:spPr>
          <a:xfrm>
            <a:off x="2007013" y="3954950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9"/>
          </p:nvPr>
        </p:nvSpPr>
        <p:spPr>
          <a:xfrm>
            <a:off x="5017500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13" hasCustomPrompt="1"/>
          </p:nvPr>
        </p:nvSpPr>
        <p:spPr>
          <a:xfrm>
            <a:off x="558570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4"/>
          </p:nvPr>
        </p:nvSpPr>
        <p:spPr>
          <a:xfrm>
            <a:off x="5017488" y="3954950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717525" y="1535950"/>
            <a:ext cx="3163200" cy="20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6"/>
          <p:cNvGrpSpPr/>
          <p:nvPr/>
        </p:nvGrpSpPr>
        <p:grpSpPr>
          <a:xfrm rot="244921">
            <a:off x="647179" y="3832742"/>
            <a:ext cx="1145761" cy="872458"/>
            <a:chOff x="3077675" y="6690087"/>
            <a:chExt cx="2525088" cy="1922768"/>
          </a:xfrm>
        </p:grpSpPr>
        <p:sp>
          <p:nvSpPr>
            <p:cNvPr id="136" name="Google Shape;136;p16"/>
            <p:cNvSpPr/>
            <p:nvPr/>
          </p:nvSpPr>
          <p:spPr>
            <a:xfrm>
              <a:off x="3538754" y="6690087"/>
              <a:ext cx="2064009" cy="1922768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3077675" y="7144734"/>
              <a:ext cx="1927197" cy="1319656"/>
            </a:xfrm>
            <a:custGeom>
              <a:avLst/>
              <a:gdLst/>
              <a:ahLst/>
              <a:cxnLst/>
              <a:rect l="l" t="t" r="r" b="b"/>
              <a:pathLst>
                <a:path w="77898" h="53341" extrusionOk="0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4083257" y="7963826"/>
              <a:ext cx="485028" cy="66056"/>
            </a:xfrm>
            <a:custGeom>
              <a:avLst/>
              <a:gdLst/>
              <a:ahLst/>
              <a:cxnLst/>
              <a:rect l="l" t="t" r="r" b="b"/>
              <a:pathLst>
                <a:path w="19605" h="2670" extrusionOk="0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4465836" y="7206782"/>
              <a:ext cx="184066" cy="404227"/>
            </a:xfrm>
            <a:custGeom>
              <a:avLst/>
              <a:gdLst/>
              <a:ahLst/>
              <a:cxnLst/>
              <a:rect l="l" t="t" r="r" b="b"/>
              <a:pathLst>
                <a:path w="7440" h="16339" extrusionOk="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6"/>
          <p:cNvGrpSpPr/>
          <p:nvPr/>
        </p:nvGrpSpPr>
        <p:grpSpPr>
          <a:xfrm rot="-1537546">
            <a:off x="604994" y="3763987"/>
            <a:ext cx="488794" cy="774382"/>
            <a:chOff x="-1904298" y="1056455"/>
            <a:chExt cx="581725" cy="921611"/>
          </a:xfrm>
        </p:grpSpPr>
        <p:sp>
          <p:nvSpPr>
            <p:cNvPr id="141" name="Google Shape;141;p16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6"/>
          <p:cNvSpPr/>
          <p:nvPr/>
        </p:nvSpPr>
        <p:spPr>
          <a:xfrm>
            <a:off x="1" y="3744009"/>
            <a:ext cx="1536033" cy="1399598"/>
          </a:xfrm>
          <a:custGeom>
            <a:avLst/>
            <a:gdLst/>
            <a:ahLst/>
            <a:cxnLst/>
            <a:rect l="l" t="t" r="r" b="b"/>
            <a:pathLst>
              <a:path w="57091" h="52020" extrusionOk="0">
                <a:moveTo>
                  <a:pt x="167" y="14181"/>
                </a:moveTo>
                <a:cubicBezTo>
                  <a:pt x="845" y="14181"/>
                  <a:pt x="14859" y="1"/>
                  <a:pt x="24658" y="18574"/>
                </a:cubicBezTo>
                <a:cubicBezTo>
                  <a:pt x="34457" y="37160"/>
                  <a:pt x="57090" y="28040"/>
                  <a:pt x="50840" y="52019"/>
                </a:cubicBezTo>
                <a:lnTo>
                  <a:pt x="0" y="520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2292986" y="714386"/>
            <a:ext cx="6851022" cy="4429224"/>
          </a:xfrm>
          <a:custGeom>
            <a:avLst/>
            <a:gdLst/>
            <a:ahLst/>
            <a:cxnLst/>
            <a:rect l="l" t="t" r="r" b="b"/>
            <a:pathLst>
              <a:path w="213944" h="138316" extrusionOk="0">
                <a:moveTo>
                  <a:pt x="187607" y="17884"/>
                </a:moveTo>
                <a:cubicBezTo>
                  <a:pt x="185262" y="10061"/>
                  <a:pt x="178440" y="0"/>
                  <a:pt x="158818" y="500"/>
                </a:cubicBezTo>
                <a:cubicBezTo>
                  <a:pt x="138756" y="1012"/>
                  <a:pt x="122325" y="29659"/>
                  <a:pt x="89500" y="43720"/>
                </a:cubicBezTo>
                <a:cubicBezTo>
                  <a:pt x="72260" y="51114"/>
                  <a:pt x="1" y="63092"/>
                  <a:pt x="41589" y="138315"/>
                </a:cubicBezTo>
                <a:lnTo>
                  <a:pt x="60425" y="138315"/>
                </a:lnTo>
                <a:lnTo>
                  <a:pt x="186881" y="138315"/>
                </a:lnTo>
                <a:lnTo>
                  <a:pt x="213944" y="138315"/>
                </a:lnTo>
                <a:lnTo>
                  <a:pt x="213944" y="33588"/>
                </a:lnTo>
                <a:cubicBezTo>
                  <a:pt x="211241" y="26349"/>
                  <a:pt x="204455" y="18038"/>
                  <a:pt x="187607" y="1788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2838848" y="1324408"/>
            <a:ext cx="4536814" cy="2368458"/>
          </a:xfrm>
          <a:custGeom>
            <a:avLst/>
            <a:gdLst/>
            <a:ahLst/>
            <a:cxnLst/>
            <a:rect l="l" t="t" r="r" b="b"/>
            <a:pathLst>
              <a:path w="80737" h="42149" extrusionOk="0">
                <a:moveTo>
                  <a:pt x="40565" y="1"/>
                </a:moveTo>
                <a:cubicBezTo>
                  <a:pt x="34671" y="1"/>
                  <a:pt x="29373" y="2489"/>
                  <a:pt x="25658" y="6478"/>
                </a:cubicBezTo>
                <a:cubicBezTo>
                  <a:pt x="23157" y="9151"/>
                  <a:pt x="19680" y="10629"/>
                  <a:pt x="16026" y="10629"/>
                </a:cubicBezTo>
                <a:cubicBezTo>
                  <a:pt x="15872" y="10629"/>
                  <a:pt x="15717" y="10626"/>
                  <a:pt x="15562" y="10621"/>
                </a:cubicBezTo>
                <a:cubicBezTo>
                  <a:pt x="15383" y="10609"/>
                  <a:pt x="15216" y="10609"/>
                  <a:pt x="15038" y="10609"/>
                </a:cubicBezTo>
                <a:cubicBezTo>
                  <a:pt x="6727" y="10609"/>
                  <a:pt x="0" y="17324"/>
                  <a:pt x="0" y="25623"/>
                </a:cubicBezTo>
                <a:cubicBezTo>
                  <a:pt x="0" y="33910"/>
                  <a:pt x="6727" y="40625"/>
                  <a:pt x="15038" y="40625"/>
                </a:cubicBezTo>
                <a:cubicBezTo>
                  <a:pt x="19705" y="40625"/>
                  <a:pt x="23872" y="38505"/>
                  <a:pt x="26623" y="35184"/>
                </a:cubicBezTo>
                <a:cubicBezTo>
                  <a:pt x="30278" y="38589"/>
                  <a:pt x="35171" y="40684"/>
                  <a:pt x="40565" y="40684"/>
                </a:cubicBezTo>
                <a:cubicBezTo>
                  <a:pt x="43529" y="40684"/>
                  <a:pt x="46351" y="40053"/>
                  <a:pt x="48887" y="38910"/>
                </a:cubicBezTo>
                <a:cubicBezTo>
                  <a:pt x="51233" y="40922"/>
                  <a:pt x="54293" y="42149"/>
                  <a:pt x="57638" y="42149"/>
                </a:cubicBezTo>
                <a:cubicBezTo>
                  <a:pt x="61984" y="42149"/>
                  <a:pt x="65854" y="40077"/>
                  <a:pt x="68306" y="36874"/>
                </a:cubicBezTo>
                <a:cubicBezTo>
                  <a:pt x="69628" y="38124"/>
                  <a:pt x="71414" y="38898"/>
                  <a:pt x="73378" y="38898"/>
                </a:cubicBezTo>
                <a:cubicBezTo>
                  <a:pt x="77438" y="38898"/>
                  <a:pt x="80736" y="35600"/>
                  <a:pt x="80736" y="31540"/>
                </a:cubicBezTo>
                <a:cubicBezTo>
                  <a:pt x="80736" y="27480"/>
                  <a:pt x="77438" y="24194"/>
                  <a:pt x="73378" y="24194"/>
                </a:cubicBezTo>
                <a:lnTo>
                  <a:pt x="73343" y="24194"/>
                </a:lnTo>
                <a:cubicBezTo>
                  <a:pt x="73331" y="24194"/>
                  <a:pt x="73318" y="24194"/>
                  <a:pt x="73306" y="24194"/>
                </a:cubicBezTo>
                <a:cubicBezTo>
                  <a:pt x="71641" y="24194"/>
                  <a:pt x="70062" y="23386"/>
                  <a:pt x="69211" y="21944"/>
                </a:cubicBezTo>
                <a:cubicBezTo>
                  <a:pt x="67925" y="19777"/>
                  <a:pt x="66044" y="17991"/>
                  <a:pt x="63782" y="16824"/>
                </a:cubicBezTo>
                <a:cubicBezTo>
                  <a:pt x="61734" y="15764"/>
                  <a:pt x="60091" y="14086"/>
                  <a:pt x="59139" y="11978"/>
                </a:cubicBezTo>
                <a:cubicBezTo>
                  <a:pt x="55948" y="4918"/>
                  <a:pt x="48840" y="1"/>
                  <a:pt x="40565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subTitle" idx="1"/>
          </p:nvPr>
        </p:nvSpPr>
        <p:spPr>
          <a:xfrm>
            <a:off x="1528650" y="1342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subTitle" idx="2"/>
          </p:nvPr>
        </p:nvSpPr>
        <p:spPr>
          <a:xfrm>
            <a:off x="5008050" y="1342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 idx="3"/>
          </p:nvPr>
        </p:nvSpPr>
        <p:spPr>
          <a:xfrm>
            <a:off x="1528650" y="3808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subTitle" idx="4"/>
          </p:nvPr>
        </p:nvSpPr>
        <p:spPr>
          <a:xfrm>
            <a:off x="5008050" y="2940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title" idx="5"/>
          </p:nvPr>
        </p:nvSpPr>
        <p:spPr>
          <a:xfrm>
            <a:off x="1528650" y="2210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title" idx="6"/>
          </p:nvPr>
        </p:nvSpPr>
        <p:spPr>
          <a:xfrm>
            <a:off x="5008050" y="2210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7"/>
          </p:nvPr>
        </p:nvSpPr>
        <p:spPr>
          <a:xfrm>
            <a:off x="1528650" y="2940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 idx="8"/>
          </p:nvPr>
        </p:nvSpPr>
        <p:spPr>
          <a:xfrm>
            <a:off x="5008050" y="3808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2" r:id="rId9"/>
    <p:sldLayoutId id="2147483665" r:id="rId10"/>
    <p:sldLayoutId id="2147483666" r:id="rId11"/>
    <p:sldLayoutId id="2147483669" r:id="rId12"/>
    <p:sldLayoutId id="2147483671" r:id="rId13"/>
    <p:sldLayoutId id="2147483675" r:id="rId14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6.xml"/><Relationship Id="rId18" Type="http://schemas.openxmlformats.org/officeDocument/2006/relationships/image" Target="../media/image19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6.png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5.png"/><Relationship Id="rId19" Type="http://schemas.openxmlformats.org/officeDocument/2006/relationships/customXml" Target="../ink/ink9.xml"/><Relationship Id="rId4" Type="http://schemas.openxmlformats.org/officeDocument/2006/relationships/image" Target="../media/image12.png"/><Relationship Id="rId9" Type="http://schemas.openxmlformats.org/officeDocument/2006/relationships/customXml" Target="../ink/ink4.xml"/><Relationship Id="rId14" Type="http://schemas.openxmlformats.org/officeDocument/2006/relationships/image" Target="../media/image17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ctrTitle"/>
          </p:nvPr>
        </p:nvSpPr>
        <p:spPr>
          <a:xfrm>
            <a:off x="426416" y="1331155"/>
            <a:ext cx="4487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fr-FR" sz="2800" b="1" i="1" dirty="0">
                <a:effectLst/>
              </a:rPr>
              <a:t>Projet Pluridisciplinaire d'Informatique</a:t>
            </a:r>
            <a:br>
              <a:rPr lang="fr-FR" sz="2800" b="1" dirty="0">
                <a:effectLst/>
              </a:rPr>
            </a:br>
            <a:r>
              <a:rPr lang="fr-FR" sz="2800" b="1" i="1" dirty="0">
                <a:effectLst/>
              </a:rPr>
              <a:t>Intégrative</a:t>
            </a:r>
            <a:br>
              <a:rPr lang="fr-FR" sz="2800" b="1" dirty="0">
                <a:effectLst/>
              </a:rPr>
            </a:br>
            <a:r>
              <a:rPr lang="fr-FR" sz="2800" dirty="0"/>
              <a:t>PVCC 1A</a:t>
            </a:r>
            <a:br>
              <a:rPr lang="fr-FR" sz="2800" dirty="0"/>
            </a:br>
            <a:endParaRPr sz="2800" dirty="0"/>
          </a:p>
        </p:txBody>
      </p:sp>
      <p:sp>
        <p:nvSpPr>
          <p:cNvPr id="323" name="Google Shape;323;p32"/>
          <p:cNvSpPr txBox="1">
            <a:spLocks noGrp="1"/>
          </p:cNvSpPr>
          <p:nvPr>
            <p:ph type="subTitle" idx="1"/>
          </p:nvPr>
        </p:nvSpPr>
        <p:spPr>
          <a:xfrm>
            <a:off x="2279306" y="3930018"/>
            <a:ext cx="39885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-FR" dirty="0"/>
            </a:br>
            <a:r>
              <a:rPr lang="fr-FR" dirty="0"/>
              <a:t>Travail réalisé par </a:t>
            </a:r>
            <a:br>
              <a:rPr lang="fr-FR" dirty="0"/>
            </a:br>
            <a:r>
              <a:rPr lang="fr-FR" dirty="0"/>
              <a:t>BEKHEDDA Maxence, GERMAIN Léo,</a:t>
            </a:r>
            <a:br>
              <a:rPr lang="fr-FR" dirty="0"/>
            </a:br>
            <a:r>
              <a:rPr lang="fr-FR" dirty="0"/>
              <a:t>GIANELLI Thomas et WALTER Théo</a:t>
            </a:r>
            <a:endParaRPr dirty="0"/>
          </a:p>
        </p:txBody>
      </p:sp>
      <p:grpSp>
        <p:nvGrpSpPr>
          <p:cNvPr id="324" name="Google Shape;324;p32"/>
          <p:cNvGrpSpPr/>
          <p:nvPr/>
        </p:nvGrpSpPr>
        <p:grpSpPr>
          <a:xfrm>
            <a:off x="4911911" y="889203"/>
            <a:ext cx="3934193" cy="2721846"/>
            <a:chOff x="5280759" y="250992"/>
            <a:chExt cx="3748278" cy="2593222"/>
          </a:xfrm>
        </p:grpSpPr>
        <p:sp>
          <p:nvSpPr>
            <p:cNvPr id="325" name="Google Shape;325;p32"/>
            <p:cNvSpPr/>
            <p:nvPr/>
          </p:nvSpPr>
          <p:spPr>
            <a:xfrm>
              <a:off x="5280759" y="1698813"/>
              <a:ext cx="820608" cy="426057"/>
            </a:xfrm>
            <a:custGeom>
              <a:avLst/>
              <a:gdLst/>
              <a:ahLst/>
              <a:cxnLst/>
              <a:rect l="l" t="t" r="r" b="b"/>
              <a:pathLst>
                <a:path w="78452" h="40732" extrusionOk="0">
                  <a:moveTo>
                    <a:pt x="39196" y="1"/>
                  </a:moveTo>
                  <a:cubicBezTo>
                    <a:pt x="33303" y="1"/>
                    <a:pt x="28004" y="2584"/>
                    <a:pt x="24397" y="6692"/>
                  </a:cubicBezTo>
                  <a:cubicBezTo>
                    <a:pt x="22313" y="9062"/>
                    <a:pt x="19311" y="10299"/>
                    <a:pt x="16174" y="10299"/>
                  </a:cubicBezTo>
                  <a:cubicBezTo>
                    <a:pt x="15923" y="10299"/>
                    <a:pt x="15672" y="10291"/>
                    <a:pt x="15420" y="10276"/>
                  </a:cubicBezTo>
                  <a:cubicBezTo>
                    <a:pt x="15122" y="10264"/>
                    <a:pt x="14824" y="10252"/>
                    <a:pt x="14527" y="10252"/>
                  </a:cubicBezTo>
                  <a:cubicBezTo>
                    <a:pt x="6502" y="10252"/>
                    <a:pt x="1" y="16741"/>
                    <a:pt x="1" y="24754"/>
                  </a:cubicBezTo>
                  <a:cubicBezTo>
                    <a:pt x="1" y="32766"/>
                    <a:pt x="6502" y="39255"/>
                    <a:pt x="14527" y="39255"/>
                  </a:cubicBezTo>
                  <a:cubicBezTo>
                    <a:pt x="16420" y="39255"/>
                    <a:pt x="18229" y="38898"/>
                    <a:pt x="19884" y="38243"/>
                  </a:cubicBezTo>
                  <a:cubicBezTo>
                    <a:pt x="21880" y="37452"/>
                    <a:pt x="23979" y="37091"/>
                    <a:pt x="26087" y="37091"/>
                  </a:cubicBezTo>
                  <a:cubicBezTo>
                    <a:pt x="28356" y="37091"/>
                    <a:pt x="30636" y="37509"/>
                    <a:pt x="32815" y="38255"/>
                  </a:cubicBezTo>
                  <a:cubicBezTo>
                    <a:pt x="34815" y="38946"/>
                    <a:pt x="36970" y="39315"/>
                    <a:pt x="39196" y="39315"/>
                  </a:cubicBezTo>
                  <a:cubicBezTo>
                    <a:pt x="40637" y="39315"/>
                    <a:pt x="42042" y="39160"/>
                    <a:pt x="43387" y="38862"/>
                  </a:cubicBezTo>
                  <a:cubicBezTo>
                    <a:pt x="44179" y="38691"/>
                    <a:pt x="44979" y="38607"/>
                    <a:pt x="45775" y="38607"/>
                  </a:cubicBezTo>
                  <a:cubicBezTo>
                    <a:pt x="47362" y="38607"/>
                    <a:pt x="48934" y="38943"/>
                    <a:pt x="50400" y="39601"/>
                  </a:cubicBezTo>
                  <a:cubicBezTo>
                    <a:pt x="52019" y="40327"/>
                    <a:pt x="53805" y="40732"/>
                    <a:pt x="55698" y="40732"/>
                  </a:cubicBezTo>
                  <a:cubicBezTo>
                    <a:pt x="58354" y="40732"/>
                    <a:pt x="60830" y="39922"/>
                    <a:pt x="62890" y="38553"/>
                  </a:cubicBezTo>
                  <a:cubicBezTo>
                    <a:pt x="64240" y="37652"/>
                    <a:pt x="65827" y="37207"/>
                    <a:pt x="67430" y="37207"/>
                  </a:cubicBezTo>
                  <a:cubicBezTo>
                    <a:pt x="68074" y="37207"/>
                    <a:pt x="68720" y="37278"/>
                    <a:pt x="69355" y="37422"/>
                  </a:cubicBezTo>
                  <a:cubicBezTo>
                    <a:pt x="69855" y="37529"/>
                    <a:pt x="70367" y="37588"/>
                    <a:pt x="70903" y="37588"/>
                  </a:cubicBezTo>
                  <a:cubicBezTo>
                    <a:pt x="75106" y="37588"/>
                    <a:pt x="78451" y="33957"/>
                    <a:pt x="77975" y="29671"/>
                  </a:cubicBezTo>
                  <a:cubicBezTo>
                    <a:pt x="77630" y="26504"/>
                    <a:pt x="75082" y="23896"/>
                    <a:pt x="71927" y="23456"/>
                  </a:cubicBezTo>
                  <a:cubicBezTo>
                    <a:pt x="71891" y="23444"/>
                    <a:pt x="71855" y="23444"/>
                    <a:pt x="71819" y="23432"/>
                  </a:cubicBezTo>
                  <a:cubicBezTo>
                    <a:pt x="69533" y="23158"/>
                    <a:pt x="67521" y="21967"/>
                    <a:pt x="66164" y="20122"/>
                  </a:cubicBezTo>
                  <a:cubicBezTo>
                    <a:pt x="64973" y="18503"/>
                    <a:pt x="63426" y="17181"/>
                    <a:pt x="61640" y="16264"/>
                  </a:cubicBezTo>
                  <a:cubicBezTo>
                    <a:pt x="59556" y="15181"/>
                    <a:pt x="57996" y="13335"/>
                    <a:pt x="56984" y="11216"/>
                  </a:cubicBezTo>
                  <a:cubicBezTo>
                    <a:pt x="53829" y="4584"/>
                    <a:pt x="47054" y="1"/>
                    <a:pt x="391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7715136" y="1667056"/>
              <a:ext cx="885115" cy="1027203"/>
            </a:xfrm>
            <a:custGeom>
              <a:avLst/>
              <a:gdLst/>
              <a:ahLst/>
              <a:cxnLst/>
              <a:rect l="l" t="t" r="r" b="b"/>
              <a:pathLst>
                <a:path w="84619" h="98203" extrusionOk="0">
                  <a:moveTo>
                    <a:pt x="54924" y="0"/>
                  </a:moveTo>
                  <a:lnTo>
                    <a:pt x="0" y="98203"/>
                  </a:lnTo>
                  <a:lnTo>
                    <a:pt x="84094" y="97953"/>
                  </a:lnTo>
                  <a:cubicBezTo>
                    <a:pt x="84618" y="96393"/>
                    <a:pt x="54924" y="0"/>
                    <a:pt x="54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7715136" y="1678144"/>
              <a:ext cx="707023" cy="1016116"/>
            </a:xfrm>
            <a:custGeom>
              <a:avLst/>
              <a:gdLst/>
              <a:ahLst/>
              <a:cxnLst/>
              <a:rect l="l" t="t" r="r" b="b"/>
              <a:pathLst>
                <a:path w="67593" h="97143" extrusionOk="0">
                  <a:moveTo>
                    <a:pt x="54329" y="0"/>
                  </a:moveTo>
                  <a:lnTo>
                    <a:pt x="0" y="97143"/>
                  </a:lnTo>
                  <a:lnTo>
                    <a:pt x="0" y="97143"/>
                  </a:lnTo>
                  <a:lnTo>
                    <a:pt x="66795" y="96941"/>
                  </a:lnTo>
                  <a:cubicBezTo>
                    <a:pt x="67592" y="93845"/>
                    <a:pt x="67485" y="90654"/>
                    <a:pt x="65521" y="87808"/>
                  </a:cubicBezTo>
                  <a:cubicBezTo>
                    <a:pt x="63282" y="84570"/>
                    <a:pt x="59651" y="82594"/>
                    <a:pt x="55805" y="82105"/>
                  </a:cubicBezTo>
                  <a:cubicBezTo>
                    <a:pt x="52221" y="81653"/>
                    <a:pt x="48530" y="82034"/>
                    <a:pt x="44982" y="81212"/>
                  </a:cubicBezTo>
                  <a:cubicBezTo>
                    <a:pt x="39851" y="80034"/>
                    <a:pt x="36005" y="74878"/>
                    <a:pt x="38470" y="69782"/>
                  </a:cubicBezTo>
                  <a:cubicBezTo>
                    <a:pt x="40922" y="64687"/>
                    <a:pt x="46018" y="61115"/>
                    <a:pt x="50745" y="58293"/>
                  </a:cubicBezTo>
                  <a:cubicBezTo>
                    <a:pt x="52971" y="56971"/>
                    <a:pt x="55234" y="55352"/>
                    <a:pt x="56162" y="52923"/>
                  </a:cubicBezTo>
                  <a:cubicBezTo>
                    <a:pt x="59222" y="45041"/>
                    <a:pt x="46637" y="45756"/>
                    <a:pt x="42899" y="42470"/>
                  </a:cubicBezTo>
                  <a:cubicBezTo>
                    <a:pt x="39363" y="39374"/>
                    <a:pt x="40267" y="34981"/>
                    <a:pt x="42589" y="31218"/>
                  </a:cubicBezTo>
                  <a:cubicBezTo>
                    <a:pt x="44994" y="27313"/>
                    <a:pt x="48804" y="24515"/>
                    <a:pt x="51638" y="20943"/>
                  </a:cubicBezTo>
                  <a:cubicBezTo>
                    <a:pt x="54091" y="17848"/>
                    <a:pt x="54781" y="14097"/>
                    <a:pt x="55114" y="10216"/>
                  </a:cubicBezTo>
                  <a:cubicBezTo>
                    <a:pt x="55388" y="6918"/>
                    <a:pt x="55412" y="3227"/>
                    <a:pt x="54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8221264" y="778218"/>
              <a:ext cx="61662" cy="47834"/>
            </a:xfrm>
            <a:custGeom>
              <a:avLst/>
              <a:gdLst/>
              <a:ahLst/>
              <a:cxnLst/>
              <a:rect l="l" t="t" r="r" b="b"/>
              <a:pathLst>
                <a:path w="5895" h="4573" extrusionOk="0">
                  <a:moveTo>
                    <a:pt x="2941" y="1"/>
                  </a:moveTo>
                  <a:cubicBezTo>
                    <a:pt x="12" y="1"/>
                    <a:pt x="0" y="4573"/>
                    <a:pt x="2941" y="4573"/>
                  </a:cubicBezTo>
                  <a:cubicBezTo>
                    <a:pt x="5882" y="4573"/>
                    <a:pt x="5894" y="1"/>
                    <a:pt x="2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8112919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94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8326377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82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5546035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544328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99" y="0"/>
                  </a:moveTo>
                  <a:cubicBezTo>
                    <a:pt x="13" y="0"/>
                    <a:pt x="1" y="4572"/>
                    <a:pt x="2799" y="4572"/>
                  </a:cubicBezTo>
                  <a:cubicBezTo>
                    <a:pt x="5585" y="4572"/>
                    <a:pt x="5585" y="0"/>
                    <a:pt x="2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564566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5578043" y="1222454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5482522" y="1222454"/>
              <a:ext cx="61526" cy="47834"/>
            </a:xfrm>
            <a:custGeom>
              <a:avLst/>
              <a:gdLst/>
              <a:ahLst/>
              <a:cxnLst/>
              <a:rect l="l" t="t" r="r" b="b"/>
              <a:pathLst>
                <a:path w="5882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82" y="0"/>
                    <a:pt x="2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875802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0"/>
                  </a:moveTo>
                  <a:cubicBezTo>
                    <a:pt x="12" y="0"/>
                    <a:pt x="0" y="4572"/>
                    <a:pt x="2953" y="4572"/>
                  </a:cubicBezTo>
                  <a:cubicBezTo>
                    <a:pt x="5894" y="4572"/>
                    <a:pt x="5894" y="0"/>
                    <a:pt x="2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866250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5924510" y="864251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6" y="0"/>
                  </a:moveTo>
                  <a:cubicBezTo>
                    <a:pt x="48977" y="0"/>
                    <a:pt x="48878" y="16"/>
                    <a:pt x="48780" y="51"/>
                  </a:cubicBezTo>
                  <a:cubicBezTo>
                    <a:pt x="44054" y="1658"/>
                    <a:pt x="42589" y="6599"/>
                    <a:pt x="41172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88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889"/>
                    <a:pt x="22063" y="49199"/>
                    <a:pt x="17038" y="53760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11" y="58105"/>
                    <a:pt x="10609" y="60106"/>
                  </a:cubicBezTo>
                  <a:cubicBezTo>
                    <a:pt x="9513" y="61915"/>
                    <a:pt x="9085" y="63796"/>
                    <a:pt x="8668" y="65606"/>
                  </a:cubicBezTo>
                  <a:cubicBezTo>
                    <a:pt x="8275" y="67285"/>
                    <a:pt x="7906" y="68869"/>
                    <a:pt x="7049" y="70381"/>
                  </a:cubicBezTo>
                  <a:cubicBezTo>
                    <a:pt x="6465" y="71416"/>
                    <a:pt x="5561" y="72357"/>
                    <a:pt x="4608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108" y="94157"/>
                    <a:pt x="1512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692"/>
                  </a:cubicBezTo>
                  <a:cubicBezTo>
                    <a:pt x="2239" y="85144"/>
                    <a:pt x="1858" y="81465"/>
                    <a:pt x="2989" y="78548"/>
                  </a:cubicBezTo>
                  <a:cubicBezTo>
                    <a:pt x="3537" y="77108"/>
                    <a:pt x="4703" y="75893"/>
                    <a:pt x="5930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34"/>
                  </a:cubicBezTo>
                  <a:cubicBezTo>
                    <a:pt x="13216" y="59308"/>
                    <a:pt x="14847" y="57974"/>
                    <a:pt x="16431" y="56677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092"/>
                    <a:pt x="24408" y="45270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30"/>
                  </a:cubicBezTo>
                  <a:cubicBezTo>
                    <a:pt x="34612" y="24554"/>
                    <a:pt x="36219" y="23530"/>
                    <a:pt x="37791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5996244" y="888142"/>
              <a:ext cx="523941" cy="989150"/>
            </a:xfrm>
            <a:custGeom>
              <a:avLst/>
              <a:gdLst/>
              <a:ahLst/>
              <a:cxnLst/>
              <a:rect l="l" t="t" r="r" b="b"/>
              <a:pathLst>
                <a:path w="50090" h="94565" extrusionOk="0">
                  <a:moveTo>
                    <a:pt x="49075" y="1"/>
                  </a:moveTo>
                  <a:cubicBezTo>
                    <a:pt x="48974" y="1"/>
                    <a:pt x="48871" y="18"/>
                    <a:pt x="48768" y="53"/>
                  </a:cubicBezTo>
                  <a:cubicBezTo>
                    <a:pt x="44054" y="1648"/>
                    <a:pt x="42577" y="6601"/>
                    <a:pt x="41160" y="11375"/>
                  </a:cubicBezTo>
                  <a:cubicBezTo>
                    <a:pt x="40101" y="14947"/>
                    <a:pt x="39005" y="18650"/>
                    <a:pt x="36576" y="20781"/>
                  </a:cubicBezTo>
                  <a:cubicBezTo>
                    <a:pt x="35124" y="22067"/>
                    <a:pt x="33576" y="23043"/>
                    <a:pt x="32076" y="23984"/>
                  </a:cubicBezTo>
                  <a:cubicBezTo>
                    <a:pt x="28456" y="26282"/>
                    <a:pt x="25027" y="28437"/>
                    <a:pt x="24051" y="34200"/>
                  </a:cubicBezTo>
                  <a:cubicBezTo>
                    <a:pt x="23753" y="35878"/>
                    <a:pt x="23563" y="37438"/>
                    <a:pt x="23360" y="38938"/>
                  </a:cubicBezTo>
                  <a:cubicBezTo>
                    <a:pt x="22598" y="44891"/>
                    <a:pt x="22051" y="49201"/>
                    <a:pt x="17026" y="53762"/>
                  </a:cubicBezTo>
                  <a:cubicBezTo>
                    <a:pt x="16467" y="54273"/>
                    <a:pt x="15871" y="54762"/>
                    <a:pt x="15264" y="55262"/>
                  </a:cubicBezTo>
                  <a:cubicBezTo>
                    <a:pt x="13562" y="56655"/>
                    <a:pt x="11799" y="58095"/>
                    <a:pt x="10597" y="60096"/>
                  </a:cubicBezTo>
                  <a:cubicBezTo>
                    <a:pt x="9513" y="61917"/>
                    <a:pt x="9073" y="63787"/>
                    <a:pt x="8656" y="65608"/>
                  </a:cubicBezTo>
                  <a:cubicBezTo>
                    <a:pt x="8263" y="67287"/>
                    <a:pt x="7894" y="68871"/>
                    <a:pt x="7037" y="70383"/>
                  </a:cubicBezTo>
                  <a:cubicBezTo>
                    <a:pt x="6454" y="71407"/>
                    <a:pt x="5549" y="72359"/>
                    <a:pt x="4596" y="73347"/>
                  </a:cubicBezTo>
                  <a:cubicBezTo>
                    <a:pt x="3298" y="74705"/>
                    <a:pt x="1965" y="76109"/>
                    <a:pt x="1274" y="77895"/>
                  </a:cubicBezTo>
                  <a:cubicBezTo>
                    <a:pt x="0" y="81217"/>
                    <a:pt x="393" y="85111"/>
                    <a:pt x="774" y="88873"/>
                  </a:cubicBezTo>
                  <a:cubicBezTo>
                    <a:pt x="941" y="90576"/>
                    <a:pt x="1108" y="92183"/>
                    <a:pt x="1096" y="93647"/>
                  </a:cubicBezTo>
                  <a:cubicBezTo>
                    <a:pt x="1096" y="94159"/>
                    <a:pt x="1501" y="94564"/>
                    <a:pt x="2013" y="94564"/>
                  </a:cubicBezTo>
                  <a:cubicBezTo>
                    <a:pt x="2513" y="94564"/>
                    <a:pt x="2929" y="94159"/>
                    <a:pt x="2929" y="93647"/>
                  </a:cubicBezTo>
                  <a:cubicBezTo>
                    <a:pt x="2929" y="92088"/>
                    <a:pt x="2763" y="90445"/>
                    <a:pt x="2584" y="88694"/>
                  </a:cubicBezTo>
                  <a:cubicBezTo>
                    <a:pt x="2227" y="85134"/>
                    <a:pt x="1858" y="81467"/>
                    <a:pt x="2977" y="78550"/>
                  </a:cubicBezTo>
                  <a:cubicBezTo>
                    <a:pt x="3537" y="77110"/>
                    <a:pt x="4691" y="75895"/>
                    <a:pt x="5918" y="74621"/>
                  </a:cubicBezTo>
                  <a:cubicBezTo>
                    <a:pt x="6906" y="73585"/>
                    <a:pt x="7930" y="72514"/>
                    <a:pt x="8632" y="71287"/>
                  </a:cubicBezTo>
                  <a:cubicBezTo>
                    <a:pt x="9621" y="69537"/>
                    <a:pt x="10037" y="67751"/>
                    <a:pt x="10442" y="66013"/>
                  </a:cubicBezTo>
                  <a:cubicBezTo>
                    <a:pt x="10847" y="64263"/>
                    <a:pt x="11228" y="62608"/>
                    <a:pt x="12169" y="61036"/>
                  </a:cubicBezTo>
                  <a:cubicBezTo>
                    <a:pt x="13204" y="59310"/>
                    <a:pt x="14836" y="57976"/>
                    <a:pt x="16419" y="56679"/>
                  </a:cubicBezTo>
                  <a:cubicBezTo>
                    <a:pt x="17038" y="56167"/>
                    <a:pt x="17669" y="55655"/>
                    <a:pt x="18265" y="55119"/>
                  </a:cubicBezTo>
                  <a:cubicBezTo>
                    <a:pt x="23777" y="50094"/>
                    <a:pt x="24396" y="45272"/>
                    <a:pt x="25182" y="39176"/>
                  </a:cubicBezTo>
                  <a:cubicBezTo>
                    <a:pt x="25373" y="37688"/>
                    <a:pt x="25563" y="36152"/>
                    <a:pt x="25849" y="34509"/>
                  </a:cubicBezTo>
                  <a:cubicBezTo>
                    <a:pt x="26694" y="29556"/>
                    <a:pt x="29504" y="27782"/>
                    <a:pt x="33052" y="25532"/>
                  </a:cubicBezTo>
                  <a:cubicBezTo>
                    <a:pt x="34612" y="24544"/>
                    <a:pt x="36219" y="23532"/>
                    <a:pt x="37779" y="22150"/>
                  </a:cubicBezTo>
                  <a:cubicBezTo>
                    <a:pt x="40601" y="19674"/>
                    <a:pt x="41779" y="15721"/>
                    <a:pt x="42911" y="11899"/>
                  </a:cubicBezTo>
                  <a:cubicBezTo>
                    <a:pt x="44256" y="7363"/>
                    <a:pt x="45530" y="3077"/>
                    <a:pt x="49364" y="1779"/>
                  </a:cubicBezTo>
                  <a:cubicBezTo>
                    <a:pt x="49840" y="1612"/>
                    <a:pt x="50090" y="1100"/>
                    <a:pt x="49935" y="624"/>
                  </a:cubicBezTo>
                  <a:cubicBezTo>
                    <a:pt x="49803" y="238"/>
                    <a:pt x="49456" y="1"/>
                    <a:pt x="49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6063125" y="916802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1"/>
                  </a:moveTo>
                  <a:cubicBezTo>
                    <a:pt x="48977" y="1"/>
                    <a:pt x="48878" y="17"/>
                    <a:pt x="48780" y="51"/>
                  </a:cubicBezTo>
                  <a:cubicBezTo>
                    <a:pt x="44053" y="1658"/>
                    <a:pt x="42589" y="6599"/>
                    <a:pt x="41160" y="11386"/>
                  </a:cubicBezTo>
                  <a:cubicBezTo>
                    <a:pt x="40100" y="14958"/>
                    <a:pt x="39005" y="18648"/>
                    <a:pt x="36576" y="20780"/>
                  </a:cubicBezTo>
                  <a:cubicBezTo>
                    <a:pt x="35123" y="22066"/>
                    <a:pt x="33576" y="23042"/>
                    <a:pt x="32075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53" y="35877"/>
                    <a:pt x="23563" y="37436"/>
                    <a:pt x="23372" y="38937"/>
                  </a:cubicBezTo>
                  <a:cubicBezTo>
                    <a:pt x="22610" y="44902"/>
                    <a:pt x="22050" y="49200"/>
                    <a:pt x="17038" y="53760"/>
                  </a:cubicBezTo>
                  <a:cubicBezTo>
                    <a:pt x="16478" y="54272"/>
                    <a:pt x="15871" y="54760"/>
                    <a:pt x="15264" y="55260"/>
                  </a:cubicBezTo>
                  <a:cubicBezTo>
                    <a:pt x="13561" y="56653"/>
                    <a:pt x="11799" y="58106"/>
                    <a:pt x="10609" y="60106"/>
                  </a:cubicBezTo>
                  <a:cubicBezTo>
                    <a:pt x="9513" y="61916"/>
                    <a:pt x="9085" y="63797"/>
                    <a:pt x="8656" y="65607"/>
                  </a:cubicBezTo>
                  <a:cubicBezTo>
                    <a:pt x="8275" y="67285"/>
                    <a:pt x="7906" y="68869"/>
                    <a:pt x="7037" y="70381"/>
                  </a:cubicBezTo>
                  <a:cubicBezTo>
                    <a:pt x="6453" y="71417"/>
                    <a:pt x="5560" y="72357"/>
                    <a:pt x="4596" y="73358"/>
                  </a:cubicBezTo>
                  <a:cubicBezTo>
                    <a:pt x="3298" y="74703"/>
                    <a:pt x="1965" y="76108"/>
                    <a:pt x="1274" y="77894"/>
                  </a:cubicBezTo>
                  <a:cubicBezTo>
                    <a:pt x="0" y="81216"/>
                    <a:pt x="393" y="85109"/>
                    <a:pt x="774" y="88883"/>
                  </a:cubicBezTo>
                  <a:cubicBezTo>
                    <a:pt x="941" y="90574"/>
                    <a:pt x="1107" y="92181"/>
                    <a:pt x="1095" y="93646"/>
                  </a:cubicBezTo>
                  <a:cubicBezTo>
                    <a:pt x="1095" y="94158"/>
                    <a:pt x="1512" y="94563"/>
                    <a:pt x="2012" y="94563"/>
                  </a:cubicBezTo>
                  <a:cubicBezTo>
                    <a:pt x="2512" y="94563"/>
                    <a:pt x="2929" y="94158"/>
                    <a:pt x="2929" y="93658"/>
                  </a:cubicBezTo>
                  <a:cubicBezTo>
                    <a:pt x="2929" y="92098"/>
                    <a:pt x="2762" y="90443"/>
                    <a:pt x="2584" y="88693"/>
                  </a:cubicBezTo>
                  <a:cubicBezTo>
                    <a:pt x="2227" y="85145"/>
                    <a:pt x="1857" y="81466"/>
                    <a:pt x="2977" y="78549"/>
                  </a:cubicBezTo>
                  <a:cubicBezTo>
                    <a:pt x="3536" y="77108"/>
                    <a:pt x="4691" y="75894"/>
                    <a:pt x="5917" y="74620"/>
                  </a:cubicBezTo>
                  <a:cubicBezTo>
                    <a:pt x="6906" y="73584"/>
                    <a:pt x="7930" y="72512"/>
                    <a:pt x="8632" y="71286"/>
                  </a:cubicBezTo>
                  <a:cubicBezTo>
                    <a:pt x="9620" y="69536"/>
                    <a:pt x="10037" y="67750"/>
                    <a:pt x="10442" y="66011"/>
                  </a:cubicBezTo>
                  <a:cubicBezTo>
                    <a:pt x="10847" y="64261"/>
                    <a:pt x="11228" y="62606"/>
                    <a:pt x="12168" y="61035"/>
                  </a:cubicBezTo>
                  <a:cubicBezTo>
                    <a:pt x="13204" y="59308"/>
                    <a:pt x="14847" y="57975"/>
                    <a:pt x="16419" y="56677"/>
                  </a:cubicBezTo>
                  <a:cubicBezTo>
                    <a:pt x="17038" y="56177"/>
                    <a:pt x="17669" y="55653"/>
                    <a:pt x="18264" y="55117"/>
                  </a:cubicBezTo>
                  <a:cubicBezTo>
                    <a:pt x="23789" y="50105"/>
                    <a:pt x="24396" y="45283"/>
                    <a:pt x="25182" y="39175"/>
                  </a:cubicBezTo>
                  <a:cubicBezTo>
                    <a:pt x="25372" y="37687"/>
                    <a:pt x="25563" y="36151"/>
                    <a:pt x="25849" y="34508"/>
                  </a:cubicBezTo>
                  <a:cubicBezTo>
                    <a:pt x="26694" y="29555"/>
                    <a:pt x="29504" y="27781"/>
                    <a:pt x="33052" y="25530"/>
                  </a:cubicBezTo>
                  <a:cubicBezTo>
                    <a:pt x="34612" y="24554"/>
                    <a:pt x="36219" y="23530"/>
                    <a:pt x="37779" y="22161"/>
                  </a:cubicBezTo>
                  <a:cubicBezTo>
                    <a:pt x="40600" y="19672"/>
                    <a:pt x="41779" y="15720"/>
                    <a:pt x="42910" y="11898"/>
                  </a:cubicBezTo>
                  <a:cubicBezTo>
                    <a:pt x="44267" y="7361"/>
                    <a:pt x="45541" y="3075"/>
                    <a:pt x="49363" y="1777"/>
                  </a:cubicBezTo>
                  <a:cubicBezTo>
                    <a:pt x="49840" y="1611"/>
                    <a:pt x="50102" y="1099"/>
                    <a:pt x="49935" y="622"/>
                  </a:cubicBezTo>
                  <a:cubicBezTo>
                    <a:pt x="49802" y="244"/>
                    <a:pt x="49452" y="1"/>
                    <a:pt x="49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6128877" y="941342"/>
              <a:ext cx="524077" cy="989244"/>
            </a:xfrm>
            <a:custGeom>
              <a:avLst/>
              <a:gdLst/>
              <a:ahLst/>
              <a:cxnLst/>
              <a:rect l="l" t="t" r="r" b="b"/>
              <a:pathLst>
                <a:path w="50103" h="94574" extrusionOk="0">
                  <a:moveTo>
                    <a:pt x="49076" y="0"/>
                  </a:moveTo>
                  <a:cubicBezTo>
                    <a:pt x="48978" y="0"/>
                    <a:pt x="48878" y="16"/>
                    <a:pt x="48780" y="50"/>
                  </a:cubicBezTo>
                  <a:cubicBezTo>
                    <a:pt x="44066" y="1658"/>
                    <a:pt x="42589" y="6599"/>
                    <a:pt x="41172" y="11385"/>
                  </a:cubicBezTo>
                  <a:cubicBezTo>
                    <a:pt x="40113" y="14957"/>
                    <a:pt x="39005" y="18648"/>
                    <a:pt x="36577" y="20791"/>
                  </a:cubicBezTo>
                  <a:cubicBezTo>
                    <a:pt x="35124" y="22065"/>
                    <a:pt x="33576" y="23041"/>
                    <a:pt x="32088" y="23994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88"/>
                    <a:pt x="23563" y="37436"/>
                    <a:pt x="23373" y="38948"/>
                  </a:cubicBezTo>
                  <a:cubicBezTo>
                    <a:pt x="22611" y="44901"/>
                    <a:pt x="22063" y="49199"/>
                    <a:pt x="17038" y="53771"/>
                  </a:cubicBezTo>
                  <a:cubicBezTo>
                    <a:pt x="16479" y="54271"/>
                    <a:pt x="15883" y="54771"/>
                    <a:pt x="15264" y="55272"/>
                  </a:cubicBezTo>
                  <a:cubicBezTo>
                    <a:pt x="13574" y="56665"/>
                    <a:pt x="11812" y="58105"/>
                    <a:pt x="10609" y="60105"/>
                  </a:cubicBezTo>
                  <a:cubicBezTo>
                    <a:pt x="9514" y="61927"/>
                    <a:pt x="9085" y="63796"/>
                    <a:pt x="8668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608" y="73357"/>
                  </a:cubicBezTo>
                  <a:cubicBezTo>
                    <a:pt x="3310" y="74714"/>
                    <a:pt x="1965" y="76107"/>
                    <a:pt x="1286" y="77893"/>
                  </a:cubicBezTo>
                  <a:cubicBezTo>
                    <a:pt x="1" y="81215"/>
                    <a:pt x="393" y="85120"/>
                    <a:pt x="774" y="88883"/>
                  </a:cubicBezTo>
                  <a:cubicBezTo>
                    <a:pt x="953" y="90585"/>
                    <a:pt x="1108" y="92181"/>
                    <a:pt x="1108" y="93657"/>
                  </a:cubicBezTo>
                  <a:cubicBezTo>
                    <a:pt x="1108" y="94157"/>
                    <a:pt x="1513" y="94574"/>
                    <a:pt x="2025" y="94574"/>
                  </a:cubicBezTo>
                  <a:cubicBezTo>
                    <a:pt x="2525" y="94574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704"/>
                  </a:cubicBezTo>
                  <a:cubicBezTo>
                    <a:pt x="2239" y="85144"/>
                    <a:pt x="1870" y="81465"/>
                    <a:pt x="2989" y="78560"/>
                  </a:cubicBezTo>
                  <a:cubicBezTo>
                    <a:pt x="3537" y="77108"/>
                    <a:pt x="4704" y="75905"/>
                    <a:pt x="5930" y="74619"/>
                  </a:cubicBezTo>
                  <a:cubicBezTo>
                    <a:pt x="6918" y="73583"/>
                    <a:pt x="7942" y="72512"/>
                    <a:pt x="8633" y="71285"/>
                  </a:cubicBezTo>
                  <a:cubicBezTo>
                    <a:pt x="9633" y="69547"/>
                    <a:pt x="10038" y="67749"/>
                    <a:pt x="10442" y="66023"/>
                  </a:cubicBezTo>
                  <a:cubicBezTo>
                    <a:pt x="10847" y="64273"/>
                    <a:pt x="11240" y="62618"/>
                    <a:pt x="12181" y="61046"/>
                  </a:cubicBezTo>
                  <a:cubicBezTo>
                    <a:pt x="13216" y="59320"/>
                    <a:pt x="14848" y="57974"/>
                    <a:pt x="16431" y="56676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104"/>
                    <a:pt x="24408" y="45282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42"/>
                  </a:cubicBezTo>
                  <a:cubicBezTo>
                    <a:pt x="34612" y="24553"/>
                    <a:pt x="36231" y="23541"/>
                    <a:pt x="37791" y="22160"/>
                  </a:cubicBezTo>
                  <a:cubicBezTo>
                    <a:pt x="40613" y="19672"/>
                    <a:pt x="41791" y="15731"/>
                    <a:pt x="42923" y="11909"/>
                  </a:cubicBezTo>
                  <a:cubicBezTo>
                    <a:pt x="44268" y="7373"/>
                    <a:pt x="45542" y="3087"/>
                    <a:pt x="49364" y="1777"/>
                  </a:cubicBezTo>
                  <a:cubicBezTo>
                    <a:pt x="49852" y="1622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6200737" y="973224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0"/>
                  </a:moveTo>
                  <a:cubicBezTo>
                    <a:pt x="48977" y="0"/>
                    <a:pt x="48878" y="16"/>
                    <a:pt x="48780" y="50"/>
                  </a:cubicBezTo>
                  <a:cubicBezTo>
                    <a:pt x="44054" y="1658"/>
                    <a:pt x="42589" y="6599"/>
                    <a:pt x="41160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76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901"/>
                    <a:pt x="22063" y="49199"/>
                    <a:pt x="17038" y="53759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00" y="58105"/>
                    <a:pt x="10609" y="60105"/>
                  </a:cubicBezTo>
                  <a:cubicBezTo>
                    <a:pt x="9514" y="61915"/>
                    <a:pt x="9085" y="63796"/>
                    <a:pt x="8656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596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096" y="94157"/>
                    <a:pt x="1513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29" y="92097"/>
                    <a:pt x="2763" y="90443"/>
                    <a:pt x="2596" y="88692"/>
                  </a:cubicBezTo>
                  <a:cubicBezTo>
                    <a:pt x="2227" y="85144"/>
                    <a:pt x="1858" y="81465"/>
                    <a:pt x="2977" y="78548"/>
                  </a:cubicBezTo>
                  <a:cubicBezTo>
                    <a:pt x="3537" y="77108"/>
                    <a:pt x="4692" y="75893"/>
                    <a:pt x="5918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46"/>
                  </a:cubicBezTo>
                  <a:cubicBezTo>
                    <a:pt x="13204" y="59308"/>
                    <a:pt x="14848" y="57974"/>
                    <a:pt x="16419" y="56676"/>
                  </a:cubicBezTo>
                  <a:cubicBezTo>
                    <a:pt x="17038" y="56176"/>
                    <a:pt x="17669" y="55653"/>
                    <a:pt x="18265" y="55117"/>
                  </a:cubicBezTo>
                  <a:cubicBezTo>
                    <a:pt x="23789" y="50104"/>
                    <a:pt x="24396" y="45270"/>
                    <a:pt x="25182" y="39174"/>
                  </a:cubicBezTo>
                  <a:cubicBezTo>
                    <a:pt x="25373" y="37686"/>
                    <a:pt x="25563" y="36150"/>
                    <a:pt x="25849" y="34507"/>
                  </a:cubicBezTo>
                  <a:cubicBezTo>
                    <a:pt x="26694" y="29554"/>
                    <a:pt x="29504" y="27780"/>
                    <a:pt x="33052" y="25530"/>
                  </a:cubicBezTo>
                  <a:cubicBezTo>
                    <a:pt x="34612" y="24553"/>
                    <a:pt x="36219" y="23530"/>
                    <a:pt x="37779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03" y="243"/>
                    <a:pt x="49452" y="0"/>
                    <a:pt x="49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6267493" y="1008265"/>
              <a:ext cx="524067" cy="989202"/>
            </a:xfrm>
            <a:custGeom>
              <a:avLst/>
              <a:gdLst/>
              <a:ahLst/>
              <a:cxnLst/>
              <a:rect l="l" t="t" r="r" b="b"/>
              <a:pathLst>
                <a:path w="50102" h="94570" extrusionOk="0">
                  <a:moveTo>
                    <a:pt x="49067" y="0"/>
                  </a:moveTo>
                  <a:cubicBezTo>
                    <a:pt x="48972" y="0"/>
                    <a:pt x="48875" y="15"/>
                    <a:pt x="48780" y="46"/>
                  </a:cubicBezTo>
                  <a:cubicBezTo>
                    <a:pt x="44053" y="1653"/>
                    <a:pt x="42589" y="6606"/>
                    <a:pt x="41160" y="11381"/>
                  </a:cubicBezTo>
                  <a:cubicBezTo>
                    <a:pt x="40100" y="14953"/>
                    <a:pt x="39005" y="18644"/>
                    <a:pt x="36576" y="20787"/>
                  </a:cubicBezTo>
                  <a:cubicBezTo>
                    <a:pt x="35124" y="22073"/>
                    <a:pt x="33576" y="23049"/>
                    <a:pt x="32088" y="23990"/>
                  </a:cubicBezTo>
                  <a:cubicBezTo>
                    <a:pt x="28456" y="26287"/>
                    <a:pt x="25039" y="28442"/>
                    <a:pt x="24051" y="34193"/>
                  </a:cubicBezTo>
                  <a:cubicBezTo>
                    <a:pt x="23765" y="35884"/>
                    <a:pt x="23563" y="37432"/>
                    <a:pt x="23372" y="38944"/>
                  </a:cubicBezTo>
                  <a:cubicBezTo>
                    <a:pt x="22610" y="44897"/>
                    <a:pt x="22062" y="49207"/>
                    <a:pt x="17038" y="53767"/>
                  </a:cubicBezTo>
                  <a:cubicBezTo>
                    <a:pt x="16478" y="54279"/>
                    <a:pt x="15871" y="54767"/>
                    <a:pt x="15264" y="55267"/>
                  </a:cubicBezTo>
                  <a:cubicBezTo>
                    <a:pt x="13561" y="56660"/>
                    <a:pt x="11811" y="58101"/>
                    <a:pt x="10609" y="60101"/>
                  </a:cubicBezTo>
                  <a:cubicBezTo>
                    <a:pt x="9513" y="61923"/>
                    <a:pt x="9085" y="63792"/>
                    <a:pt x="8656" y="65602"/>
                  </a:cubicBezTo>
                  <a:cubicBezTo>
                    <a:pt x="8275" y="67281"/>
                    <a:pt x="7906" y="68876"/>
                    <a:pt x="7049" y="70388"/>
                  </a:cubicBezTo>
                  <a:cubicBezTo>
                    <a:pt x="6465" y="71412"/>
                    <a:pt x="5560" y="72353"/>
                    <a:pt x="4608" y="73353"/>
                  </a:cubicBezTo>
                  <a:cubicBezTo>
                    <a:pt x="3310" y="74710"/>
                    <a:pt x="1965" y="76115"/>
                    <a:pt x="1274" y="77901"/>
                  </a:cubicBezTo>
                  <a:cubicBezTo>
                    <a:pt x="0" y="81211"/>
                    <a:pt x="393" y="85116"/>
                    <a:pt x="774" y="88878"/>
                  </a:cubicBezTo>
                  <a:cubicBezTo>
                    <a:pt x="941" y="90581"/>
                    <a:pt x="1107" y="92188"/>
                    <a:pt x="1107" y="93653"/>
                  </a:cubicBezTo>
                  <a:cubicBezTo>
                    <a:pt x="1107" y="94153"/>
                    <a:pt x="1512" y="94570"/>
                    <a:pt x="2012" y="94570"/>
                  </a:cubicBezTo>
                  <a:cubicBezTo>
                    <a:pt x="2524" y="94570"/>
                    <a:pt x="2929" y="94165"/>
                    <a:pt x="2929" y="93653"/>
                  </a:cubicBezTo>
                  <a:cubicBezTo>
                    <a:pt x="2929" y="92093"/>
                    <a:pt x="2762" y="90450"/>
                    <a:pt x="2596" y="88700"/>
                  </a:cubicBezTo>
                  <a:cubicBezTo>
                    <a:pt x="2239" y="85140"/>
                    <a:pt x="1858" y="81461"/>
                    <a:pt x="2989" y="78556"/>
                  </a:cubicBezTo>
                  <a:cubicBezTo>
                    <a:pt x="3536" y="77115"/>
                    <a:pt x="4703" y="75901"/>
                    <a:pt x="5918" y="74615"/>
                  </a:cubicBezTo>
                  <a:cubicBezTo>
                    <a:pt x="6918" y="73579"/>
                    <a:pt x="7942" y="72507"/>
                    <a:pt x="8632" y="71281"/>
                  </a:cubicBezTo>
                  <a:cubicBezTo>
                    <a:pt x="9620" y="69543"/>
                    <a:pt x="10037" y="67757"/>
                    <a:pt x="10442" y="66019"/>
                  </a:cubicBezTo>
                  <a:cubicBezTo>
                    <a:pt x="10847" y="64268"/>
                    <a:pt x="11228" y="62613"/>
                    <a:pt x="12168" y="61042"/>
                  </a:cubicBezTo>
                  <a:cubicBezTo>
                    <a:pt x="13204" y="59315"/>
                    <a:pt x="14847" y="57970"/>
                    <a:pt x="16431" y="56684"/>
                  </a:cubicBezTo>
                  <a:cubicBezTo>
                    <a:pt x="17038" y="56172"/>
                    <a:pt x="17681" y="55648"/>
                    <a:pt x="18264" y="55124"/>
                  </a:cubicBezTo>
                  <a:cubicBezTo>
                    <a:pt x="23789" y="50100"/>
                    <a:pt x="24408" y="45278"/>
                    <a:pt x="25182" y="39170"/>
                  </a:cubicBezTo>
                  <a:cubicBezTo>
                    <a:pt x="25372" y="37682"/>
                    <a:pt x="25575" y="36146"/>
                    <a:pt x="25849" y="34503"/>
                  </a:cubicBezTo>
                  <a:cubicBezTo>
                    <a:pt x="26694" y="29562"/>
                    <a:pt x="29504" y="27776"/>
                    <a:pt x="33064" y="25537"/>
                  </a:cubicBezTo>
                  <a:cubicBezTo>
                    <a:pt x="34612" y="24549"/>
                    <a:pt x="36219" y="23537"/>
                    <a:pt x="37791" y="22156"/>
                  </a:cubicBezTo>
                  <a:cubicBezTo>
                    <a:pt x="40612" y="19679"/>
                    <a:pt x="41779" y="15727"/>
                    <a:pt x="42922" y="11905"/>
                  </a:cubicBezTo>
                  <a:cubicBezTo>
                    <a:pt x="44268" y="7368"/>
                    <a:pt x="45542" y="3082"/>
                    <a:pt x="49364" y="1784"/>
                  </a:cubicBezTo>
                  <a:cubicBezTo>
                    <a:pt x="49840" y="1618"/>
                    <a:pt x="50102" y="1094"/>
                    <a:pt x="49935" y="618"/>
                  </a:cubicBezTo>
                  <a:cubicBezTo>
                    <a:pt x="49802" y="237"/>
                    <a:pt x="49447" y="0"/>
                    <a:pt x="49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6329385" y="1021915"/>
              <a:ext cx="558941" cy="1032841"/>
            </a:xfrm>
            <a:custGeom>
              <a:avLst/>
              <a:gdLst/>
              <a:ahLst/>
              <a:cxnLst/>
              <a:rect l="l" t="t" r="r" b="b"/>
              <a:pathLst>
                <a:path w="53436" h="98742" extrusionOk="0">
                  <a:moveTo>
                    <a:pt x="52333" y="1"/>
                  </a:moveTo>
                  <a:cubicBezTo>
                    <a:pt x="52229" y="1"/>
                    <a:pt x="52123" y="17"/>
                    <a:pt x="52019" y="51"/>
                  </a:cubicBezTo>
                  <a:cubicBezTo>
                    <a:pt x="46983" y="1730"/>
                    <a:pt x="45423" y="6897"/>
                    <a:pt x="43899" y="11886"/>
                  </a:cubicBezTo>
                  <a:cubicBezTo>
                    <a:pt x="42768" y="15612"/>
                    <a:pt x="41601" y="19470"/>
                    <a:pt x="39005" y="21708"/>
                  </a:cubicBezTo>
                  <a:cubicBezTo>
                    <a:pt x="37458" y="23042"/>
                    <a:pt x="35803" y="24066"/>
                    <a:pt x="34207" y="25054"/>
                  </a:cubicBezTo>
                  <a:cubicBezTo>
                    <a:pt x="30350" y="27447"/>
                    <a:pt x="26694" y="29697"/>
                    <a:pt x="25647" y="35710"/>
                  </a:cubicBezTo>
                  <a:cubicBezTo>
                    <a:pt x="25337" y="37460"/>
                    <a:pt x="25123" y="39091"/>
                    <a:pt x="24920" y="40663"/>
                  </a:cubicBezTo>
                  <a:cubicBezTo>
                    <a:pt x="24111" y="46878"/>
                    <a:pt x="23527" y="51379"/>
                    <a:pt x="18170" y="56141"/>
                  </a:cubicBezTo>
                  <a:cubicBezTo>
                    <a:pt x="17562" y="56677"/>
                    <a:pt x="16931" y="57189"/>
                    <a:pt x="16276" y="57701"/>
                  </a:cubicBezTo>
                  <a:cubicBezTo>
                    <a:pt x="14467" y="59165"/>
                    <a:pt x="12586" y="60665"/>
                    <a:pt x="11312" y="62761"/>
                  </a:cubicBezTo>
                  <a:cubicBezTo>
                    <a:pt x="10145" y="64654"/>
                    <a:pt x="9680" y="66607"/>
                    <a:pt x="9228" y="68500"/>
                  </a:cubicBezTo>
                  <a:cubicBezTo>
                    <a:pt x="8823" y="70262"/>
                    <a:pt x="8430" y="71917"/>
                    <a:pt x="7513" y="73488"/>
                  </a:cubicBezTo>
                  <a:cubicBezTo>
                    <a:pt x="6882" y="74572"/>
                    <a:pt x="5918" y="75548"/>
                    <a:pt x="4906" y="76596"/>
                  </a:cubicBezTo>
                  <a:cubicBezTo>
                    <a:pt x="3525" y="78013"/>
                    <a:pt x="2096" y="79477"/>
                    <a:pt x="1358" y="81335"/>
                  </a:cubicBezTo>
                  <a:cubicBezTo>
                    <a:pt x="1" y="84799"/>
                    <a:pt x="417" y="88871"/>
                    <a:pt x="822" y="92812"/>
                  </a:cubicBezTo>
                  <a:cubicBezTo>
                    <a:pt x="1001" y="94586"/>
                    <a:pt x="1179" y="96253"/>
                    <a:pt x="1167" y="97789"/>
                  </a:cubicBezTo>
                  <a:cubicBezTo>
                    <a:pt x="1167" y="98313"/>
                    <a:pt x="1608" y="98742"/>
                    <a:pt x="2144" y="98742"/>
                  </a:cubicBezTo>
                  <a:cubicBezTo>
                    <a:pt x="2680" y="98742"/>
                    <a:pt x="3120" y="98313"/>
                    <a:pt x="3120" y="97789"/>
                  </a:cubicBezTo>
                  <a:cubicBezTo>
                    <a:pt x="3120" y="96158"/>
                    <a:pt x="2941" y="94443"/>
                    <a:pt x="2763" y="92610"/>
                  </a:cubicBezTo>
                  <a:cubicBezTo>
                    <a:pt x="2382" y="88907"/>
                    <a:pt x="1977" y="85061"/>
                    <a:pt x="3180" y="82025"/>
                  </a:cubicBezTo>
                  <a:cubicBezTo>
                    <a:pt x="3775" y="80513"/>
                    <a:pt x="5001" y="79251"/>
                    <a:pt x="6311" y="77918"/>
                  </a:cubicBezTo>
                  <a:cubicBezTo>
                    <a:pt x="7371" y="76834"/>
                    <a:pt x="8466" y="75715"/>
                    <a:pt x="9204" y="74441"/>
                  </a:cubicBezTo>
                  <a:cubicBezTo>
                    <a:pt x="10264" y="72619"/>
                    <a:pt x="10704" y="70738"/>
                    <a:pt x="11133" y="68940"/>
                  </a:cubicBezTo>
                  <a:cubicBezTo>
                    <a:pt x="11562" y="67107"/>
                    <a:pt x="11978" y="65380"/>
                    <a:pt x="12978" y="63737"/>
                  </a:cubicBezTo>
                  <a:cubicBezTo>
                    <a:pt x="14086" y="61939"/>
                    <a:pt x="15824" y="60534"/>
                    <a:pt x="17515" y="59177"/>
                  </a:cubicBezTo>
                  <a:cubicBezTo>
                    <a:pt x="18170" y="58653"/>
                    <a:pt x="18848" y="58117"/>
                    <a:pt x="19479" y="57558"/>
                  </a:cubicBezTo>
                  <a:cubicBezTo>
                    <a:pt x="25361" y="52319"/>
                    <a:pt x="26028" y="47283"/>
                    <a:pt x="26849" y="40901"/>
                  </a:cubicBezTo>
                  <a:cubicBezTo>
                    <a:pt x="27052" y="39353"/>
                    <a:pt x="27266" y="37746"/>
                    <a:pt x="27564" y="36031"/>
                  </a:cubicBezTo>
                  <a:cubicBezTo>
                    <a:pt x="28468" y="30864"/>
                    <a:pt x="31469" y="29007"/>
                    <a:pt x="35255" y="26661"/>
                  </a:cubicBezTo>
                  <a:cubicBezTo>
                    <a:pt x="36910" y="25637"/>
                    <a:pt x="38624" y="24578"/>
                    <a:pt x="40291" y="23137"/>
                  </a:cubicBezTo>
                  <a:cubicBezTo>
                    <a:pt x="43304" y="20541"/>
                    <a:pt x="44554" y="16422"/>
                    <a:pt x="45768" y="12433"/>
                  </a:cubicBezTo>
                  <a:cubicBezTo>
                    <a:pt x="47209" y="7695"/>
                    <a:pt x="48566" y="3218"/>
                    <a:pt x="52650" y="1861"/>
                  </a:cubicBezTo>
                  <a:cubicBezTo>
                    <a:pt x="53162" y="1694"/>
                    <a:pt x="53436" y="1146"/>
                    <a:pt x="53257" y="646"/>
                  </a:cubicBezTo>
                  <a:cubicBezTo>
                    <a:pt x="53115" y="248"/>
                    <a:pt x="52739" y="1"/>
                    <a:pt x="52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6405607" y="1021936"/>
              <a:ext cx="574505" cy="1061460"/>
            </a:xfrm>
            <a:custGeom>
              <a:avLst/>
              <a:gdLst/>
              <a:ahLst/>
              <a:cxnLst/>
              <a:rect l="l" t="t" r="r" b="b"/>
              <a:pathLst>
                <a:path w="54924" h="101478" extrusionOk="0">
                  <a:moveTo>
                    <a:pt x="53785" y="0"/>
                  </a:moveTo>
                  <a:cubicBezTo>
                    <a:pt x="53681" y="0"/>
                    <a:pt x="53575" y="16"/>
                    <a:pt x="53471" y="49"/>
                  </a:cubicBezTo>
                  <a:cubicBezTo>
                    <a:pt x="48304" y="1775"/>
                    <a:pt x="46685" y="7085"/>
                    <a:pt x="45125" y="12217"/>
                  </a:cubicBezTo>
                  <a:cubicBezTo>
                    <a:pt x="43970" y="16051"/>
                    <a:pt x="42767" y="20016"/>
                    <a:pt x="40100" y="22302"/>
                  </a:cubicBezTo>
                  <a:cubicBezTo>
                    <a:pt x="38505" y="23683"/>
                    <a:pt x="36814" y="24730"/>
                    <a:pt x="35171" y="25742"/>
                  </a:cubicBezTo>
                  <a:cubicBezTo>
                    <a:pt x="31207" y="28207"/>
                    <a:pt x="27444" y="30529"/>
                    <a:pt x="26373" y="36696"/>
                  </a:cubicBezTo>
                  <a:cubicBezTo>
                    <a:pt x="26051" y="38506"/>
                    <a:pt x="25837" y="40173"/>
                    <a:pt x="25622" y="41792"/>
                  </a:cubicBezTo>
                  <a:cubicBezTo>
                    <a:pt x="24789" y="48186"/>
                    <a:pt x="24182" y="52793"/>
                    <a:pt x="18681" y="57699"/>
                  </a:cubicBezTo>
                  <a:cubicBezTo>
                    <a:pt x="18062" y="58246"/>
                    <a:pt x="17407" y="58770"/>
                    <a:pt x="16740" y="59306"/>
                  </a:cubicBezTo>
                  <a:cubicBezTo>
                    <a:pt x="14871" y="60806"/>
                    <a:pt x="12942" y="62354"/>
                    <a:pt x="11633" y="64497"/>
                  </a:cubicBezTo>
                  <a:cubicBezTo>
                    <a:pt x="10442" y="66450"/>
                    <a:pt x="9966" y="68462"/>
                    <a:pt x="9501" y="70403"/>
                  </a:cubicBezTo>
                  <a:cubicBezTo>
                    <a:pt x="9073" y="72201"/>
                    <a:pt x="8668" y="73903"/>
                    <a:pt x="7727" y="75534"/>
                  </a:cubicBezTo>
                  <a:cubicBezTo>
                    <a:pt x="7084" y="76630"/>
                    <a:pt x="6096" y="77642"/>
                    <a:pt x="5048" y="78725"/>
                  </a:cubicBezTo>
                  <a:cubicBezTo>
                    <a:pt x="3632" y="80178"/>
                    <a:pt x="2155" y="81678"/>
                    <a:pt x="1405" y="83595"/>
                  </a:cubicBezTo>
                  <a:cubicBezTo>
                    <a:pt x="0" y="87155"/>
                    <a:pt x="441" y="91334"/>
                    <a:pt x="857" y="95382"/>
                  </a:cubicBezTo>
                  <a:cubicBezTo>
                    <a:pt x="1036" y="97204"/>
                    <a:pt x="1215" y="98930"/>
                    <a:pt x="1215" y="100502"/>
                  </a:cubicBezTo>
                  <a:cubicBezTo>
                    <a:pt x="1215" y="101037"/>
                    <a:pt x="1667" y="101478"/>
                    <a:pt x="2215" y="101478"/>
                  </a:cubicBezTo>
                  <a:cubicBezTo>
                    <a:pt x="2774" y="101478"/>
                    <a:pt x="3215" y="101049"/>
                    <a:pt x="3215" y="100502"/>
                  </a:cubicBezTo>
                  <a:cubicBezTo>
                    <a:pt x="3227" y="98835"/>
                    <a:pt x="3036" y="97061"/>
                    <a:pt x="2846" y="95180"/>
                  </a:cubicBezTo>
                  <a:cubicBezTo>
                    <a:pt x="2453" y="91370"/>
                    <a:pt x="2048" y="87429"/>
                    <a:pt x="3274" y="84297"/>
                  </a:cubicBezTo>
                  <a:cubicBezTo>
                    <a:pt x="3882" y="82749"/>
                    <a:pt x="5156" y="81452"/>
                    <a:pt x="6501" y="80071"/>
                  </a:cubicBezTo>
                  <a:cubicBezTo>
                    <a:pt x="7585" y="78963"/>
                    <a:pt x="8704" y="77820"/>
                    <a:pt x="9466" y="76499"/>
                  </a:cubicBezTo>
                  <a:cubicBezTo>
                    <a:pt x="10561" y="74629"/>
                    <a:pt x="11014" y="72701"/>
                    <a:pt x="11454" y="70843"/>
                  </a:cubicBezTo>
                  <a:cubicBezTo>
                    <a:pt x="11895" y="68962"/>
                    <a:pt x="12311" y="67188"/>
                    <a:pt x="13347" y="65509"/>
                  </a:cubicBezTo>
                  <a:cubicBezTo>
                    <a:pt x="14490" y="63652"/>
                    <a:pt x="16276" y="62211"/>
                    <a:pt x="18014" y="60818"/>
                  </a:cubicBezTo>
                  <a:cubicBezTo>
                    <a:pt x="18681" y="60282"/>
                    <a:pt x="19384" y="59723"/>
                    <a:pt x="20027" y="59151"/>
                  </a:cubicBezTo>
                  <a:cubicBezTo>
                    <a:pt x="26075" y="53758"/>
                    <a:pt x="26754" y="48590"/>
                    <a:pt x="27611" y="42042"/>
                  </a:cubicBezTo>
                  <a:cubicBezTo>
                    <a:pt x="27813" y="40447"/>
                    <a:pt x="28039" y="38792"/>
                    <a:pt x="28337" y="37030"/>
                  </a:cubicBezTo>
                  <a:cubicBezTo>
                    <a:pt x="29278" y="31719"/>
                    <a:pt x="32350" y="29814"/>
                    <a:pt x="36243" y="27397"/>
                  </a:cubicBezTo>
                  <a:cubicBezTo>
                    <a:pt x="37945" y="26350"/>
                    <a:pt x="39708" y="25254"/>
                    <a:pt x="41422" y="23778"/>
                  </a:cubicBezTo>
                  <a:cubicBezTo>
                    <a:pt x="44518" y="21111"/>
                    <a:pt x="45804" y="16872"/>
                    <a:pt x="47054" y="12777"/>
                  </a:cubicBezTo>
                  <a:cubicBezTo>
                    <a:pt x="48530" y="7907"/>
                    <a:pt x="49923" y="3299"/>
                    <a:pt x="54114" y="1906"/>
                  </a:cubicBezTo>
                  <a:cubicBezTo>
                    <a:pt x="54638" y="1728"/>
                    <a:pt x="54924" y="1180"/>
                    <a:pt x="54745" y="668"/>
                  </a:cubicBezTo>
                  <a:cubicBezTo>
                    <a:pt x="54602" y="257"/>
                    <a:pt x="54206" y="0"/>
                    <a:pt x="53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5969467" y="626904"/>
              <a:ext cx="1253254" cy="431161"/>
            </a:xfrm>
            <a:custGeom>
              <a:avLst/>
              <a:gdLst/>
              <a:ahLst/>
              <a:cxnLst/>
              <a:rect l="l" t="t" r="r" b="b"/>
              <a:pathLst>
                <a:path w="119814" h="41220" extrusionOk="0">
                  <a:moveTo>
                    <a:pt x="79237" y="1"/>
                  </a:moveTo>
                  <a:cubicBezTo>
                    <a:pt x="64842" y="1"/>
                    <a:pt x="52198" y="7442"/>
                    <a:pt x="44994" y="18741"/>
                  </a:cubicBezTo>
                  <a:cubicBezTo>
                    <a:pt x="40291" y="15241"/>
                    <a:pt x="34410" y="13205"/>
                    <a:pt x="28028" y="13205"/>
                  </a:cubicBezTo>
                  <a:cubicBezTo>
                    <a:pt x="12550" y="13205"/>
                    <a:pt x="1" y="25123"/>
                    <a:pt x="1" y="41220"/>
                  </a:cubicBezTo>
                  <a:lnTo>
                    <a:pt x="119813" y="40577"/>
                  </a:lnTo>
                  <a:cubicBezTo>
                    <a:pt x="119813" y="18039"/>
                    <a:pt x="101644" y="1"/>
                    <a:pt x="79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6063125" y="811721"/>
              <a:ext cx="1365459" cy="1608560"/>
            </a:xfrm>
            <a:custGeom>
              <a:avLst/>
              <a:gdLst/>
              <a:ahLst/>
              <a:cxnLst/>
              <a:rect l="l" t="t" r="r" b="b"/>
              <a:pathLst>
                <a:path w="130541" h="153782" extrusionOk="0">
                  <a:moveTo>
                    <a:pt x="52566" y="0"/>
                  </a:moveTo>
                  <a:cubicBezTo>
                    <a:pt x="52566" y="0"/>
                    <a:pt x="0" y="150995"/>
                    <a:pt x="798" y="153400"/>
                  </a:cubicBezTo>
                  <a:lnTo>
                    <a:pt x="130540" y="153781"/>
                  </a:lnTo>
                  <a:lnTo>
                    <a:pt x="525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6300494" y="822558"/>
              <a:ext cx="1128090" cy="1597723"/>
            </a:xfrm>
            <a:custGeom>
              <a:avLst/>
              <a:gdLst/>
              <a:ahLst/>
              <a:cxnLst/>
              <a:rect l="l" t="t" r="r" b="b"/>
              <a:pathLst>
                <a:path w="107848" h="152746" extrusionOk="0">
                  <a:moveTo>
                    <a:pt x="30409" y="0"/>
                  </a:moveTo>
                  <a:cubicBezTo>
                    <a:pt x="27111" y="11073"/>
                    <a:pt x="35517" y="19693"/>
                    <a:pt x="39815" y="29361"/>
                  </a:cubicBezTo>
                  <a:cubicBezTo>
                    <a:pt x="40994" y="32028"/>
                    <a:pt x="42148" y="35124"/>
                    <a:pt x="41398" y="38065"/>
                  </a:cubicBezTo>
                  <a:cubicBezTo>
                    <a:pt x="40720" y="40767"/>
                    <a:pt x="38541" y="42744"/>
                    <a:pt x="36457" y="44422"/>
                  </a:cubicBezTo>
                  <a:cubicBezTo>
                    <a:pt x="31088" y="48780"/>
                    <a:pt x="19967" y="54971"/>
                    <a:pt x="23468" y="63520"/>
                  </a:cubicBezTo>
                  <a:cubicBezTo>
                    <a:pt x="24968" y="67175"/>
                    <a:pt x="28421" y="69926"/>
                    <a:pt x="31480" y="72247"/>
                  </a:cubicBezTo>
                  <a:cubicBezTo>
                    <a:pt x="34564" y="74593"/>
                    <a:pt x="37267" y="77046"/>
                    <a:pt x="39327" y="80379"/>
                  </a:cubicBezTo>
                  <a:cubicBezTo>
                    <a:pt x="43458" y="87059"/>
                    <a:pt x="45089" y="96298"/>
                    <a:pt x="41875" y="103692"/>
                  </a:cubicBezTo>
                  <a:cubicBezTo>
                    <a:pt x="39017" y="110276"/>
                    <a:pt x="32362" y="113598"/>
                    <a:pt x="26218" y="116527"/>
                  </a:cubicBezTo>
                  <a:cubicBezTo>
                    <a:pt x="19027" y="119956"/>
                    <a:pt x="11049" y="123837"/>
                    <a:pt x="6180" y="130397"/>
                  </a:cubicBezTo>
                  <a:cubicBezTo>
                    <a:pt x="1584" y="136600"/>
                    <a:pt x="0" y="145328"/>
                    <a:pt x="3286" y="152436"/>
                  </a:cubicBezTo>
                  <a:lnTo>
                    <a:pt x="107847" y="152745"/>
                  </a:lnTo>
                  <a:lnTo>
                    <a:pt x="107847" y="152745"/>
                  </a:lnTo>
                  <a:lnTo>
                    <a:pt x="304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5650897" y="1512499"/>
              <a:ext cx="1034682" cy="1200818"/>
            </a:xfrm>
            <a:custGeom>
              <a:avLst/>
              <a:gdLst/>
              <a:ahLst/>
              <a:cxnLst/>
              <a:rect l="l" t="t" r="r" b="b"/>
              <a:pathLst>
                <a:path w="98918" h="114801" extrusionOk="0">
                  <a:moveTo>
                    <a:pt x="34719" y="1"/>
                  </a:moveTo>
                  <a:cubicBezTo>
                    <a:pt x="34719" y="1"/>
                    <a:pt x="0" y="112693"/>
                    <a:pt x="608" y="114515"/>
                  </a:cubicBezTo>
                  <a:lnTo>
                    <a:pt x="98917" y="114801"/>
                  </a:lnTo>
                  <a:lnTo>
                    <a:pt x="347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5859124" y="1525459"/>
              <a:ext cx="826455" cy="1187859"/>
            </a:xfrm>
            <a:custGeom>
              <a:avLst/>
              <a:gdLst/>
              <a:ahLst/>
              <a:cxnLst/>
              <a:rect l="l" t="t" r="r" b="b"/>
              <a:pathLst>
                <a:path w="79011" h="113562" extrusionOk="0">
                  <a:moveTo>
                    <a:pt x="15514" y="0"/>
                  </a:moveTo>
                  <a:cubicBezTo>
                    <a:pt x="14240" y="3774"/>
                    <a:pt x="14264" y="8084"/>
                    <a:pt x="14586" y="11954"/>
                  </a:cubicBezTo>
                  <a:cubicBezTo>
                    <a:pt x="14967" y="16478"/>
                    <a:pt x="15788" y="20872"/>
                    <a:pt x="18658" y="24491"/>
                  </a:cubicBezTo>
                  <a:cubicBezTo>
                    <a:pt x="21968" y="28658"/>
                    <a:pt x="26421" y="31944"/>
                    <a:pt x="29230" y="36493"/>
                  </a:cubicBezTo>
                  <a:cubicBezTo>
                    <a:pt x="31945" y="40886"/>
                    <a:pt x="32993" y="46030"/>
                    <a:pt x="28873" y="49649"/>
                  </a:cubicBezTo>
                  <a:cubicBezTo>
                    <a:pt x="24492" y="53495"/>
                    <a:pt x="9788" y="52661"/>
                    <a:pt x="13359" y="61877"/>
                  </a:cubicBezTo>
                  <a:cubicBezTo>
                    <a:pt x="14455" y="64710"/>
                    <a:pt x="17098" y="66603"/>
                    <a:pt x="19705" y="68151"/>
                  </a:cubicBezTo>
                  <a:cubicBezTo>
                    <a:pt x="25218" y="71449"/>
                    <a:pt x="31171" y="75628"/>
                    <a:pt x="34052" y="81582"/>
                  </a:cubicBezTo>
                  <a:cubicBezTo>
                    <a:pt x="36934" y="87547"/>
                    <a:pt x="32433" y="93559"/>
                    <a:pt x="26432" y="94952"/>
                  </a:cubicBezTo>
                  <a:cubicBezTo>
                    <a:pt x="22289" y="95905"/>
                    <a:pt x="17967" y="95464"/>
                    <a:pt x="13776" y="96000"/>
                  </a:cubicBezTo>
                  <a:cubicBezTo>
                    <a:pt x="9287" y="96560"/>
                    <a:pt x="5037" y="98869"/>
                    <a:pt x="2429" y="102656"/>
                  </a:cubicBezTo>
                  <a:cubicBezTo>
                    <a:pt x="132" y="105977"/>
                    <a:pt x="1" y="109716"/>
                    <a:pt x="941" y="113335"/>
                  </a:cubicBezTo>
                  <a:lnTo>
                    <a:pt x="79010" y="113562"/>
                  </a:lnTo>
                  <a:lnTo>
                    <a:pt x="15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5609674" y="516069"/>
              <a:ext cx="2737131" cy="2251672"/>
            </a:xfrm>
            <a:custGeom>
              <a:avLst/>
              <a:gdLst/>
              <a:ahLst/>
              <a:cxnLst/>
              <a:rect l="l" t="t" r="r" b="b"/>
              <a:pathLst>
                <a:path w="261676" h="215265" extrusionOk="0">
                  <a:moveTo>
                    <a:pt x="233732" y="215265"/>
                  </a:moveTo>
                  <a:lnTo>
                    <a:pt x="3834" y="215265"/>
                  </a:lnTo>
                  <a:cubicBezTo>
                    <a:pt x="3858" y="203704"/>
                    <a:pt x="0" y="186213"/>
                    <a:pt x="7263" y="176819"/>
                  </a:cubicBezTo>
                  <a:cubicBezTo>
                    <a:pt x="15443" y="166235"/>
                    <a:pt x="29957" y="171224"/>
                    <a:pt x="39124" y="176998"/>
                  </a:cubicBezTo>
                  <a:cubicBezTo>
                    <a:pt x="45923" y="181284"/>
                    <a:pt x="55579" y="185463"/>
                    <a:pt x="63413" y="181844"/>
                  </a:cubicBezTo>
                  <a:cubicBezTo>
                    <a:pt x="72188" y="177796"/>
                    <a:pt x="75700" y="170473"/>
                    <a:pt x="76105" y="161675"/>
                  </a:cubicBezTo>
                  <a:cubicBezTo>
                    <a:pt x="76653" y="149649"/>
                    <a:pt x="75986" y="136291"/>
                    <a:pt x="81403" y="125194"/>
                  </a:cubicBezTo>
                  <a:cubicBezTo>
                    <a:pt x="88297" y="111085"/>
                    <a:pt x="99501" y="114645"/>
                    <a:pt x="111812" y="110049"/>
                  </a:cubicBezTo>
                  <a:cubicBezTo>
                    <a:pt x="120432" y="106847"/>
                    <a:pt x="119825" y="97310"/>
                    <a:pt x="121801" y="89630"/>
                  </a:cubicBezTo>
                  <a:cubicBezTo>
                    <a:pt x="126933" y="69771"/>
                    <a:pt x="120325" y="51006"/>
                    <a:pt x="129528" y="32230"/>
                  </a:cubicBezTo>
                  <a:cubicBezTo>
                    <a:pt x="144911" y="881"/>
                    <a:pt x="188667" y="0"/>
                    <a:pt x="205062" y="22312"/>
                  </a:cubicBezTo>
                  <a:cubicBezTo>
                    <a:pt x="220278" y="43017"/>
                    <a:pt x="219159" y="70687"/>
                    <a:pt x="217670" y="95059"/>
                  </a:cubicBezTo>
                  <a:cubicBezTo>
                    <a:pt x="216825" y="108978"/>
                    <a:pt x="214158" y="122777"/>
                    <a:pt x="215432" y="136779"/>
                  </a:cubicBezTo>
                  <a:cubicBezTo>
                    <a:pt x="216004" y="143137"/>
                    <a:pt x="217135" y="150388"/>
                    <a:pt x="221195" y="155579"/>
                  </a:cubicBezTo>
                  <a:cubicBezTo>
                    <a:pt x="226683" y="162580"/>
                    <a:pt x="238721" y="163234"/>
                    <a:pt x="245864" y="168676"/>
                  </a:cubicBezTo>
                  <a:cubicBezTo>
                    <a:pt x="261676" y="180737"/>
                    <a:pt x="259473" y="197643"/>
                    <a:pt x="259473" y="21526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7369663" y="818322"/>
              <a:ext cx="377491" cy="475627"/>
            </a:xfrm>
            <a:custGeom>
              <a:avLst/>
              <a:gdLst/>
              <a:ahLst/>
              <a:cxnLst/>
              <a:rect l="l" t="t" r="r" b="b"/>
              <a:pathLst>
                <a:path w="36089" h="45471" extrusionOk="0">
                  <a:moveTo>
                    <a:pt x="10883" y="1"/>
                  </a:moveTo>
                  <a:lnTo>
                    <a:pt x="6847" y="39077"/>
                  </a:lnTo>
                  <a:lnTo>
                    <a:pt x="5025" y="15324"/>
                  </a:lnTo>
                  <a:lnTo>
                    <a:pt x="1" y="45470"/>
                  </a:lnTo>
                  <a:lnTo>
                    <a:pt x="35636" y="44554"/>
                  </a:lnTo>
                  <a:cubicBezTo>
                    <a:pt x="35636" y="43184"/>
                    <a:pt x="36088" y="5730"/>
                    <a:pt x="36088" y="5727"/>
                  </a:cubicBezTo>
                  <a:lnTo>
                    <a:pt x="36088" y="5727"/>
                  </a:lnTo>
                  <a:lnTo>
                    <a:pt x="29695" y="33588"/>
                  </a:lnTo>
                  <a:lnTo>
                    <a:pt x="27861" y="16229"/>
                  </a:lnTo>
                  <a:lnTo>
                    <a:pt x="24206" y="37243"/>
                  </a:lnTo>
                  <a:lnTo>
                    <a:pt x="20551" y="2989"/>
                  </a:lnTo>
                  <a:lnTo>
                    <a:pt x="17360" y="36791"/>
                  </a:lnTo>
                  <a:lnTo>
                    <a:pt x="12788" y="19884"/>
                  </a:lnTo>
                  <a:lnTo>
                    <a:pt x="10966" y="31766"/>
                  </a:lnTo>
                  <a:lnTo>
                    <a:pt x="10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7548006" y="1200258"/>
              <a:ext cx="464100" cy="1599742"/>
            </a:xfrm>
            <a:custGeom>
              <a:avLst/>
              <a:gdLst/>
              <a:ahLst/>
              <a:cxnLst/>
              <a:rect l="l" t="t" r="r" b="b"/>
              <a:pathLst>
                <a:path w="44369" h="152939" extrusionOk="0">
                  <a:moveTo>
                    <a:pt x="6201" y="0"/>
                  </a:moveTo>
                  <a:cubicBezTo>
                    <a:pt x="4031" y="0"/>
                    <a:pt x="1887" y="696"/>
                    <a:pt x="0" y="2325"/>
                  </a:cubicBezTo>
                  <a:cubicBezTo>
                    <a:pt x="2596" y="6635"/>
                    <a:pt x="1512" y="12993"/>
                    <a:pt x="2191" y="17636"/>
                  </a:cubicBezTo>
                  <a:cubicBezTo>
                    <a:pt x="4298" y="32174"/>
                    <a:pt x="5001" y="46354"/>
                    <a:pt x="5858" y="60998"/>
                  </a:cubicBezTo>
                  <a:cubicBezTo>
                    <a:pt x="6715" y="75393"/>
                    <a:pt x="5346" y="89764"/>
                    <a:pt x="5215" y="104182"/>
                  </a:cubicBezTo>
                  <a:cubicBezTo>
                    <a:pt x="5096" y="118422"/>
                    <a:pt x="4215" y="133769"/>
                    <a:pt x="631" y="147473"/>
                  </a:cubicBezTo>
                  <a:cubicBezTo>
                    <a:pt x="7632" y="149045"/>
                    <a:pt x="15228" y="148640"/>
                    <a:pt x="22360" y="149962"/>
                  </a:cubicBezTo>
                  <a:cubicBezTo>
                    <a:pt x="28635" y="151129"/>
                    <a:pt x="37576" y="150664"/>
                    <a:pt x="43291" y="152938"/>
                  </a:cubicBezTo>
                  <a:cubicBezTo>
                    <a:pt x="44369" y="146407"/>
                    <a:pt x="42371" y="144481"/>
                    <a:pt x="39064" y="144481"/>
                  </a:cubicBezTo>
                  <a:cubicBezTo>
                    <a:pt x="34313" y="144481"/>
                    <a:pt x="26861" y="148456"/>
                    <a:pt x="21950" y="148456"/>
                  </a:cubicBezTo>
                  <a:cubicBezTo>
                    <a:pt x="19288" y="148456"/>
                    <a:pt x="17373" y="147289"/>
                    <a:pt x="17038" y="143687"/>
                  </a:cubicBezTo>
                  <a:cubicBezTo>
                    <a:pt x="16133" y="133853"/>
                    <a:pt x="29766" y="131686"/>
                    <a:pt x="20812" y="120601"/>
                  </a:cubicBezTo>
                  <a:cubicBezTo>
                    <a:pt x="17812" y="116874"/>
                    <a:pt x="14335" y="116005"/>
                    <a:pt x="14669" y="110481"/>
                  </a:cubicBezTo>
                  <a:cubicBezTo>
                    <a:pt x="15074" y="103932"/>
                    <a:pt x="20122" y="104444"/>
                    <a:pt x="23206" y="100015"/>
                  </a:cubicBezTo>
                  <a:cubicBezTo>
                    <a:pt x="27778" y="93443"/>
                    <a:pt x="22622" y="88823"/>
                    <a:pt x="18991" y="83620"/>
                  </a:cubicBezTo>
                  <a:cubicBezTo>
                    <a:pt x="13907" y="76322"/>
                    <a:pt x="16252" y="72559"/>
                    <a:pt x="21384" y="66618"/>
                  </a:cubicBezTo>
                  <a:cubicBezTo>
                    <a:pt x="25765" y="61546"/>
                    <a:pt x="28230" y="57081"/>
                    <a:pt x="25670" y="50414"/>
                  </a:cubicBezTo>
                  <a:cubicBezTo>
                    <a:pt x="22598" y="42401"/>
                    <a:pt x="13835" y="39401"/>
                    <a:pt x="15538" y="29780"/>
                  </a:cubicBezTo>
                  <a:cubicBezTo>
                    <a:pt x="16681" y="23280"/>
                    <a:pt x="21229" y="19100"/>
                    <a:pt x="20169" y="12159"/>
                  </a:cubicBezTo>
                  <a:cubicBezTo>
                    <a:pt x="19253" y="6083"/>
                    <a:pt x="12613" y="0"/>
                    <a:pt x="6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7459703" y="1174579"/>
              <a:ext cx="500260" cy="1601510"/>
            </a:xfrm>
            <a:custGeom>
              <a:avLst/>
              <a:gdLst/>
              <a:ahLst/>
              <a:cxnLst/>
              <a:rect l="l" t="t" r="r" b="b"/>
              <a:pathLst>
                <a:path w="47826" h="153108" extrusionOk="0">
                  <a:moveTo>
                    <a:pt x="6564" y="0"/>
                  </a:moveTo>
                  <a:cubicBezTo>
                    <a:pt x="4265" y="0"/>
                    <a:pt x="1997" y="690"/>
                    <a:pt x="1" y="2303"/>
                  </a:cubicBezTo>
                  <a:cubicBezTo>
                    <a:pt x="2787" y="6625"/>
                    <a:pt x="1668" y="12971"/>
                    <a:pt x="2394" y="17626"/>
                  </a:cubicBezTo>
                  <a:cubicBezTo>
                    <a:pt x="4704" y="32176"/>
                    <a:pt x="5490" y="46356"/>
                    <a:pt x="6466" y="61013"/>
                  </a:cubicBezTo>
                  <a:cubicBezTo>
                    <a:pt x="7430" y="75419"/>
                    <a:pt x="6025" y="89790"/>
                    <a:pt x="5942" y="104208"/>
                  </a:cubicBezTo>
                  <a:cubicBezTo>
                    <a:pt x="5859" y="118448"/>
                    <a:pt x="4978" y="133784"/>
                    <a:pt x="1215" y="147476"/>
                  </a:cubicBezTo>
                  <a:cubicBezTo>
                    <a:pt x="8680" y="149083"/>
                    <a:pt x="16777" y="148702"/>
                    <a:pt x="24385" y="150059"/>
                  </a:cubicBezTo>
                  <a:cubicBezTo>
                    <a:pt x="31076" y="151250"/>
                    <a:pt x="40601" y="150809"/>
                    <a:pt x="46697" y="153107"/>
                  </a:cubicBezTo>
                  <a:cubicBezTo>
                    <a:pt x="47826" y="146560"/>
                    <a:pt x="45675" y="144636"/>
                    <a:pt x="42133" y="144636"/>
                  </a:cubicBezTo>
                  <a:cubicBezTo>
                    <a:pt x="37082" y="144636"/>
                    <a:pt x="29203" y="148551"/>
                    <a:pt x="23980" y="148551"/>
                  </a:cubicBezTo>
                  <a:cubicBezTo>
                    <a:pt x="21125" y="148551"/>
                    <a:pt x="19064" y="147381"/>
                    <a:pt x="18694" y="143761"/>
                  </a:cubicBezTo>
                  <a:cubicBezTo>
                    <a:pt x="17682" y="133915"/>
                    <a:pt x="32207" y="131807"/>
                    <a:pt x="22635" y="120675"/>
                  </a:cubicBezTo>
                  <a:cubicBezTo>
                    <a:pt x="19408" y="116936"/>
                    <a:pt x="15705" y="116055"/>
                    <a:pt x="16038" y="110531"/>
                  </a:cubicBezTo>
                  <a:cubicBezTo>
                    <a:pt x="16443" y="103994"/>
                    <a:pt x="21825" y="104518"/>
                    <a:pt x="25099" y="100101"/>
                  </a:cubicBezTo>
                  <a:cubicBezTo>
                    <a:pt x="29957" y="93552"/>
                    <a:pt x="24432" y="88909"/>
                    <a:pt x="20539" y="83682"/>
                  </a:cubicBezTo>
                  <a:cubicBezTo>
                    <a:pt x="15098" y="76372"/>
                    <a:pt x="17586" y="72609"/>
                    <a:pt x="23027" y="66692"/>
                  </a:cubicBezTo>
                  <a:cubicBezTo>
                    <a:pt x="27695" y="61632"/>
                    <a:pt x="30290" y="57179"/>
                    <a:pt x="27540" y="50500"/>
                  </a:cubicBezTo>
                  <a:cubicBezTo>
                    <a:pt x="24242" y="42463"/>
                    <a:pt x="14884" y="39439"/>
                    <a:pt x="16669" y="29818"/>
                  </a:cubicBezTo>
                  <a:cubicBezTo>
                    <a:pt x="17860" y="23318"/>
                    <a:pt x="22682" y="19162"/>
                    <a:pt x="21539" y="12221"/>
                  </a:cubicBezTo>
                  <a:cubicBezTo>
                    <a:pt x="20532" y="6124"/>
                    <a:pt x="13412" y="0"/>
                    <a:pt x="65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7376012" y="1104727"/>
              <a:ext cx="464027" cy="1599752"/>
            </a:xfrm>
            <a:custGeom>
              <a:avLst/>
              <a:gdLst/>
              <a:ahLst/>
              <a:cxnLst/>
              <a:rect l="l" t="t" r="r" b="b"/>
              <a:pathLst>
                <a:path w="44362" h="152940" extrusionOk="0">
                  <a:moveTo>
                    <a:pt x="6199" y="1"/>
                  </a:moveTo>
                  <a:cubicBezTo>
                    <a:pt x="4031" y="1"/>
                    <a:pt x="1888" y="697"/>
                    <a:pt x="1" y="2326"/>
                  </a:cubicBezTo>
                  <a:cubicBezTo>
                    <a:pt x="2596" y="6636"/>
                    <a:pt x="1513" y="12982"/>
                    <a:pt x="2191" y="17637"/>
                  </a:cubicBezTo>
                  <a:cubicBezTo>
                    <a:pt x="4299" y="32174"/>
                    <a:pt x="4989" y="46355"/>
                    <a:pt x="5859" y="60988"/>
                  </a:cubicBezTo>
                  <a:cubicBezTo>
                    <a:pt x="6704" y="75394"/>
                    <a:pt x="5335" y="89765"/>
                    <a:pt x="5216" y="104183"/>
                  </a:cubicBezTo>
                  <a:cubicBezTo>
                    <a:pt x="5085" y="118423"/>
                    <a:pt x="4204" y="133758"/>
                    <a:pt x="620" y="147462"/>
                  </a:cubicBezTo>
                  <a:cubicBezTo>
                    <a:pt x="7621" y="149046"/>
                    <a:pt x="15229" y="148641"/>
                    <a:pt x="22361" y="149963"/>
                  </a:cubicBezTo>
                  <a:cubicBezTo>
                    <a:pt x="28635" y="151130"/>
                    <a:pt x="37577" y="150665"/>
                    <a:pt x="43280" y="152939"/>
                  </a:cubicBezTo>
                  <a:cubicBezTo>
                    <a:pt x="44361" y="146408"/>
                    <a:pt x="42366" y="144482"/>
                    <a:pt x="39061" y="144482"/>
                  </a:cubicBezTo>
                  <a:cubicBezTo>
                    <a:pt x="34312" y="144482"/>
                    <a:pt x="26861" y="148457"/>
                    <a:pt x="21950" y="148457"/>
                  </a:cubicBezTo>
                  <a:cubicBezTo>
                    <a:pt x="19289" y="148457"/>
                    <a:pt x="17373" y="147290"/>
                    <a:pt x="17039" y="143688"/>
                  </a:cubicBezTo>
                  <a:cubicBezTo>
                    <a:pt x="16134" y="133854"/>
                    <a:pt x="29766" y="131687"/>
                    <a:pt x="20813" y="120602"/>
                  </a:cubicBezTo>
                  <a:cubicBezTo>
                    <a:pt x="17801" y="116863"/>
                    <a:pt x="14336" y="115994"/>
                    <a:pt x="14669" y="110470"/>
                  </a:cubicBezTo>
                  <a:cubicBezTo>
                    <a:pt x="15074" y="103933"/>
                    <a:pt x="20122" y="104445"/>
                    <a:pt x="23206" y="100016"/>
                  </a:cubicBezTo>
                  <a:cubicBezTo>
                    <a:pt x="27778" y="93444"/>
                    <a:pt x="22623" y="88824"/>
                    <a:pt x="18979" y="83609"/>
                  </a:cubicBezTo>
                  <a:cubicBezTo>
                    <a:pt x="13895" y="76323"/>
                    <a:pt x="16253" y="72560"/>
                    <a:pt x="21384" y="66619"/>
                  </a:cubicBezTo>
                  <a:cubicBezTo>
                    <a:pt x="25766" y="61535"/>
                    <a:pt x="28219" y="57082"/>
                    <a:pt x="25671" y="50415"/>
                  </a:cubicBezTo>
                  <a:cubicBezTo>
                    <a:pt x="22599" y="42390"/>
                    <a:pt x="13836" y="39402"/>
                    <a:pt x="15526" y="29769"/>
                  </a:cubicBezTo>
                  <a:cubicBezTo>
                    <a:pt x="16681" y="23269"/>
                    <a:pt x="21218" y="19101"/>
                    <a:pt x="20170" y="12160"/>
                  </a:cubicBezTo>
                  <a:cubicBezTo>
                    <a:pt x="19245" y="6084"/>
                    <a:pt x="12609" y="1"/>
                    <a:pt x="61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6962790" y="250992"/>
              <a:ext cx="255820" cy="556451"/>
            </a:xfrm>
            <a:custGeom>
              <a:avLst/>
              <a:gdLst/>
              <a:ahLst/>
              <a:cxnLst/>
              <a:rect l="l" t="t" r="r" b="b"/>
              <a:pathLst>
                <a:path w="24457" h="53198" extrusionOk="0">
                  <a:moveTo>
                    <a:pt x="10664" y="1"/>
                  </a:moveTo>
                  <a:cubicBezTo>
                    <a:pt x="7865" y="1"/>
                    <a:pt x="5413" y="1400"/>
                    <a:pt x="4573" y="5030"/>
                  </a:cubicBezTo>
                  <a:cubicBezTo>
                    <a:pt x="3073" y="11519"/>
                    <a:pt x="9359" y="14103"/>
                    <a:pt x="11216" y="19413"/>
                  </a:cubicBezTo>
                  <a:cubicBezTo>
                    <a:pt x="14753" y="29485"/>
                    <a:pt x="1" y="32605"/>
                    <a:pt x="1965" y="43618"/>
                  </a:cubicBezTo>
                  <a:cubicBezTo>
                    <a:pt x="2910" y="48897"/>
                    <a:pt x="9192" y="53198"/>
                    <a:pt x="14240" y="53198"/>
                  </a:cubicBezTo>
                  <a:cubicBezTo>
                    <a:pt x="16889" y="53198"/>
                    <a:pt x="19197" y="52014"/>
                    <a:pt x="20218" y="49166"/>
                  </a:cubicBezTo>
                  <a:cubicBezTo>
                    <a:pt x="22742" y="42070"/>
                    <a:pt x="19682" y="32248"/>
                    <a:pt x="21754" y="24413"/>
                  </a:cubicBezTo>
                  <a:cubicBezTo>
                    <a:pt x="23361" y="18341"/>
                    <a:pt x="24456" y="10650"/>
                    <a:pt x="20491" y="5173"/>
                  </a:cubicBezTo>
                  <a:cubicBezTo>
                    <a:pt x="19956" y="4435"/>
                    <a:pt x="19289" y="3744"/>
                    <a:pt x="18527" y="3101"/>
                  </a:cubicBezTo>
                  <a:cubicBezTo>
                    <a:pt x="16323" y="1275"/>
                    <a:pt x="13335" y="1"/>
                    <a:pt x="10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7226319" y="544092"/>
              <a:ext cx="174494" cy="393945"/>
            </a:xfrm>
            <a:custGeom>
              <a:avLst/>
              <a:gdLst/>
              <a:ahLst/>
              <a:cxnLst/>
              <a:rect l="l" t="t" r="r" b="b"/>
              <a:pathLst>
                <a:path w="16682" h="37662" extrusionOk="0">
                  <a:moveTo>
                    <a:pt x="7264" y="0"/>
                  </a:moveTo>
                  <a:cubicBezTo>
                    <a:pt x="5357" y="0"/>
                    <a:pt x="3686" y="991"/>
                    <a:pt x="3108" y="3560"/>
                  </a:cubicBezTo>
                  <a:cubicBezTo>
                    <a:pt x="2084" y="8156"/>
                    <a:pt x="6382" y="9977"/>
                    <a:pt x="7644" y="13740"/>
                  </a:cubicBezTo>
                  <a:cubicBezTo>
                    <a:pt x="10061" y="20872"/>
                    <a:pt x="0" y="23074"/>
                    <a:pt x="1334" y="30873"/>
                  </a:cubicBezTo>
                  <a:cubicBezTo>
                    <a:pt x="1982" y="34613"/>
                    <a:pt x="6266" y="37662"/>
                    <a:pt x="9709" y="37662"/>
                  </a:cubicBezTo>
                  <a:cubicBezTo>
                    <a:pt x="11516" y="37662"/>
                    <a:pt x="13091" y="36822"/>
                    <a:pt x="13788" y="34802"/>
                  </a:cubicBezTo>
                  <a:cubicBezTo>
                    <a:pt x="15514" y="29777"/>
                    <a:pt x="13431" y="22824"/>
                    <a:pt x="14836" y="17276"/>
                  </a:cubicBezTo>
                  <a:cubicBezTo>
                    <a:pt x="15931" y="12990"/>
                    <a:pt x="16681" y="7537"/>
                    <a:pt x="13978" y="3655"/>
                  </a:cubicBezTo>
                  <a:cubicBezTo>
                    <a:pt x="13609" y="3143"/>
                    <a:pt x="13157" y="2643"/>
                    <a:pt x="12633" y="2203"/>
                  </a:cubicBezTo>
                  <a:cubicBezTo>
                    <a:pt x="11126" y="905"/>
                    <a:pt x="9087" y="0"/>
                    <a:pt x="7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7102400" y="407097"/>
              <a:ext cx="11224" cy="672149"/>
            </a:xfrm>
            <a:custGeom>
              <a:avLst/>
              <a:gdLst/>
              <a:ahLst/>
              <a:cxnLst/>
              <a:rect l="l" t="t" r="r" b="b"/>
              <a:pathLst>
                <a:path w="1073" h="64259" extrusionOk="0">
                  <a:moveTo>
                    <a:pt x="536" y="0"/>
                  </a:moveTo>
                  <a:cubicBezTo>
                    <a:pt x="239" y="0"/>
                    <a:pt x="1" y="429"/>
                    <a:pt x="1" y="953"/>
                  </a:cubicBezTo>
                  <a:lnTo>
                    <a:pt x="1" y="63306"/>
                  </a:lnTo>
                  <a:cubicBezTo>
                    <a:pt x="1" y="63829"/>
                    <a:pt x="239" y="64258"/>
                    <a:pt x="536" y="64258"/>
                  </a:cubicBezTo>
                  <a:cubicBezTo>
                    <a:pt x="822" y="64258"/>
                    <a:pt x="1072" y="63829"/>
                    <a:pt x="1072" y="63306"/>
                  </a:cubicBezTo>
                  <a:lnTo>
                    <a:pt x="1072" y="953"/>
                  </a:lnTo>
                  <a:cubicBezTo>
                    <a:pt x="1072" y="429"/>
                    <a:pt x="822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7334915" y="658409"/>
              <a:ext cx="10973" cy="369897"/>
            </a:xfrm>
            <a:custGeom>
              <a:avLst/>
              <a:gdLst/>
              <a:ahLst/>
              <a:cxnLst/>
              <a:rect l="l" t="t" r="r" b="b"/>
              <a:pathLst>
                <a:path w="1049" h="35363" extrusionOk="0"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lnTo>
                    <a:pt x="1" y="34839"/>
                  </a:lnTo>
                  <a:cubicBezTo>
                    <a:pt x="1" y="35124"/>
                    <a:pt x="239" y="35362"/>
                    <a:pt x="525" y="35362"/>
                  </a:cubicBezTo>
                  <a:cubicBezTo>
                    <a:pt x="810" y="35362"/>
                    <a:pt x="1048" y="35124"/>
                    <a:pt x="1048" y="34839"/>
                  </a:cubicBezTo>
                  <a:lnTo>
                    <a:pt x="1048" y="525"/>
                  </a:lnTo>
                  <a:cubicBezTo>
                    <a:pt x="1048" y="239"/>
                    <a:pt x="810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6681458" y="2194973"/>
              <a:ext cx="377616" cy="475501"/>
            </a:xfrm>
            <a:custGeom>
              <a:avLst/>
              <a:gdLst/>
              <a:ahLst/>
              <a:cxnLst/>
              <a:rect l="l" t="t" r="r" b="b"/>
              <a:pathLst>
                <a:path w="36101" h="45459" extrusionOk="0">
                  <a:moveTo>
                    <a:pt x="25218" y="1"/>
                  </a:moveTo>
                  <a:lnTo>
                    <a:pt x="25135" y="31755"/>
                  </a:lnTo>
                  <a:lnTo>
                    <a:pt x="23301" y="19884"/>
                  </a:lnTo>
                  <a:lnTo>
                    <a:pt x="18741" y="36779"/>
                  </a:lnTo>
                  <a:lnTo>
                    <a:pt x="15538" y="2977"/>
                  </a:lnTo>
                  <a:lnTo>
                    <a:pt x="11883" y="37244"/>
                  </a:lnTo>
                  <a:lnTo>
                    <a:pt x="8228" y="16229"/>
                  </a:lnTo>
                  <a:lnTo>
                    <a:pt x="6406" y="33588"/>
                  </a:lnTo>
                  <a:lnTo>
                    <a:pt x="1" y="5716"/>
                  </a:lnTo>
                  <a:lnTo>
                    <a:pt x="1" y="5716"/>
                  </a:lnTo>
                  <a:cubicBezTo>
                    <a:pt x="1" y="5718"/>
                    <a:pt x="465" y="43185"/>
                    <a:pt x="465" y="44554"/>
                  </a:cubicBezTo>
                  <a:lnTo>
                    <a:pt x="36100" y="45459"/>
                  </a:lnTo>
                  <a:lnTo>
                    <a:pt x="31076" y="15312"/>
                  </a:lnTo>
                  <a:lnTo>
                    <a:pt x="29242" y="39065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7842664" y="2171061"/>
              <a:ext cx="377616" cy="523324"/>
            </a:xfrm>
            <a:custGeom>
              <a:avLst/>
              <a:gdLst/>
              <a:ahLst/>
              <a:cxnLst/>
              <a:rect l="l" t="t" r="r" b="b"/>
              <a:pathLst>
                <a:path w="36101" h="50031" extrusionOk="0">
                  <a:moveTo>
                    <a:pt x="25218" y="1"/>
                  </a:moveTo>
                  <a:lnTo>
                    <a:pt x="25135" y="34958"/>
                  </a:lnTo>
                  <a:lnTo>
                    <a:pt x="23301" y="21885"/>
                  </a:lnTo>
                  <a:lnTo>
                    <a:pt x="18741" y="40482"/>
                  </a:lnTo>
                  <a:lnTo>
                    <a:pt x="15538" y="3275"/>
                  </a:lnTo>
                  <a:lnTo>
                    <a:pt x="11883" y="40982"/>
                  </a:lnTo>
                  <a:lnTo>
                    <a:pt x="8228" y="17860"/>
                  </a:lnTo>
                  <a:lnTo>
                    <a:pt x="6406" y="36958"/>
                  </a:lnTo>
                  <a:lnTo>
                    <a:pt x="0" y="6299"/>
                  </a:lnTo>
                  <a:lnTo>
                    <a:pt x="0" y="6299"/>
                  </a:lnTo>
                  <a:cubicBezTo>
                    <a:pt x="0" y="6302"/>
                    <a:pt x="465" y="47519"/>
                    <a:pt x="465" y="49031"/>
                  </a:cubicBezTo>
                  <a:lnTo>
                    <a:pt x="36100" y="50031"/>
                  </a:lnTo>
                  <a:lnTo>
                    <a:pt x="31076" y="16848"/>
                  </a:lnTo>
                  <a:lnTo>
                    <a:pt x="29242" y="42994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7046229" y="977355"/>
              <a:ext cx="446119" cy="1643810"/>
            </a:xfrm>
            <a:custGeom>
              <a:avLst/>
              <a:gdLst/>
              <a:ahLst/>
              <a:cxnLst/>
              <a:rect l="l" t="t" r="r" b="b"/>
              <a:pathLst>
                <a:path w="42650" h="157152" extrusionOk="0">
                  <a:moveTo>
                    <a:pt x="21325" y="1"/>
                  </a:moveTo>
                  <a:cubicBezTo>
                    <a:pt x="9597" y="1"/>
                    <a:pt x="1" y="9585"/>
                    <a:pt x="1" y="21313"/>
                  </a:cubicBezTo>
                  <a:lnTo>
                    <a:pt x="1" y="135827"/>
                  </a:lnTo>
                  <a:cubicBezTo>
                    <a:pt x="1" y="147555"/>
                    <a:pt x="9597" y="157151"/>
                    <a:pt x="21325" y="157151"/>
                  </a:cubicBezTo>
                  <a:cubicBezTo>
                    <a:pt x="33053" y="157151"/>
                    <a:pt x="42649" y="147555"/>
                    <a:pt x="42649" y="135827"/>
                  </a:cubicBezTo>
                  <a:lnTo>
                    <a:pt x="42649" y="21313"/>
                  </a:lnTo>
                  <a:cubicBezTo>
                    <a:pt x="42649" y="9585"/>
                    <a:pt x="33053" y="1"/>
                    <a:pt x="21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6500960" y="2341967"/>
              <a:ext cx="1652942" cy="387543"/>
            </a:xfrm>
            <a:custGeom>
              <a:avLst/>
              <a:gdLst/>
              <a:ahLst/>
              <a:cxnLst/>
              <a:rect l="l" t="t" r="r" b="b"/>
              <a:pathLst>
                <a:path w="158025" h="37050" extrusionOk="0">
                  <a:moveTo>
                    <a:pt x="74213" y="1"/>
                  </a:moveTo>
                  <a:cubicBezTo>
                    <a:pt x="66865" y="1"/>
                    <a:pt x="59611" y="2589"/>
                    <a:pt x="54083" y="7939"/>
                  </a:cubicBezTo>
                  <a:cubicBezTo>
                    <a:pt x="44944" y="16776"/>
                    <a:pt x="41253" y="29933"/>
                    <a:pt x="27074" y="29933"/>
                  </a:cubicBezTo>
                  <a:cubicBezTo>
                    <a:pt x="26125" y="29933"/>
                    <a:pt x="25128" y="29874"/>
                    <a:pt x="24079" y="29751"/>
                  </a:cubicBezTo>
                  <a:cubicBezTo>
                    <a:pt x="21838" y="29489"/>
                    <a:pt x="15115" y="27767"/>
                    <a:pt x="9747" y="27767"/>
                  </a:cubicBezTo>
                  <a:cubicBezTo>
                    <a:pt x="4133" y="27767"/>
                    <a:pt x="0" y="29649"/>
                    <a:pt x="4017" y="37049"/>
                  </a:cubicBezTo>
                  <a:lnTo>
                    <a:pt x="158024" y="35811"/>
                  </a:lnTo>
                  <a:cubicBezTo>
                    <a:pt x="156774" y="25798"/>
                    <a:pt x="155298" y="9820"/>
                    <a:pt x="143213" y="7129"/>
                  </a:cubicBezTo>
                  <a:cubicBezTo>
                    <a:pt x="142219" y="6908"/>
                    <a:pt x="141239" y="6807"/>
                    <a:pt x="140272" y="6807"/>
                  </a:cubicBezTo>
                  <a:cubicBezTo>
                    <a:pt x="131183" y="6807"/>
                    <a:pt x="123195" y="15739"/>
                    <a:pt x="114769" y="18107"/>
                  </a:cubicBezTo>
                  <a:cubicBezTo>
                    <a:pt x="113488" y="18465"/>
                    <a:pt x="112303" y="18628"/>
                    <a:pt x="111194" y="18628"/>
                  </a:cubicBezTo>
                  <a:cubicBezTo>
                    <a:pt x="104683" y="18628"/>
                    <a:pt x="100816" y="13015"/>
                    <a:pt x="95933" y="8498"/>
                  </a:cubicBezTo>
                  <a:cubicBezTo>
                    <a:pt x="89878" y="2902"/>
                    <a:pt x="81993" y="1"/>
                    <a:pt x="742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6928795" y="2145779"/>
              <a:ext cx="375242" cy="58670"/>
            </a:xfrm>
            <a:custGeom>
              <a:avLst/>
              <a:gdLst/>
              <a:ahLst/>
              <a:cxnLst/>
              <a:rect l="l" t="t" r="r" b="b"/>
              <a:pathLst>
                <a:path w="35874" h="5609" extrusionOk="0">
                  <a:moveTo>
                    <a:pt x="2024" y="1"/>
                  </a:moveTo>
                  <a:cubicBezTo>
                    <a:pt x="905" y="1"/>
                    <a:pt x="0" y="918"/>
                    <a:pt x="0" y="2037"/>
                  </a:cubicBezTo>
                  <a:lnTo>
                    <a:pt x="0" y="3585"/>
                  </a:lnTo>
                  <a:cubicBezTo>
                    <a:pt x="0" y="4704"/>
                    <a:pt x="905" y="5609"/>
                    <a:pt x="2024" y="5609"/>
                  </a:cubicBezTo>
                  <a:lnTo>
                    <a:pt x="33838" y="5609"/>
                  </a:lnTo>
                  <a:cubicBezTo>
                    <a:pt x="34957" y="5609"/>
                    <a:pt x="35874" y="4704"/>
                    <a:pt x="35874" y="3585"/>
                  </a:cubicBezTo>
                  <a:lnTo>
                    <a:pt x="35874" y="2037"/>
                  </a:lnTo>
                  <a:cubicBezTo>
                    <a:pt x="35874" y="918"/>
                    <a:pt x="34957" y="1"/>
                    <a:pt x="33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6284553" y="2474568"/>
              <a:ext cx="375242" cy="58796"/>
            </a:xfrm>
            <a:custGeom>
              <a:avLst/>
              <a:gdLst/>
              <a:ahLst/>
              <a:cxnLst/>
              <a:rect l="l" t="t" r="r" b="b"/>
              <a:pathLst>
                <a:path w="35874" h="5621" extrusionOk="0">
                  <a:moveTo>
                    <a:pt x="2024" y="0"/>
                  </a:moveTo>
                  <a:cubicBezTo>
                    <a:pt x="917" y="0"/>
                    <a:pt x="0" y="917"/>
                    <a:pt x="0" y="2036"/>
                  </a:cubicBezTo>
                  <a:lnTo>
                    <a:pt x="0" y="3584"/>
                  </a:lnTo>
                  <a:cubicBezTo>
                    <a:pt x="0" y="4703"/>
                    <a:pt x="917" y="5620"/>
                    <a:pt x="2024" y="5620"/>
                  </a:cubicBezTo>
                  <a:lnTo>
                    <a:pt x="33838" y="5620"/>
                  </a:lnTo>
                  <a:cubicBezTo>
                    <a:pt x="34957" y="5620"/>
                    <a:pt x="35874" y="4703"/>
                    <a:pt x="35874" y="3584"/>
                  </a:cubicBezTo>
                  <a:lnTo>
                    <a:pt x="35874" y="2036"/>
                  </a:lnTo>
                  <a:cubicBezTo>
                    <a:pt x="35874" y="917"/>
                    <a:pt x="34957" y="0"/>
                    <a:pt x="338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8398488" y="2207022"/>
              <a:ext cx="630550" cy="480522"/>
            </a:xfrm>
            <a:custGeom>
              <a:avLst/>
              <a:gdLst/>
              <a:ahLst/>
              <a:cxnLst/>
              <a:rect l="l" t="t" r="r" b="b"/>
              <a:pathLst>
                <a:path w="60282" h="45939" extrusionOk="0">
                  <a:moveTo>
                    <a:pt x="32528" y="16423"/>
                  </a:moveTo>
                  <a:cubicBezTo>
                    <a:pt x="32933" y="16542"/>
                    <a:pt x="33349" y="16661"/>
                    <a:pt x="33754" y="16804"/>
                  </a:cubicBezTo>
                  <a:cubicBezTo>
                    <a:pt x="33850" y="17327"/>
                    <a:pt x="33909" y="17863"/>
                    <a:pt x="33850" y="18399"/>
                  </a:cubicBezTo>
                  <a:cubicBezTo>
                    <a:pt x="33802" y="18804"/>
                    <a:pt x="33671" y="19185"/>
                    <a:pt x="33540" y="19566"/>
                  </a:cubicBezTo>
                  <a:cubicBezTo>
                    <a:pt x="32766" y="19554"/>
                    <a:pt x="32504" y="19220"/>
                    <a:pt x="32468" y="18280"/>
                  </a:cubicBezTo>
                  <a:cubicBezTo>
                    <a:pt x="32445" y="17863"/>
                    <a:pt x="32468" y="17435"/>
                    <a:pt x="32492" y="17030"/>
                  </a:cubicBezTo>
                  <a:cubicBezTo>
                    <a:pt x="32504" y="16827"/>
                    <a:pt x="32516" y="16625"/>
                    <a:pt x="32528" y="16423"/>
                  </a:cubicBezTo>
                  <a:close/>
                  <a:moveTo>
                    <a:pt x="24467" y="17351"/>
                  </a:moveTo>
                  <a:lnTo>
                    <a:pt x="24467" y="17351"/>
                  </a:lnTo>
                  <a:cubicBezTo>
                    <a:pt x="24336" y="18292"/>
                    <a:pt x="24336" y="19244"/>
                    <a:pt x="24551" y="20328"/>
                  </a:cubicBezTo>
                  <a:cubicBezTo>
                    <a:pt x="24598" y="20506"/>
                    <a:pt x="24670" y="20697"/>
                    <a:pt x="24729" y="20864"/>
                  </a:cubicBezTo>
                  <a:cubicBezTo>
                    <a:pt x="24836" y="21125"/>
                    <a:pt x="24944" y="21387"/>
                    <a:pt x="24872" y="21530"/>
                  </a:cubicBezTo>
                  <a:cubicBezTo>
                    <a:pt x="24860" y="21566"/>
                    <a:pt x="24813" y="21614"/>
                    <a:pt x="24765" y="21649"/>
                  </a:cubicBezTo>
                  <a:cubicBezTo>
                    <a:pt x="24658" y="21506"/>
                    <a:pt x="24551" y="21375"/>
                    <a:pt x="24444" y="21233"/>
                  </a:cubicBezTo>
                  <a:cubicBezTo>
                    <a:pt x="24182" y="20911"/>
                    <a:pt x="23932" y="20613"/>
                    <a:pt x="23777" y="20268"/>
                  </a:cubicBezTo>
                  <a:cubicBezTo>
                    <a:pt x="23479" y="19637"/>
                    <a:pt x="23384" y="18839"/>
                    <a:pt x="23420" y="18066"/>
                  </a:cubicBezTo>
                  <a:cubicBezTo>
                    <a:pt x="23777" y="17792"/>
                    <a:pt x="24122" y="17565"/>
                    <a:pt x="24467" y="17351"/>
                  </a:cubicBezTo>
                  <a:close/>
                  <a:moveTo>
                    <a:pt x="34302" y="16994"/>
                  </a:moveTo>
                  <a:cubicBezTo>
                    <a:pt x="34897" y="17208"/>
                    <a:pt x="35504" y="17458"/>
                    <a:pt x="36124" y="17708"/>
                  </a:cubicBezTo>
                  <a:cubicBezTo>
                    <a:pt x="36064" y="19006"/>
                    <a:pt x="35957" y="20304"/>
                    <a:pt x="35647" y="21483"/>
                  </a:cubicBezTo>
                  <a:cubicBezTo>
                    <a:pt x="35540" y="21887"/>
                    <a:pt x="35397" y="22221"/>
                    <a:pt x="35254" y="22507"/>
                  </a:cubicBezTo>
                  <a:cubicBezTo>
                    <a:pt x="34564" y="22471"/>
                    <a:pt x="34111" y="22316"/>
                    <a:pt x="33885" y="22018"/>
                  </a:cubicBezTo>
                  <a:cubicBezTo>
                    <a:pt x="33647" y="21733"/>
                    <a:pt x="33599" y="21268"/>
                    <a:pt x="33742" y="20613"/>
                  </a:cubicBezTo>
                  <a:cubicBezTo>
                    <a:pt x="33802" y="20340"/>
                    <a:pt x="33897" y="20078"/>
                    <a:pt x="34004" y="19792"/>
                  </a:cubicBezTo>
                  <a:cubicBezTo>
                    <a:pt x="34147" y="19363"/>
                    <a:pt x="34302" y="18935"/>
                    <a:pt x="34361" y="18458"/>
                  </a:cubicBezTo>
                  <a:cubicBezTo>
                    <a:pt x="34409" y="17958"/>
                    <a:pt x="34373" y="17470"/>
                    <a:pt x="34302" y="16994"/>
                  </a:cubicBezTo>
                  <a:close/>
                  <a:moveTo>
                    <a:pt x="30218" y="15994"/>
                  </a:moveTo>
                  <a:cubicBezTo>
                    <a:pt x="30813" y="16042"/>
                    <a:pt x="31409" y="16149"/>
                    <a:pt x="32016" y="16292"/>
                  </a:cubicBezTo>
                  <a:cubicBezTo>
                    <a:pt x="32016" y="16530"/>
                    <a:pt x="32004" y="16756"/>
                    <a:pt x="31980" y="16994"/>
                  </a:cubicBezTo>
                  <a:cubicBezTo>
                    <a:pt x="31956" y="17423"/>
                    <a:pt x="31933" y="17851"/>
                    <a:pt x="31956" y="18304"/>
                  </a:cubicBezTo>
                  <a:cubicBezTo>
                    <a:pt x="31980" y="19089"/>
                    <a:pt x="32195" y="19959"/>
                    <a:pt x="33361" y="20066"/>
                  </a:cubicBezTo>
                  <a:cubicBezTo>
                    <a:pt x="33314" y="20209"/>
                    <a:pt x="33278" y="20363"/>
                    <a:pt x="33242" y="20506"/>
                  </a:cubicBezTo>
                  <a:cubicBezTo>
                    <a:pt x="33064" y="21328"/>
                    <a:pt x="33147" y="21923"/>
                    <a:pt x="33480" y="22340"/>
                  </a:cubicBezTo>
                  <a:cubicBezTo>
                    <a:pt x="33778" y="22709"/>
                    <a:pt x="34254" y="22923"/>
                    <a:pt x="34945" y="22995"/>
                  </a:cubicBezTo>
                  <a:cubicBezTo>
                    <a:pt x="34742" y="23292"/>
                    <a:pt x="34504" y="23542"/>
                    <a:pt x="34254" y="23816"/>
                  </a:cubicBezTo>
                  <a:cubicBezTo>
                    <a:pt x="33933" y="24162"/>
                    <a:pt x="33611" y="24519"/>
                    <a:pt x="33278" y="25007"/>
                  </a:cubicBezTo>
                  <a:cubicBezTo>
                    <a:pt x="33266" y="25031"/>
                    <a:pt x="33254" y="25055"/>
                    <a:pt x="33242" y="25078"/>
                  </a:cubicBezTo>
                  <a:cubicBezTo>
                    <a:pt x="33228" y="25076"/>
                    <a:pt x="33215" y="25075"/>
                    <a:pt x="33201" y="25075"/>
                  </a:cubicBezTo>
                  <a:cubicBezTo>
                    <a:pt x="33132" y="25075"/>
                    <a:pt x="33066" y="25100"/>
                    <a:pt x="33016" y="25150"/>
                  </a:cubicBezTo>
                  <a:cubicBezTo>
                    <a:pt x="32854" y="25320"/>
                    <a:pt x="32650" y="25405"/>
                    <a:pt x="32399" y="25405"/>
                  </a:cubicBezTo>
                  <a:cubicBezTo>
                    <a:pt x="32299" y="25405"/>
                    <a:pt x="32191" y="25391"/>
                    <a:pt x="32075" y="25364"/>
                  </a:cubicBezTo>
                  <a:cubicBezTo>
                    <a:pt x="31206" y="25174"/>
                    <a:pt x="30290" y="24304"/>
                    <a:pt x="30111" y="23709"/>
                  </a:cubicBezTo>
                  <a:cubicBezTo>
                    <a:pt x="29897" y="23054"/>
                    <a:pt x="30040" y="22364"/>
                    <a:pt x="30194" y="21626"/>
                  </a:cubicBezTo>
                  <a:cubicBezTo>
                    <a:pt x="30278" y="21245"/>
                    <a:pt x="30361" y="20840"/>
                    <a:pt x="30397" y="20435"/>
                  </a:cubicBezTo>
                  <a:cubicBezTo>
                    <a:pt x="30480" y="19232"/>
                    <a:pt x="30516" y="17458"/>
                    <a:pt x="30218" y="15994"/>
                  </a:cubicBezTo>
                  <a:close/>
                  <a:moveTo>
                    <a:pt x="22908" y="18470"/>
                  </a:moveTo>
                  <a:cubicBezTo>
                    <a:pt x="22920" y="19209"/>
                    <a:pt x="23051" y="19923"/>
                    <a:pt x="23312" y="20483"/>
                  </a:cubicBezTo>
                  <a:cubicBezTo>
                    <a:pt x="23491" y="20887"/>
                    <a:pt x="23777" y="21233"/>
                    <a:pt x="24051" y="21566"/>
                  </a:cubicBezTo>
                  <a:cubicBezTo>
                    <a:pt x="24170" y="21697"/>
                    <a:pt x="24277" y="21840"/>
                    <a:pt x="24372" y="21983"/>
                  </a:cubicBezTo>
                  <a:cubicBezTo>
                    <a:pt x="24372" y="22018"/>
                    <a:pt x="24372" y="22054"/>
                    <a:pt x="24384" y="22090"/>
                  </a:cubicBezTo>
                  <a:cubicBezTo>
                    <a:pt x="24420" y="22161"/>
                    <a:pt x="24479" y="22209"/>
                    <a:pt x="24551" y="22233"/>
                  </a:cubicBezTo>
                  <a:cubicBezTo>
                    <a:pt x="24670" y="22423"/>
                    <a:pt x="24777" y="22614"/>
                    <a:pt x="24836" y="22840"/>
                  </a:cubicBezTo>
                  <a:cubicBezTo>
                    <a:pt x="24967" y="23316"/>
                    <a:pt x="24884" y="23792"/>
                    <a:pt x="24586" y="24245"/>
                  </a:cubicBezTo>
                  <a:cubicBezTo>
                    <a:pt x="24182" y="24876"/>
                    <a:pt x="23384" y="25388"/>
                    <a:pt x="22574" y="25555"/>
                  </a:cubicBezTo>
                  <a:cubicBezTo>
                    <a:pt x="22336" y="25388"/>
                    <a:pt x="22110" y="25209"/>
                    <a:pt x="21884" y="24995"/>
                  </a:cubicBezTo>
                  <a:cubicBezTo>
                    <a:pt x="21407" y="24554"/>
                    <a:pt x="20776" y="22745"/>
                    <a:pt x="20360" y="20887"/>
                  </a:cubicBezTo>
                  <a:cubicBezTo>
                    <a:pt x="21015" y="20221"/>
                    <a:pt x="21681" y="19554"/>
                    <a:pt x="22360" y="18947"/>
                  </a:cubicBezTo>
                  <a:cubicBezTo>
                    <a:pt x="22539" y="18780"/>
                    <a:pt x="22717" y="18625"/>
                    <a:pt x="22908" y="18470"/>
                  </a:cubicBezTo>
                  <a:close/>
                  <a:moveTo>
                    <a:pt x="36636" y="17911"/>
                  </a:moveTo>
                  <a:cubicBezTo>
                    <a:pt x="37231" y="18161"/>
                    <a:pt x="37850" y="18423"/>
                    <a:pt x="38469" y="18685"/>
                  </a:cubicBezTo>
                  <a:cubicBezTo>
                    <a:pt x="38529" y="18708"/>
                    <a:pt x="38588" y="18720"/>
                    <a:pt x="38648" y="18744"/>
                  </a:cubicBezTo>
                  <a:cubicBezTo>
                    <a:pt x="38088" y="19613"/>
                    <a:pt x="37624" y="20566"/>
                    <a:pt x="37279" y="21566"/>
                  </a:cubicBezTo>
                  <a:cubicBezTo>
                    <a:pt x="36695" y="23245"/>
                    <a:pt x="36064" y="24828"/>
                    <a:pt x="34695" y="25709"/>
                  </a:cubicBezTo>
                  <a:cubicBezTo>
                    <a:pt x="34559" y="25800"/>
                    <a:pt x="34413" y="25901"/>
                    <a:pt x="34246" y="25901"/>
                  </a:cubicBezTo>
                  <a:cubicBezTo>
                    <a:pt x="34237" y="25901"/>
                    <a:pt x="34228" y="25900"/>
                    <a:pt x="34219" y="25900"/>
                  </a:cubicBezTo>
                  <a:cubicBezTo>
                    <a:pt x="33969" y="25900"/>
                    <a:pt x="33766" y="25650"/>
                    <a:pt x="33635" y="25400"/>
                  </a:cubicBezTo>
                  <a:cubicBezTo>
                    <a:pt x="33659" y="25364"/>
                    <a:pt x="33683" y="25328"/>
                    <a:pt x="33707" y="25305"/>
                  </a:cubicBezTo>
                  <a:cubicBezTo>
                    <a:pt x="34016" y="24840"/>
                    <a:pt x="34326" y="24495"/>
                    <a:pt x="34635" y="24162"/>
                  </a:cubicBezTo>
                  <a:cubicBezTo>
                    <a:pt x="34957" y="23816"/>
                    <a:pt x="35266" y="23459"/>
                    <a:pt x="35540" y="23019"/>
                  </a:cubicBezTo>
                  <a:lnTo>
                    <a:pt x="35635" y="23019"/>
                  </a:lnTo>
                  <a:cubicBezTo>
                    <a:pt x="35778" y="23019"/>
                    <a:pt x="35885" y="22899"/>
                    <a:pt x="35885" y="22769"/>
                  </a:cubicBezTo>
                  <a:cubicBezTo>
                    <a:pt x="35885" y="22685"/>
                    <a:pt x="35850" y="22614"/>
                    <a:pt x="35790" y="22566"/>
                  </a:cubicBezTo>
                  <a:cubicBezTo>
                    <a:pt x="35921" y="22292"/>
                    <a:pt x="36040" y="21983"/>
                    <a:pt x="36136" y="21614"/>
                  </a:cubicBezTo>
                  <a:cubicBezTo>
                    <a:pt x="36445" y="20447"/>
                    <a:pt x="36564" y="19185"/>
                    <a:pt x="36636" y="17911"/>
                  </a:cubicBezTo>
                  <a:close/>
                  <a:moveTo>
                    <a:pt x="19919" y="21328"/>
                  </a:moveTo>
                  <a:cubicBezTo>
                    <a:pt x="20360" y="23161"/>
                    <a:pt x="21003" y="24864"/>
                    <a:pt x="21527" y="25364"/>
                  </a:cubicBezTo>
                  <a:cubicBezTo>
                    <a:pt x="21753" y="25578"/>
                    <a:pt x="21991" y="25769"/>
                    <a:pt x="22217" y="25924"/>
                  </a:cubicBezTo>
                  <a:cubicBezTo>
                    <a:pt x="22253" y="26031"/>
                    <a:pt x="22348" y="26090"/>
                    <a:pt x="22455" y="26090"/>
                  </a:cubicBezTo>
                  <a:lnTo>
                    <a:pt x="22467" y="26090"/>
                  </a:lnTo>
                  <a:cubicBezTo>
                    <a:pt x="23015" y="26424"/>
                    <a:pt x="23574" y="26638"/>
                    <a:pt x="24146" y="26769"/>
                  </a:cubicBezTo>
                  <a:cubicBezTo>
                    <a:pt x="23671" y="27173"/>
                    <a:pt x="23248" y="27371"/>
                    <a:pt x="22854" y="27371"/>
                  </a:cubicBezTo>
                  <a:cubicBezTo>
                    <a:pt x="22784" y="27371"/>
                    <a:pt x="22714" y="27365"/>
                    <a:pt x="22646" y="27352"/>
                  </a:cubicBezTo>
                  <a:cubicBezTo>
                    <a:pt x="21646" y="27162"/>
                    <a:pt x="20919" y="25590"/>
                    <a:pt x="20217" y="24066"/>
                  </a:cubicBezTo>
                  <a:cubicBezTo>
                    <a:pt x="19883" y="23340"/>
                    <a:pt x="19562" y="22638"/>
                    <a:pt x="19217" y="22066"/>
                  </a:cubicBezTo>
                  <a:cubicBezTo>
                    <a:pt x="19443" y="21828"/>
                    <a:pt x="19681" y="21578"/>
                    <a:pt x="19919" y="21328"/>
                  </a:cubicBezTo>
                  <a:close/>
                  <a:moveTo>
                    <a:pt x="29247" y="15948"/>
                  </a:moveTo>
                  <a:cubicBezTo>
                    <a:pt x="29392" y="15948"/>
                    <a:pt x="29537" y="15951"/>
                    <a:pt x="29682" y="15958"/>
                  </a:cubicBezTo>
                  <a:cubicBezTo>
                    <a:pt x="30028" y="17554"/>
                    <a:pt x="29932" y="19601"/>
                    <a:pt x="29885" y="20399"/>
                  </a:cubicBezTo>
                  <a:cubicBezTo>
                    <a:pt x="29861" y="20768"/>
                    <a:pt x="29778" y="21137"/>
                    <a:pt x="29694" y="21518"/>
                  </a:cubicBezTo>
                  <a:cubicBezTo>
                    <a:pt x="29539" y="22292"/>
                    <a:pt x="29373" y="23078"/>
                    <a:pt x="29611" y="23864"/>
                  </a:cubicBezTo>
                  <a:cubicBezTo>
                    <a:pt x="29873" y="24685"/>
                    <a:pt x="30992" y="25638"/>
                    <a:pt x="31956" y="25864"/>
                  </a:cubicBezTo>
                  <a:cubicBezTo>
                    <a:pt x="32111" y="25900"/>
                    <a:pt x="32254" y="25924"/>
                    <a:pt x="32397" y="25924"/>
                  </a:cubicBezTo>
                  <a:cubicBezTo>
                    <a:pt x="32528" y="25924"/>
                    <a:pt x="32647" y="25900"/>
                    <a:pt x="32766" y="25864"/>
                  </a:cubicBezTo>
                  <a:lnTo>
                    <a:pt x="32766" y="25864"/>
                  </a:lnTo>
                  <a:cubicBezTo>
                    <a:pt x="32266" y="26793"/>
                    <a:pt x="32087" y="27531"/>
                    <a:pt x="32040" y="28305"/>
                  </a:cubicBezTo>
                  <a:cubicBezTo>
                    <a:pt x="31956" y="28353"/>
                    <a:pt x="31897" y="28424"/>
                    <a:pt x="31873" y="28519"/>
                  </a:cubicBezTo>
                  <a:cubicBezTo>
                    <a:pt x="31361" y="27293"/>
                    <a:pt x="30301" y="26745"/>
                    <a:pt x="27539" y="26590"/>
                  </a:cubicBezTo>
                  <a:cubicBezTo>
                    <a:pt x="27313" y="26579"/>
                    <a:pt x="27087" y="26567"/>
                    <a:pt x="26861" y="26555"/>
                  </a:cubicBezTo>
                  <a:cubicBezTo>
                    <a:pt x="25515" y="26495"/>
                    <a:pt x="24313" y="26436"/>
                    <a:pt x="23205" y="25912"/>
                  </a:cubicBezTo>
                  <a:cubicBezTo>
                    <a:pt x="23955" y="25638"/>
                    <a:pt x="24622" y="25138"/>
                    <a:pt x="25015" y="24519"/>
                  </a:cubicBezTo>
                  <a:cubicBezTo>
                    <a:pt x="25396" y="23947"/>
                    <a:pt x="25503" y="23316"/>
                    <a:pt x="25325" y="22697"/>
                  </a:cubicBezTo>
                  <a:cubicBezTo>
                    <a:pt x="25265" y="22471"/>
                    <a:pt x="25170" y="22268"/>
                    <a:pt x="25051" y="22066"/>
                  </a:cubicBezTo>
                  <a:cubicBezTo>
                    <a:pt x="25182" y="21983"/>
                    <a:pt x="25277" y="21876"/>
                    <a:pt x="25337" y="21745"/>
                  </a:cubicBezTo>
                  <a:cubicBezTo>
                    <a:pt x="25491" y="21399"/>
                    <a:pt x="25348" y="21030"/>
                    <a:pt x="25206" y="20673"/>
                  </a:cubicBezTo>
                  <a:cubicBezTo>
                    <a:pt x="25146" y="20518"/>
                    <a:pt x="25087" y="20363"/>
                    <a:pt x="25051" y="20221"/>
                  </a:cubicBezTo>
                  <a:cubicBezTo>
                    <a:pt x="24813" y="19054"/>
                    <a:pt x="24836" y="18042"/>
                    <a:pt x="25039" y="17030"/>
                  </a:cubicBezTo>
                  <a:cubicBezTo>
                    <a:pt x="26473" y="16264"/>
                    <a:pt x="27858" y="15948"/>
                    <a:pt x="29247" y="15948"/>
                  </a:cubicBezTo>
                  <a:close/>
                  <a:moveTo>
                    <a:pt x="43891" y="0"/>
                  </a:moveTo>
                  <a:cubicBezTo>
                    <a:pt x="41378" y="0"/>
                    <a:pt x="37328" y="5936"/>
                    <a:pt x="34929" y="5936"/>
                  </a:cubicBezTo>
                  <a:cubicBezTo>
                    <a:pt x="34836" y="5936"/>
                    <a:pt x="34746" y="5928"/>
                    <a:pt x="34659" y="5909"/>
                  </a:cubicBezTo>
                  <a:cubicBezTo>
                    <a:pt x="31849" y="5323"/>
                    <a:pt x="30657" y="1803"/>
                    <a:pt x="28081" y="1803"/>
                  </a:cubicBezTo>
                  <a:cubicBezTo>
                    <a:pt x="27307" y="1803"/>
                    <a:pt x="26407" y="2121"/>
                    <a:pt x="25301" y="2933"/>
                  </a:cubicBezTo>
                  <a:cubicBezTo>
                    <a:pt x="22003" y="5362"/>
                    <a:pt x="24634" y="8838"/>
                    <a:pt x="22717" y="11350"/>
                  </a:cubicBezTo>
                  <a:cubicBezTo>
                    <a:pt x="22123" y="12135"/>
                    <a:pt x="21244" y="12435"/>
                    <a:pt x="20190" y="12435"/>
                  </a:cubicBezTo>
                  <a:cubicBezTo>
                    <a:pt x="16754" y="12435"/>
                    <a:pt x="11464" y="9245"/>
                    <a:pt x="8169" y="9245"/>
                  </a:cubicBezTo>
                  <a:cubicBezTo>
                    <a:pt x="7874" y="9245"/>
                    <a:pt x="7595" y="9271"/>
                    <a:pt x="7334" y="9326"/>
                  </a:cubicBezTo>
                  <a:cubicBezTo>
                    <a:pt x="250" y="10850"/>
                    <a:pt x="0" y="20733"/>
                    <a:pt x="4489" y="24912"/>
                  </a:cubicBezTo>
                  <a:cubicBezTo>
                    <a:pt x="6646" y="26915"/>
                    <a:pt x="8569" y="27712"/>
                    <a:pt x="10339" y="27712"/>
                  </a:cubicBezTo>
                  <a:cubicBezTo>
                    <a:pt x="13493" y="27712"/>
                    <a:pt x="16167" y="25184"/>
                    <a:pt x="18836" y="22447"/>
                  </a:cubicBezTo>
                  <a:cubicBezTo>
                    <a:pt x="19157" y="22983"/>
                    <a:pt x="19455" y="23638"/>
                    <a:pt x="19753" y="24281"/>
                  </a:cubicBezTo>
                  <a:cubicBezTo>
                    <a:pt x="20515" y="25924"/>
                    <a:pt x="21288" y="27626"/>
                    <a:pt x="22550" y="27852"/>
                  </a:cubicBezTo>
                  <a:cubicBezTo>
                    <a:pt x="22658" y="27876"/>
                    <a:pt x="22753" y="27888"/>
                    <a:pt x="22860" y="27888"/>
                  </a:cubicBezTo>
                  <a:cubicBezTo>
                    <a:pt x="23455" y="27888"/>
                    <a:pt x="24086" y="27555"/>
                    <a:pt x="24777" y="26900"/>
                  </a:cubicBezTo>
                  <a:cubicBezTo>
                    <a:pt x="25444" y="26995"/>
                    <a:pt x="26134" y="27031"/>
                    <a:pt x="26837" y="27067"/>
                  </a:cubicBezTo>
                  <a:cubicBezTo>
                    <a:pt x="27051" y="27079"/>
                    <a:pt x="27289" y="27079"/>
                    <a:pt x="27515" y="27102"/>
                  </a:cubicBezTo>
                  <a:cubicBezTo>
                    <a:pt x="31218" y="27305"/>
                    <a:pt x="31492" y="28019"/>
                    <a:pt x="31861" y="30900"/>
                  </a:cubicBezTo>
                  <a:cubicBezTo>
                    <a:pt x="32075" y="32615"/>
                    <a:pt x="31861" y="34508"/>
                    <a:pt x="31861" y="36246"/>
                  </a:cubicBezTo>
                  <a:cubicBezTo>
                    <a:pt x="31861" y="39294"/>
                    <a:pt x="31861" y="42342"/>
                    <a:pt x="31861" y="45390"/>
                  </a:cubicBezTo>
                  <a:cubicBezTo>
                    <a:pt x="31861" y="45628"/>
                    <a:pt x="31921" y="45926"/>
                    <a:pt x="32147" y="45938"/>
                  </a:cubicBezTo>
                  <a:cubicBezTo>
                    <a:pt x="32151" y="45938"/>
                    <a:pt x="32156" y="45938"/>
                    <a:pt x="32160" y="45938"/>
                  </a:cubicBezTo>
                  <a:cubicBezTo>
                    <a:pt x="32400" y="45938"/>
                    <a:pt x="32480" y="45612"/>
                    <a:pt x="32480" y="45378"/>
                  </a:cubicBezTo>
                  <a:lnTo>
                    <a:pt x="32528" y="34913"/>
                  </a:lnTo>
                  <a:cubicBezTo>
                    <a:pt x="32528" y="33163"/>
                    <a:pt x="32552" y="31424"/>
                    <a:pt x="32552" y="29674"/>
                  </a:cubicBezTo>
                  <a:cubicBezTo>
                    <a:pt x="32540" y="28293"/>
                    <a:pt x="32611" y="27114"/>
                    <a:pt x="33338" y="25888"/>
                  </a:cubicBezTo>
                  <a:cubicBezTo>
                    <a:pt x="33540" y="26174"/>
                    <a:pt x="33838" y="26400"/>
                    <a:pt x="34231" y="26412"/>
                  </a:cubicBezTo>
                  <a:cubicBezTo>
                    <a:pt x="34516" y="26412"/>
                    <a:pt x="34766" y="26269"/>
                    <a:pt x="34981" y="26138"/>
                  </a:cubicBezTo>
                  <a:cubicBezTo>
                    <a:pt x="36481" y="25162"/>
                    <a:pt x="37148" y="23507"/>
                    <a:pt x="37755" y="21733"/>
                  </a:cubicBezTo>
                  <a:cubicBezTo>
                    <a:pt x="38100" y="20733"/>
                    <a:pt x="38576" y="19792"/>
                    <a:pt x="39148" y="18935"/>
                  </a:cubicBezTo>
                  <a:cubicBezTo>
                    <a:pt x="40787" y="19529"/>
                    <a:pt x="42460" y="19818"/>
                    <a:pt x="44102" y="19818"/>
                  </a:cubicBezTo>
                  <a:cubicBezTo>
                    <a:pt x="48414" y="19818"/>
                    <a:pt x="52519" y="17826"/>
                    <a:pt x="55269" y="14137"/>
                  </a:cubicBezTo>
                  <a:cubicBezTo>
                    <a:pt x="60282" y="7445"/>
                    <a:pt x="55004" y="1447"/>
                    <a:pt x="48361" y="1447"/>
                  </a:cubicBezTo>
                  <a:cubicBezTo>
                    <a:pt x="47463" y="1447"/>
                    <a:pt x="46539" y="1557"/>
                    <a:pt x="45613" y="1790"/>
                  </a:cubicBezTo>
                  <a:cubicBezTo>
                    <a:pt x="45220" y="500"/>
                    <a:pt x="44620" y="0"/>
                    <a:pt x="43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6927299" y="1652695"/>
              <a:ext cx="411141" cy="313267"/>
            </a:xfrm>
            <a:custGeom>
              <a:avLst/>
              <a:gdLst/>
              <a:ahLst/>
              <a:cxnLst/>
              <a:rect l="l" t="t" r="r" b="b"/>
              <a:pathLst>
                <a:path w="39306" h="29949" extrusionOk="0">
                  <a:moveTo>
                    <a:pt x="21206" y="10708"/>
                  </a:moveTo>
                  <a:cubicBezTo>
                    <a:pt x="21479" y="10779"/>
                    <a:pt x="21741" y="10863"/>
                    <a:pt x="22015" y="10958"/>
                  </a:cubicBezTo>
                  <a:cubicBezTo>
                    <a:pt x="22075" y="11303"/>
                    <a:pt x="22110" y="11648"/>
                    <a:pt x="22075" y="11994"/>
                  </a:cubicBezTo>
                  <a:cubicBezTo>
                    <a:pt x="22039" y="12256"/>
                    <a:pt x="21956" y="12518"/>
                    <a:pt x="21860" y="12756"/>
                  </a:cubicBezTo>
                  <a:cubicBezTo>
                    <a:pt x="21372" y="12744"/>
                    <a:pt x="21194" y="12530"/>
                    <a:pt x="21170" y="11922"/>
                  </a:cubicBezTo>
                  <a:cubicBezTo>
                    <a:pt x="21158" y="11648"/>
                    <a:pt x="21170" y="11363"/>
                    <a:pt x="21194" y="11101"/>
                  </a:cubicBezTo>
                  <a:cubicBezTo>
                    <a:pt x="21194" y="10970"/>
                    <a:pt x="21206" y="10839"/>
                    <a:pt x="21206" y="10708"/>
                  </a:cubicBezTo>
                  <a:close/>
                  <a:moveTo>
                    <a:pt x="15955" y="11315"/>
                  </a:moveTo>
                  <a:lnTo>
                    <a:pt x="15955" y="11315"/>
                  </a:lnTo>
                  <a:cubicBezTo>
                    <a:pt x="15872" y="11922"/>
                    <a:pt x="15872" y="12553"/>
                    <a:pt x="16014" y="13256"/>
                  </a:cubicBezTo>
                  <a:cubicBezTo>
                    <a:pt x="16038" y="13375"/>
                    <a:pt x="16086" y="13494"/>
                    <a:pt x="16133" y="13601"/>
                  </a:cubicBezTo>
                  <a:cubicBezTo>
                    <a:pt x="16193" y="13768"/>
                    <a:pt x="16264" y="13946"/>
                    <a:pt x="16217" y="14042"/>
                  </a:cubicBezTo>
                  <a:cubicBezTo>
                    <a:pt x="16205" y="14065"/>
                    <a:pt x="16181" y="14089"/>
                    <a:pt x="16145" y="14113"/>
                  </a:cubicBezTo>
                  <a:cubicBezTo>
                    <a:pt x="16086" y="14018"/>
                    <a:pt x="16014" y="13934"/>
                    <a:pt x="15943" y="13851"/>
                  </a:cubicBezTo>
                  <a:cubicBezTo>
                    <a:pt x="15764" y="13637"/>
                    <a:pt x="15610" y="13434"/>
                    <a:pt x="15502" y="13220"/>
                  </a:cubicBezTo>
                  <a:cubicBezTo>
                    <a:pt x="15312" y="12803"/>
                    <a:pt x="15252" y="12280"/>
                    <a:pt x="15276" y="11779"/>
                  </a:cubicBezTo>
                  <a:cubicBezTo>
                    <a:pt x="15502" y="11601"/>
                    <a:pt x="15729" y="11446"/>
                    <a:pt x="15955" y="11315"/>
                  </a:cubicBezTo>
                  <a:close/>
                  <a:moveTo>
                    <a:pt x="22372" y="11077"/>
                  </a:moveTo>
                  <a:lnTo>
                    <a:pt x="22372" y="11077"/>
                  </a:lnTo>
                  <a:cubicBezTo>
                    <a:pt x="22753" y="11220"/>
                    <a:pt x="23158" y="11375"/>
                    <a:pt x="23563" y="11541"/>
                  </a:cubicBezTo>
                  <a:cubicBezTo>
                    <a:pt x="23515" y="12399"/>
                    <a:pt x="23444" y="13244"/>
                    <a:pt x="23242" y="14006"/>
                  </a:cubicBezTo>
                  <a:cubicBezTo>
                    <a:pt x="23170" y="14268"/>
                    <a:pt x="23087" y="14482"/>
                    <a:pt x="22991" y="14673"/>
                  </a:cubicBezTo>
                  <a:cubicBezTo>
                    <a:pt x="22539" y="14649"/>
                    <a:pt x="22241" y="14542"/>
                    <a:pt x="22099" y="14363"/>
                  </a:cubicBezTo>
                  <a:cubicBezTo>
                    <a:pt x="21932" y="14173"/>
                    <a:pt x="21908" y="13863"/>
                    <a:pt x="22003" y="13446"/>
                  </a:cubicBezTo>
                  <a:cubicBezTo>
                    <a:pt x="22039" y="13268"/>
                    <a:pt x="22099" y="13089"/>
                    <a:pt x="22170" y="12899"/>
                  </a:cubicBezTo>
                  <a:cubicBezTo>
                    <a:pt x="22265" y="12625"/>
                    <a:pt x="22360" y="12351"/>
                    <a:pt x="22408" y="12029"/>
                  </a:cubicBezTo>
                  <a:cubicBezTo>
                    <a:pt x="22444" y="11708"/>
                    <a:pt x="22408" y="11387"/>
                    <a:pt x="22372" y="11077"/>
                  </a:cubicBezTo>
                  <a:close/>
                  <a:moveTo>
                    <a:pt x="19705" y="10422"/>
                  </a:moveTo>
                  <a:cubicBezTo>
                    <a:pt x="20098" y="10458"/>
                    <a:pt x="20479" y="10529"/>
                    <a:pt x="20884" y="10625"/>
                  </a:cubicBezTo>
                  <a:cubicBezTo>
                    <a:pt x="20872" y="10779"/>
                    <a:pt x="20860" y="10922"/>
                    <a:pt x="20860" y="11077"/>
                  </a:cubicBezTo>
                  <a:cubicBezTo>
                    <a:pt x="20836" y="11351"/>
                    <a:pt x="20825" y="11637"/>
                    <a:pt x="20836" y="11934"/>
                  </a:cubicBezTo>
                  <a:cubicBezTo>
                    <a:pt x="20860" y="12446"/>
                    <a:pt x="20991" y="13006"/>
                    <a:pt x="21753" y="13077"/>
                  </a:cubicBezTo>
                  <a:cubicBezTo>
                    <a:pt x="21729" y="13172"/>
                    <a:pt x="21694" y="13268"/>
                    <a:pt x="21670" y="13375"/>
                  </a:cubicBezTo>
                  <a:cubicBezTo>
                    <a:pt x="21563" y="13899"/>
                    <a:pt x="21610" y="14292"/>
                    <a:pt x="21837" y="14566"/>
                  </a:cubicBezTo>
                  <a:cubicBezTo>
                    <a:pt x="22027" y="14804"/>
                    <a:pt x="22337" y="14947"/>
                    <a:pt x="22789" y="14994"/>
                  </a:cubicBezTo>
                  <a:cubicBezTo>
                    <a:pt x="22646" y="15185"/>
                    <a:pt x="22503" y="15351"/>
                    <a:pt x="22337" y="15530"/>
                  </a:cubicBezTo>
                  <a:cubicBezTo>
                    <a:pt x="22134" y="15756"/>
                    <a:pt x="21920" y="15994"/>
                    <a:pt x="21706" y="16304"/>
                  </a:cubicBezTo>
                  <a:cubicBezTo>
                    <a:pt x="21694" y="16328"/>
                    <a:pt x="21682" y="16340"/>
                    <a:pt x="21670" y="16351"/>
                  </a:cubicBezTo>
                  <a:cubicBezTo>
                    <a:pt x="21659" y="16349"/>
                    <a:pt x="21647" y="16347"/>
                    <a:pt x="21635" y="16347"/>
                  </a:cubicBezTo>
                  <a:cubicBezTo>
                    <a:pt x="21595" y="16347"/>
                    <a:pt x="21554" y="16363"/>
                    <a:pt x="21527" y="16399"/>
                  </a:cubicBezTo>
                  <a:cubicBezTo>
                    <a:pt x="21424" y="16511"/>
                    <a:pt x="21290" y="16567"/>
                    <a:pt x="21124" y="16567"/>
                  </a:cubicBezTo>
                  <a:cubicBezTo>
                    <a:pt x="21061" y="16567"/>
                    <a:pt x="20993" y="16558"/>
                    <a:pt x="20920" y="16542"/>
                  </a:cubicBezTo>
                  <a:cubicBezTo>
                    <a:pt x="20348" y="16411"/>
                    <a:pt x="19753" y="15839"/>
                    <a:pt x="19634" y="15458"/>
                  </a:cubicBezTo>
                  <a:cubicBezTo>
                    <a:pt x="19503" y="15030"/>
                    <a:pt x="19586" y="14577"/>
                    <a:pt x="19693" y="14101"/>
                  </a:cubicBezTo>
                  <a:cubicBezTo>
                    <a:pt x="19741" y="13851"/>
                    <a:pt x="19801" y="13589"/>
                    <a:pt x="19813" y="13327"/>
                  </a:cubicBezTo>
                  <a:cubicBezTo>
                    <a:pt x="19872" y="12541"/>
                    <a:pt x="19896" y="11387"/>
                    <a:pt x="19705" y="10422"/>
                  </a:cubicBezTo>
                  <a:close/>
                  <a:moveTo>
                    <a:pt x="14931" y="12041"/>
                  </a:moveTo>
                  <a:cubicBezTo>
                    <a:pt x="14943" y="12530"/>
                    <a:pt x="15026" y="12982"/>
                    <a:pt x="15205" y="13351"/>
                  </a:cubicBezTo>
                  <a:cubicBezTo>
                    <a:pt x="15324" y="13613"/>
                    <a:pt x="15502" y="13839"/>
                    <a:pt x="15681" y="14054"/>
                  </a:cubicBezTo>
                  <a:cubicBezTo>
                    <a:pt x="15752" y="14149"/>
                    <a:pt x="15824" y="14244"/>
                    <a:pt x="15895" y="14327"/>
                  </a:cubicBezTo>
                  <a:cubicBezTo>
                    <a:pt x="15895" y="14351"/>
                    <a:pt x="15895" y="14375"/>
                    <a:pt x="15907" y="14399"/>
                  </a:cubicBezTo>
                  <a:cubicBezTo>
                    <a:pt x="15919" y="14446"/>
                    <a:pt x="15967" y="14482"/>
                    <a:pt x="16014" y="14494"/>
                  </a:cubicBezTo>
                  <a:cubicBezTo>
                    <a:pt x="16086" y="14613"/>
                    <a:pt x="16157" y="14744"/>
                    <a:pt x="16193" y="14887"/>
                  </a:cubicBezTo>
                  <a:cubicBezTo>
                    <a:pt x="16276" y="15197"/>
                    <a:pt x="16229" y="15506"/>
                    <a:pt x="16038" y="15804"/>
                  </a:cubicBezTo>
                  <a:cubicBezTo>
                    <a:pt x="15764" y="16220"/>
                    <a:pt x="15252" y="16554"/>
                    <a:pt x="14717" y="16661"/>
                  </a:cubicBezTo>
                  <a:cubicBezTo>
                    <a:pt x="14574" y="16554"/>
                    <a:pt x="14419" y="16435"/>
                    <a:pt x="14264" y="16292"/>
                  </a:cubicBezTo>
                  <a:cubicBezTo>
                    <a:pt x="13967" y="16006"/>
                    <a:pt x="13550" y="14827"/>
                    <a:pt x="13276" y="13613"/>
                  </a:cubicBezTo>
                  <a:cubicBezTo>
                    <a:pt x="13705" y="13184"/>
                    <a:pt x="14133" y="12756"/>
                    <a:pt x="14574" y="12351"/>
                  </a:cubicBezTo>
                  <a:cubicBezTo>
                    <a:pt x="14693" y="12244"/>
                    <a:pt x="14824" y="12149"/>
                    <a:pt x="14931" y="12041"/>
                  </a:cubicBezTo>
                  <a:close/>
                  <a:moveTo>
                    <a:pt x="23884" y="11684"/>
                  </a:moveTo>
                  <a:cubicBezTo>
                    <a:pt x="24277" y="11839"/>
                    <a:pt x="24682" y="12006"/>
                    <a:pt x="25087" y="12184"/>
                  </a:cubicBezTo>
                  <a:cubicBezTo>
                    <a:pt x="25123" y="12196"/>
                    <a:pt x="25158" y="12208"/>
                    <a:pt x="25206" y="12220"/>
                  </a:cubicBezTo>
                  <a:cubicBezTo>
                    <a:pt x="24837" y="12791"/>
                    <a:pt x="24527" y="13411"/>
                    <a:pt x="24301" y="14065"/>
                  </a:cubicBezTo>
                  <a:cubicBezTo>
                    <a:pt x="23932" y="15161"/>
                    <a:pt x="23515" y="16185"/>
                    <a:pt x="22622" y="16756"/>
                  </a:cubicBezTo>
                  <a:cubicBezTo>
                    <a:pt x="22534" y="16822"/>
                    <a:pt x="22446" y="16889"/>
                    <a:pt x="22339" y="16889"/>
                  </a:cubicBezTo>
                  <a:cubicBezTo>
                    <a:pt x="22330" y="16889"/>
                    <a:pt x="22322" y="16888"/>
                    <a:pt x="22313" y="16887"/>
                  </a:cubicBezTo>
                  <a:cubicBezTo>
                    <a:pt x="22146" y="16887"/>
                    <a:pt x="22015" y="16721"/>
                    <a:pt x="21932" y="16554"/>
                  </a:cubicBezTo>
                  <a:cubicBezTo>
                    <a:pt x="21944" y="16542"/>
                    <a:pt x="21956" y="16518"/>
                    <a:pt x="21979" y="16494"/>
                  </a:cubicBezTo>
                  <a:cubicBezTo>
                    <a:pt x="22182" y="16197"/>
                    <a:pt x="22384" y="15970"/>
                    <a:pt x="22587" y="15756"/>
                  </a:cubicBezTo>
                  <a:cubicBezTo>
                    <a:pt x="22789" y="15518"/>
                    <a:pt x="22991" y="15304"/>
                    <a:pt x="23170" y="15006"/>
                  </a:cubicBezTo>
                  <a:lnTo>
                    <a:pt x="23242" y="15006"/>
                  </a:lnTo>
                  <a:cubicBezTo>
                    <a:pt x="23325" y="15006"/>
                    <a:pt x="23408" y="14935"/>
                    <a:pt x="23396" y="14839"/>
                  </a:cubicBezTo>
                  <a:cubicBezTo>
                    <a:pt x="23396" y="14792"/>
                    <a:pt x="23372" y="14744"/>
                    <a:pt x="23337" y="14708"/>
                  </a:cubicBezTo>
                  <a:cubicBezTo>
                    <a:pt x="23420" y="14530"/>
                    <a:pt x="23503" y="14327"/>
                    <a:pt x="23563" y="14089"/>
                  </a:cubicBezTo>
                  <a:cubicBezTo>
                    <a:pt x="23765" y="13327"/>
                    <a:pt x="23837" y="12506"/>
                    <a:pt x="23884" y="11684"/>
                  </a:cubicBezTo>
                  <a:close/>
                  <a:moveTo>
                    <a:pt x="12990" y="13911"/>
                  </a:moveTo>
                  <a:cubicBezTo>
                    <a:pt x="13276" y="15101"/>
                    <a:pt x="13693" y="16209"/>
                    <a:pt x="14038" y="16542"/>
                  </a:cubicBezTo>
                  <a:cubicBezTo>
                    <a:pt x="14193" y="16673"/>
                    <a:pt x="14336" y="16804"/>
                    <a:pt x="14490" y="16899"/>
                  </a:cubicBezTo>
                  <a:cubicBezTo>
                    <a:pt x="14514" y="16971"/>
                    <a:pt x="14574" y="17006"/>
                    <a:pt x="14645" y="17006"/>
                  </a:cubicBezTo>
                  <a:lnTo>
                    <a:pt x="14657" y="17006"/>
                  </a:lnTo>
                  <a:cubicBezTo>
                    <a:pt x="15002" y="17233"/>
                    <a:pt x="15371" y="17363"/>
                    <a:pt x="15752" y="17459"/>
                  </a:cubicBezTo>
                  <a:cubicBezTo>
                    <a:pt x="15445" y="17717"/>
                    <a:pt x="15170" y="17843"/>
                    <a:pt x="14914" y="17843"/>
                  </a:cubicBezTo>
                  <a:cubicBezTo>
                    <a:pt x="14864" y="17843"/>
                    <a:pt x="14814" y="17838"/>
                    <a:pt x="14764" y="17828"/>
                  </a:cubicBezTo>
                  <a:cubicBezTo>
                    <a:pt x="14109" y="17709"/>
                    <a:pt x="13645" y="16685"/>
                    <a:pt x="13181" y="15685"/>
                  </a:cubicBezTo>
                  <a:cubicBezTo>
                    <a:pt x="12966" y="15220"/>
                    <a:pt x="12764" y="14756"/>
                    <a:pt x="12526" y="14387"/>
                  </a:cubicBezTo>
                  <a:cubicBezTo>
                    <a:pt x="12681" y="14232"/>
                    <a:pt x="12835" y="14065"/>
                    <a:pt x="12990" y="13911"/>
                  </a:cubicBezTo>
                  <a:close/>
                  <a:moveTo>
                    <a:pt x="19128" y="10394"/>
                  </a:moveTo>
                  <a:cubicBezTo>
                    <a:pt x="19206" y="10394"/>
                    <a:pt x="19283" y="10396"/>
                    <a:pt x="19360" y="10398"/>
                  </a:cubicBezTo>
                  <a:cubicBezTo>
                    <a:pt x="19586" y="11446"/>
                    <a:pt x="19527" y="12780"/>
                    <a:pt x="19479" y="13303"/>
                  </a:cubicBezTo>
                  <a:cubicBezTo>
                    <a:pt x="19467" y="13542"/>
                    <a:pt x="19420" y="13780"/>
                    <a:pt x="19360" y="14030"/>
                  </a:cubicBezTo>
                  <a:cubicBezTo>
                    <a:pt x="19265" y="14530"/>
                    <a:pt x="19158" y="15054"/>
                    <a:pt x="19312" y="15566"/>
                  </a:cubicBezTo>
                  <a:cubicBezTo>
                    <a:pt x="19479" y="16101"/>
                    <a:pt x="20205" y="16721"/>
                    <a:pt x="20836" y="16863"/>
                  </a:cubicBezTo>
                  <a:cubicBezTo>
                    <a:pt x="20944" y="16887"/>
                    <a:pt x="21039" y="16899"/>
                    <a:pt x="21122" y="16899"/>
                  </a:cubicBezTo>
                  <a:cubicBezTo>
                    <a:pt x="21206" y="16899"/>
                    <a:pt x="21289" y="16887"/>
                    <a:pt x="21360" y="16863"/>
                  </a:cubicBezTo>
                  <a:lnTo>
                    <a:pt x="21360" y="16863"/>
                  </a:lnTo>
                  <a:cubicBezTo>
                    <a:pt x="21039" y="17471"/>
                    <a:pt x="20920" y="17959"/>
                    <a:pt x="20884" y="18459"/>
                  </a:cubicBezTo>
                  <a:cubicBezTo>
                    <a:pt x="20836" y="18483"/>
                    <a:pt x="20801" y="18530"/>
                    <a:pt x="20789" y="18590"/>
                  </a:cubicBezTo>
                  <a:cubicBezTo>
                    <a:pt x="20455" y="17792"/>
                    <a:pt x="19765" y="17435"/>
                    <a:pt x="17967" y="17328"/>
                  </a:cubicBezTo>
                  <a:cubicBezTo>
                    <a:pt x="17812" y="17328"/>
                    <a:pt x="17657" y="17316"/>
                    <a:pt x="17515" y="17316"/>
                  </a:cubicBezTo>
                  <a:cubicBezTo>
                    <a:pt x="16645" y="17268"/>
                    <a:pt x="15860" y="17233"/>
                    <a:pt x="15133" y="16887"/>
                  </a:cubicBezTo>
                  <a:cubicBezTo>
                    <a:pt x="15622" y="16709"/>
                    <a:pt x="16062" y="16387"/>
                    <a:pt x="16312" y="15994"/>
                  </a:cubicBezTo>
                  <a:cubicBezTo>
                    <a:pt x="16562" y="15613"/>
                    <a:pt x="16634" y="15208"/>
                    <a:pt x="16514" y="14804"/>
                  </a:cubicBezTo>
                  <a:cubicBezTo>
                    <a:pt x="16479" y="14649"/>
                    <a:pt x="16407" y="14518"/>
                    <a:pt x="16336" y="14387"/>
                  </a:cubicBezTo>
                  <a:cubicBezTo>
                    <a:pt x="16419" y="14327"/>
                    <a:pt x="16491" y="14256"/>
                    <a:pt x="16526" y="14173"/>
                  </a:cubicBezTo>
                  <a:cubicBezTo>
                    <a:pt x="16622" y="13946"/>
                    <a:pt x="16526" y="13708"/>
                    <a:pt x="16443" y="13482"/>
                  </a:cubicBezTo>
                  <a:cubicBezTo>
                    <a:pt x="16395" y="13375"/>
                    <a:pt x="16360" y="13280"/>
                    <a:pt x="16336" y="13184"/>
                  </a:cubicBezTo>
                  <a:cubicBezTo>
                    <a:pt x="16181" y="12422"/>
                    <a:pt x="16193" y="11768"/>
                    <a:pt x="16324" y="11101"/>
                  </a:cubicBezTo>
                  <a:cubicBezTo>
                    <a:pt x="17280" y="10595"/>
                    <a:pt x="18205" y="10394"/>
                    <a:pt x="19128" y="10394"/>
                  </a:cubicBezTo>
                  <a:close/>
                  <a:moveTo>
                    <a:pt x="28625" y="0"/>
                  </a:moveTo>
                  <a:cubicBezTo>
                    <a:pt x="26989" y="0"/>
                    <a:pt x="24343" y="3868"/>
                    <a:pt x="22777" y="3868"/>
                  </a:cubicBezTo>
                  <a:cubicBezTo>
                    <a:pt x="22716" y="3868"/>
                    <a:pt x="22656" y="3862"/>
                    <a:pt x="22599" y="3850"/>
                  </a:cubicBezTo>
                  <a:cubicBezTo>
                    <a:pt x="20769" y="3475"/>
                    <a:pt x="19994" y="1181"/>
                    <a:pt x="18312" y="1181"/>
                  </a:cubicBezTo>
                  <a:cubicBezTo>
                    <a:pt x="17805" y="1181"/>
                    <a:pt x="17216" y="1389"/>
                    <a:pt x="16491" y="1921"/>
                  </a:cubicBezTo>
                  <a:cubicBezTo>
                    <a:pt x="14348" y="3493"/>
                    <a:pt x="16062" y="5767"/>
                    <a:pt x="14812" y="7398"/>
                  </a:cubicBezTo>
                  <a:cubicBezTo>
                    <a:pt x="14424" y="7911"/>
                    <a:pt x="13850" y="8108"/>
                    <a:pt x="13161" y="8108"/>
                  </a:cubicBezTo>
                  <a:cubicBezTo>
                    <a:pt x="10919" y="8108"/>
                    <a:pt x="7468" y="6025"/>
                    <a:pt x="5323" y="6025"/>
                  </a:cubicBezTo>
                  <a:cubicBezTo>
                    <a:pt x="5134" y="6025"/>
                    <a:pt x="4954" y="6041"/>
                    <a:pt x="4787" y="6076"/>
                  </a:cubicBezTo>
                  <a:cubicBezTo>
                    <a:pt x="167" y="7077"/>
                    <a:pt x="1" y="13518"/>
                    <a:pt x="2929" y="16244"/>
                  </a:cubicBezTo>
                  <a:cubicBezTo>
                    <a:pt x="4333" y="17550"/>
                    <a:pt x="5585" y="18069"/>
                    <a:pt x="6739" y="18069"/>
                  </a:cubicBezTo>
                  <a:cubicBezTo>
                    <a:pt x="8795" y="18069"/>
                    <a:pt x="10541" y="16421"/>
                    <a:pt x="12288" y="14637"/>
                  </a:cubicBezTo>
                  <a:cubicBezTo>
                    <a:pt x="12490" y="14982"/>
                    <a:pt x="12693" y="15411"/>
                    <a:pt x="12883" y="15828"/>
                  </a:cubicBezTo>
                  <a:cubicBezTo>
                    <a:pt x="13371" y="16899"/>
                    <a:pt x="13883" y="18006"/>
                    <a:pt x="14705" y="18161"/>
                  </a:cubicBezTo>
                  <a:cubicBezTo>
                    <a:pt x="14776" y="18173"/>
                    <a:pt x="14836" y="18185"/>
                    <a:pt x="14907" y="18185"/>
                  </a:cubicBezTo>
                  <a:cubicBezTo>
                    <a:pt x="15300" y="18185"/>
                    <a:pt x="15705" y="17971"/>
                    <a:pt x="16157" y="17530"/>
                  </a:cubicBezTo>
                  <a:cubicBezTo>
                    <a:pt x="16598" y="17602"/>
                    <a:pt x="17038" y="17625"/>
                    <a:pt x="17491" y="17649"/>
                  </a:cubicBezTo>
                  <a:cubicBezTo>
                    <a:pt x="17646" y="17649"/>
                    <a:pt x="17788" y="17661"/>
                    <a:pt x="17943" y="17661"/>
                  </a:cubicBezTo>
                  <a:cubicBezTo>
                    <a:pt x="20360" y="17804"/>
                    <a:pt x="20539" y="18268"/>
                    <a:pt x="20777" y="20138"/>
                  </a:cubicBezTo>
                  <a:cubicBezTo>
                    <a:pt x="20920" y="21269"/>
                    <a:pt x="20777" y="22507"/>
                    <a:pt x="20777" y="23638"/>
                  </a:cubicBezTo>
                  <a:cubicBezTo>
                    <a:pt x="20777" y="25614"/>
                    <a:pt x="20777" y="27603"/>
                    <a:pt x="20777" y="29591"/>
                  </a:cubicBezTo>
                  <a:cubicBezTo>
                    <a:pt x="20777" y="29746"/>
                    <a:pt x="20813" y="29936"/>
                    <a:pt x="20967" y="29948"/>
                  </a:cubicBezTo>
                  <a:cubicBezTo>
                    <a:pt x="20972" y="29949"/>
                    <a:pt x="20976" y="29949"/>
                    <a:pt x="20980" y="29949"/>
                  </a:cubicBezTo>
                  <a:cubicBezTo>
                    <a:pt x="21125" y="29949"/>
                    <a:pt x="21182" y="29742"/>
                    <a:pt x="21182" y="29579"/>
                  </a:cubicBezTo>
                  <a:cubicBezTo>
                    <a:pt x="21194" y="27305"/>
                    <a:pt x="21194" y="25031"/>
                    <a:pt x="21206" y="22757"/>
                  </a:cubicBezTo>
                  <a:cubicBezTo>
                    <a:pt x="21217" y="21626"/>
                    <a:pt x="21229" y="20483"/>
                    <a:pt x="21217" y="19352"/>
                  </a:cubicBezTo>
                  <a:cubicBezTo>
                    <a:pt x="21217" y="18447"/>
                    <a:pt x="21265" y="17685"/>
                    <a:pt x="21741" y="16875"/>
                  </a:cubicBezTo>
                  <a:cubicBezTo>
                    <a:pt x="21872" y="17066"/>
                    <a:pt x="22063" y="17221"/>
                    <a:pt x="22313" y="17221"/>
                  </a:cubicBezTo>
                  <a:cubicBezTo>
                    <a:pt x="22503" y="17221"/>
                    <a:pt x="22670" y="17125"/>
                    <a:pt x="22813" y="17042"/>
                  </a:cubicBezTo>
                  <a:cubicBezTo>
                    <a:pt x="23789" y="16411"/>
                    <a:pt x="24218" y="15328"/>
                    <a:pt x="24623" y="14173"/>
                  </a:cubicBezTo>
                  <a:cubicBezTo>
                    <a:pt x="24849" y="13518"/>
                    <a:pt x="25158" y="12899"/>
                    <a:pt x="25528" y="12339"/>
                  </a:cubicBezTo>
                  <a:cubicBezTo>
                    <a:pt x="26598" y="12728"/>
                    <a:pt x="27690" y="12917"/>
                    <a:pt x="28762" y="12917"/>
                  </a:cubicBezTo>
                  <a:cubicBezTo>
                    <a:pt x="31568" y="12917"/>
                    <a:pt x="34241" y="11623"/>
                    <a:pt x="36041" y="9220"/>
                  </a:cubicBezTo>
                  <a:cubicBezTo>
                    <a:pt x="39305" y="4853"/>
                    <a:pt x="35860" y="939"/>
                    <a:pt x="31523" y="939"/>
                  </a:cubicBezTo>
                  <a:cubicBezTo>
                    <a:pt x="30941" y="939"/>
                    <a:pt x="30342" y="1010"/>
                    <a:pt x="29742" y="1159"/>
                  </a:cubicBezTo>
                  <a:cubicBezTo>
                    <a:pt x="29488" y="324"/>
                    <a:pt x="29099" y="0"/>
                    <a:pt x="28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6572580" y="1342106"/>
              <a:ext cx="551755" cy="384991"/>
            </a:xfrm>
            <a:custGeom>
              <a:avLst/>
              <a:gdLst/>
              <a:ahLst/>
              <a:cxnLst/>
              <a:rect l="l" t="t" r="r" b="b"/>
              <a:pathLst>
                <a:path w="52749" h="36806" extrusionOk="0">
                  <a:moveTo>
                    <a:pt x="24280" y="13159"/>
                  </a:moveTo>
                  <a:cubicBezTo>
                    <a:pt x="24292" y="13326"/>
                    <a:pt x="24304" y="13481"/>
                    <a:pt x="24304" y="13636"/>
                  </a:cubicBezTo>
                  <a:cubicBezTo>
                    <a:pt x="24328" y="13969"/>
                    <a:pt x="24352" y="14302"/>
                    <a:pt x="24340" y="14648"/>
                  </a:cubicBezTo>
                  <a:cubicBezTo>
                    <a:pt x="24304" y="15398"/>
                    <a:pt x="24066" y="15660"/>
                    <a:pt x="23399" y="15672"/>
                  </a:cubicBezTo>
                  <a:cubicBezTo>
                    <a:pt x="23280" y="15374"/>
                    <a:pt x="23173" y="15064"/>
                    <a:pt x="23125" y="14731"/>
                  </a:cubicBezTo>
                  <a:cubicBezTo>
                    <a:pt x="23078" y="14314"/>
                    <a:pt x="23125" y="13886"/>
                    <a:pt x="23209" y="13457"/>
                  </a:cubicBezTo>
                  <a:cubicBezTo>
                    <a:pt x="23566" y="13350"/>
                    <a:pt x="23923" y="13243"/>
                    <a:pt x="24280" y="13159"/>
                  </a:cubicBezTo>
                  <a:close/>
                  <a:moveTo>
                    <a:pt x="31329" y="13898"/>
                  </a:moveTo>
                  <a:lnTo>
                    <a:pt x="31329" y="13898"/>
                  </a:lnTo>
                  <a:cubicBezTo>
                    <a:pt x="31638" y="14064"/>
                    <a:pt x="31936" y="14255"/>
                    <a:pt x="32246" y="14469"/>
                  </a:cubicBezTo>
                  <a:cubicBezTo>
                    <a:pt x="32281" y="15088"/>
                    <a:pt x="32198" y="15731"/>
                    <a:pt x="31936" y="16243"/>
                  </a:cubicBezTo>
                  <a:cubicBezTo>
                    <a:pt x="31805" y="16517"/>
                    <a:pt x="31579" y="16755"/>
                    <a:pt x="31353" y="17017"/>
                  </a:cubicBezTo>
                  <a:cubicBezTo>
                    <a:pt x="31257" y="17124"/>
                    <a:pt x="31162" y="17231"/>
                    <a:pt x="31067" y="17339"/>
                  </a:cubicBezTo>
                  <a:cubicBezTo>
                    <a:pt x="31031" y="17315"/>
                    <a:pt x="30995" y="17279"/>
                    <a:pt x="30984" y="17243"/>
                  </a:cubicBezTo>
                  <a:cubicBezTo>
                    <a:pt x="30924" y="17124"/>
                    <a:pt x="31007" y="16922"/>
                    <a:pt x="31103" y="16719"/>
                  </a:cubicBezTo>
                  <a:cubicBezTo>
                    <a:pt x="31162" y="16577"/>
                    <a:pt x="31222" y="16434"/>
                    <a:pt x="31257" y="16279"/>
                  </a:cubicBezTo>
                  <a:cubicBezTo>
                    <a:pt x="31448" y="15422"/>
                    <a:pt x="31448" y="14648"/>
                    <a:pt x="31329" y="13898"/>
                  </a:cubicBezTo>
                  <a:close/>
                  <a:moveTo>
                    <a:pt x="22733" y="13612"/>
                  </a:moveTo>
                  <a:lnTo>
                    <a:pt x="22733" y="13612"/>
                  </a:lnTo>
                  <a:cubicBezTo>
                    <a:pt x="22673" y="13993"/>
                    <a:pt x="22637" y="14386"/>
                    <a:pt x="22685" y="14779"/>
                  </a:cubicBezTo>
                  <a:cubicBezTo>
                    <a:pt x="22733" y="15172"/>
                    <a:pt x="22864" y="15517"/>
                    <a:pt x="22994" y="15850"/>
                  </a:cubicBezTo>
                  <a:cubicBezTo>
                    <a:pt x="23090" y="16076"/>
                    <a:pt x="23173" y="16303"/>
                    <a:pt x="23221" y="16517"/>
                  </a:cubicBezTo>
                  <a:cubicBezTo>
                    <a:pt x="23352" y="17041"/>
                    <a:pt x="23304" y="17410"/>
                    <a:pt x="23102" y="17636"/>
                  </a:cubicBezTo>
                  <a:cubicBezTo>
                    <a:pt x="22899" y="17874"/>
                    <a:pt x="22506" y="17993"/>
                    <a:pt x="21899" y="18029"/>
                  </a:cubicBezTo>
                  <a:cubicBezTo>
                    <a:pt x="21768" y="17791"/>
                    <a:pt x="21649" y="17529"/>
                    <a:pt x="21554" y="17208"/>
                  </a:cubicBezTo>
                  <a:cubicBezTo>
                    <a:pt x="21280" y="16267"/>
                    <a:pt x="21185" y="15231"/>
                    <a:pt x="21137" y="14183"/>
                  </a:cubicBezTo>
                  <a:cubicBezTo>
                    <a:pt x="21673" y="13981"/>
                    <a:pt x="22209" y="13790"/>
                    <a:pt x="22733" y="13612"/>
                  </a:cubicBezTo>
                  <a:close/>
                  <a:moveTo>
                    <a:pt x="26304" y="12802"/>
                  </a:moveTo>
                  <a:lnTo>
                    <a:pt x="26304" y="12802"/>
                  </a:lnTo>
                  <a:cubicBezTo>
                    <a:pt x="26042" y="13993"/>
                    <a:pt x="26078" y="15410"/>
                    <a:pt x="26150" y="16374"/>
                  </a:cubicBezTo>
                  <a:cubicBezTo>
                    <a:pt x="26173" y="16696"/>
                    <a:pt x="26245" y="17017"/>
                    <a:pt x="26316" y="17327"/>
                  </a:cubicBezTo>
                  <a:cubicBezTo>
                    <a:pt x="26459" y="17910"/>
                    <a:pt x="26578" y="18470"/>
                    <a:pt x="26400" y="18994"/>
                  </a:cubicBezTo>
                  <a:cubicBezTo>
                    <a:pt x="26245" y="19470"/>
                    <a:pt x="25435" y="20160"/>
                    <a:pt x="24685" y="20315"/>
                  </a:cubicBezTo>
                  <a:cubicBezTo>
                    <a:pt x="24580" y="20340"/>
                    <a:pt x="24481" y="20352"/>
                    <a:pt x="24390" y="20352"/>
                  </a:cubicBezTo>
                  <a:cubicBezTo>
                    <a:pt x="24172" y="20352"/>
                    <a:pt x="23994" y="20283"/>
                    <a:pt x="23852" y="20148"/>
                  </a:cubicBezTo>
                  <a:cubicBezTo>
                    <a:pt x="23812" y="20109"/>
                    <a:pt x="23756" y="20086"/>
                    <a:pt x="23698" y="20086"/>
                  </a:cubicBezTo>
                  <a:cubicBezTo>
                    <a:pt x="23686" y="20086"/>
                    <a:pt x="23673" y="20087"/>
                    <a:pt x="23661" y="20089"/>
                  </a:cubicBezTo>
                  <a:cubicBezTo>
                    <a:pt x="23649" y="20065"/>
                    <a:pt x="23637" y="20053"/>
                    <a:pt x="23626" y="20041"/>
                  </a:cubicBezTo>
                  <a:cubicBezTo>
                    <a:pt x="23340" y="19648"/>
                    <a:pt x="23054" y="19363"/>
                    <a:pt x="22768" y="19077"/>
                  </a:cubicBezTo>
                  <a:cubicBezTo>
                    <a:pt x="22554" y="18863"/>
                    <a:pt x="22352" y="18660"/>
                    <a:pt x="22161" y="18422"/>
                  </a:cubicBezTo>
                  <a:cubicBezTo>
                    <a:pt x="22768" y="18362"/>
                    <a:pt x="23185" y="18196"/>
                    <a:pt x="23447" y="17898"/>
                  </a:cubicBezTo>
                  <a:cubicBezTo>
                    <a:pt x="23745" y="17565"/>
                    <a:pt x="23816" y="17077"/>
                    <a:pt x="23661" y="16434"/>
                  </a:cubicBezTo>
                  <a:cubicBezTo>
                    <a:pt x="23626" y="16303"/>
                    <a:pt x="23590" y="16184"/>
                    <a:pt x="23554" y="16065"/>
                  </a:cubicBezTo>
                  <a:cubicBezTo>
                    <a:pt x="24578" y="15981"/>
                    <a:pt x="24757" y="15291"/>
                    <a:pt x="24780" y="14660"/>
                  </a:cubicBezTo>
                  <a:cubicBezTo>
                    <a:pt x="24804" y="14302"/>
                    <a:pt x="24780" y="13957"/>
                    <a:pt x="24757" y="13612"/>
                  </a:cubicBezTo>
                  <a:cubicBezTo>
                    <a:pt x="24745" y="13421"/>
                    <a:pt x="24733" y="13243"/>
                    <a:pt x="24733" y="13052"/>
                  </a:cubicBezTo>
                  <a:cubicBezTo>
                    <a:pt x="25257" y="12933"/>
                    <a:pt x="25781" y="12850"/>
                    <a:pt x="26304" y="12802"/>
                  </a:cubicBezTo>
                  <a:close/>
                  <a:moveTo>
                    <a:pt x="32698" y="14803"/>
                  </a:moveTo>
                  <a:cubicBezTo>
                    <a:pt x="32865" y="14922"/>
                    <a:pt x="33020" y="15053"/>
                    <a:pt x="33186" y="15184"/>
                  </a:cubicBezTo>
                  <a:cubicBezTo>
                    <a:pt x="33770" y="15672"/>
                    <a:pt x="34353" y="16196"/>
                    <a:pt x="34925" y="16731"/>
                  </a:cubicBezTo>
                  <a:cubicBezTo>
                    <a:pt x="34567" y="18220"/>
                    <a:pt x="34008" y="19672"/>
                    <a:pt x="33603" y="20017"/>
                  </a:cubicBezTo>
                  <a:cubicBezTo>
                    <a:pt x="33401" y="20196"/>
                    <a:pt x="33198" y="20339"/>
                    <a:pt x="32984" y="20470"/>
                  </a:cubicBezTo>
                  <a:cubicBezTo>
                    <a:pt x="32281" y="20339"/>
                    <a:pt x="31591" y="19922"/>
                    <a:pt x="31222" y="19422"/>
                  </a:cubicBezTo>
                  <a:cubicBezTo>
                    <a:pt x="30972" y="19053"/>
                    <a:pt x="30900" y="18684"/>
                    <a:pt x="31007" y="18291"/>
                  </a:cubicBezTo>
                  <a:cubicBezTo>
                    <a:pt x="31067" y="18124"/>
                    <a:pt x="31150" y="17958"/>
                    <a:pt x="31257" y="17803"/>
                  </a:cubicBezTo>
                  <a:cubicBezTo>
                    <a:pt x="31317" y="17791"/>
                    <a:pt x="31376" y="17755"/>
                    <a:pt x="31400" y="17696"/>
                  </a:cubicBezTo>
                  <a:cubicBezTo>
                    <a:pt x="31412" y="17660"/>
                    <a:pt x="31412" y="17636"/>
                    <a:pt x="31412" y="17600"/>
                  </a:cubicBezTo>
                  <a:cubicBezTo>
                    <a:pt x="31507" y="17493"/>
                    <a:pt x="31603" y="17386"/>
                    <a:pt x="31698" y="17279"/>
                  </a:cubicBezTo>
                  <a:cubicBezTo>
                    <a:pt x="31936" y="17005"/>
                    <a:pt x="32186" y="16731"/>
                    <a:pt x="32353" y="16410"/>
                  </a:cubicBezTo>
                  <a:cubicBezTo>
                    <a:pt x="32579" y="15957"/>
                    <a:pt x="32686" y="15386"/>
                    <a:pt x="32698" y="14803"/>
                  </a:cubicBezTo>
                  <a:close/>
                  <a:moveTo>
                    <a:pt x="20697" y="14350"/>
                  </a:moveTo>
                  <a:cubicBezTo>
                    <a:pt x="20744" y="15362"/>
                    <a:pt x="20851" y="16386"/>
                    <a:pt x="21125" y="17315"/>
                  </a:cubicBezTo>
                  <a:cubicBezTo>
                    <a:pt x="21209" y="17612"/>
                    <a:pt x="21316" y="17862"/>
                    <a:pt x="21435" y="18077"/>
                  </a:cubicBezTo>
                  <a:cubicBezTo>
                    <a:pt x="21375" y="18112"/>
                    <a:pt x="21340" y="18172"/>
                    <a:pt x="21340" y="18232"/>
                  </a:cubicBezTo>
                  <a:cubicBezTo>
                    <a:pt x="21340" y="18351"/>
                    <a:pt x="21435" y="18446"/>
                    <a:pt x="21566" y="18446"/>
                  </a:cubicBezTo>
                  <a:lnTo>
                    <a:pt x="21649" y="18446"/>
                  </a:lnTo>
                  <a:cubicBezTo>
                    <a:pt x="21887" y="18791"/>
                    <a:pt x="22161" y="19077"/>
                    <a:pt x="22447" y="19363"/>
                  </a:cubicBezTo>
                  <a:cubicBezTo>
                    <a:pt x="22709" y="19625"/>
                    <a:pt x="22983" y="19898"/>
                    <a:pt x="23256" y="20267"/>
                  </a:cubicBezTo>
                  <a:cubicBezTo>
                    <a:pt x="23280" y="20291"/>
                    <a:pt x="23292" y="20315"/>
                    <a:pt x="23316" y="20351"/>
                  </a:cubicBezTo>
                  <a:cubicBezTo>
                    <a:pt x="23197" y="20553"/>
                    <a:pt x="23030" y="20744"/>
                    <a:pt x="22804" y="20744"/>
                  </a:cubicBezTo>
                  <a:cubicBezTo>
                    <a:pt x="22794" y="20744"/>
                    <a:pt x="22784" y="20745"/>
                    <a:pt x="22774" y="20745"/>
                  </a:cubicBezTo>
                  <a:cubicBezTo>
                    <a:pt x="22631" y="20745"/>
                    <a:pt x="22499" y="20667"/>
                    <a:pt x="22387" y="20589"/>
                  </a:cubicBezTo>
                  <a:cubicBezTo>
                    <a:pt x="21185" y="19886"/>
                    <a:pt x="20637" y="18624"/>
                    <a:pt x="20125" y="17279"/>
                  </a:cubicBezTo>
                  <a:cubicBezTo>
                    <a:pt x="19827" y="16469"/>
                    <a:pt x="19411" y="15707"/>
                    <a:pt x="18923" y="15017"/>
                  </a:cubicBezTo>
                  <a:cubicBezTo>
                    <a:pt x="18982" y="15005"/>
                    <a:pt x="19030" y="14981"/>
                    <a:pt x="19077" y="14969"/>
                  </a:cubicBezTo>
                  <a:cubicBezTo>
                    <a:pt x="19637" y="14755"/>
                    <a:pt x="20173" y="14552"/>
                    <a:pt x="20697" y="14350"/>
                  </a:cubicBezTo>
                  <a:close/>
                  <a:moveTo>
                    <a:pt x="35306" y="17089"/>
                  </a:moveTo>
                  <a:cubicBezTo>
                    <a:pt x="35520" y="17291"/>
                    <a:pt x="35722" y="17481"/>
                    <a:pt x="35937" y="17672"/>
                  </a:cubicBezTo>
                  <a:cubicBezTo>
                    <a:pt x="35627" y="18136"/>
                    <a:pt x="35341" y="18696"/>
                    <a:pt x="35056" y="19279"/>
                  </a:cubicBezTo>
                  <a:cubicBezTo>
                    <a:pt x="34436" y="20494"/>
                    <a:pt x="33805" y="21768"/>
                    <a:pt x="32924" y="21911"/>
                  </a:cubicBezTo>
                  <a:cubicBezTo>
                    <a:pt x="32862" y="21922"/>
                    <a:pt x="32799" y="21927"/>
                    <a:pt x="32735" y="21927"/>
                  </a:cubicBezTo>
                  <a:cubicBezTo>
                    <a:pt x="32395" y="21927"/>
                    <a:pt x="32026" y="21767"/>
                    <a:pt x="31615" y="21446"/>
                  </a:cubicBezTo>
                  <a:cubicBezTo>
                    <a:pt x="32115" y="21339"/>
                    <a:pt x="32603" y="21172"/>
                    <a:pt x="33079" y="20899"/>
                  </a:cubicBezTo>
                  <a:lnTo>
                    <a:pt x="33091" y="20899"/>
                  </a:lnTo>
                  <a:cubicBezTo>
                    <a:pt x="33186" y="20899"/>
                    <a:pt x="33270" y="20851"/>
                    <a:pt x="33305" y="20768"/>
                  </a:cubicBezTo>
                  <a:cubicBezTo>
                    <a:pt x="33508" y="20637"/>
                    <a:pt x="33710" y="20494"/>
                    <a:pt x="33913" y="20315"/>
                  </a:cubicBezTo>
                  <a:cubicBezTo>
                    <a:pt x="34365" y="19922"/>
                    <a:pt x="34936" y="18553"/>
                    <a:pt x="35306" y="17089"/>
                  </a:cubicBezTo>
                  <a:close/>
                  <a:moveTo>
                    <a:pt x="27098" y="12773"/>
                  </a:moveTo>
                  <a:cubicBezTo>
                    <a:pt x="28332" y="12773"/>
                    <a:pt x="29561" y="13023"/>
                    <a:pt x="30841" y="13636"/>
                  </a:cubicBezTo>
                  <a:cubicBezTo>
                    <a:pt x="31007" y="14457"/>
                    <a:pt x="31031" y="15267"/>
                    <a:pt x="30817" y="16196"/>
                  </a:cubicBezTo>
                  <a:cubicBezTo>
                    <a:pt x="30793" y="16315"/>
                    <a:pt x="30734" y="16446"/>
                    <a:pt x="30686" y="16565"/>
                  </a:cubicBezTo>
                  <a:cubicBezTo>
                    <a:pt x="30567" y="16850"/>
                    <a:pt x="30436" y="17136"/>
                    <a:pt x="30567" y="17410"/>
                  </a:cubicBezTo>
                  <a:cubicBezTo>
                    <a:pt x="30626" y="17517"/>
                    <a:pt x="30710" y="17600"/>
                    <a:pt x="30829" y="17684"/>
                  </a:cubicBezTo>
                  <a:cubicBezTo>
                    <a:pt x="30722" y="17839"/>
                    <a:pt x="30638" y="18005"/>
                    <a:pt x="30579" y="18184"/>
                  </a:cubicBezTo>
                  <a:cubicBezTo>
                    <a:pt x="30436" y="18684"/>
                    <a:pt x="30531" y="19184"/>
                    <a:pt x="30853" y="19648"/>
                  </a:cubicBezTo>
                  <a:cubicBezTo>
                    <a:pt x="31198" y="20137"/>
                    <a:pt x="31781" y="20541"/>
                    <a:pt x="32436" y="20756"/>
                  </a:cubicBezTo>
                  <a:cubicBezTo>
                    <a:pt x="31472" y="21172"/>
                    <a:pt x="30412" y="21220"/>
                    <a:pt x="29245" y="21268"/>
                  </a:cubicBezTo>
                  <a:cubicBezTo>
                    <a:pt x="29043" y="21280"/>
                    <a:pt x="28840" y="21291"/>
                    <a:pt x="28638" y="21303"/>
                  </a:cubicBezTo>
                  <a:cubicBezTo>
                    <a:pt x="26233" y="21422"/>
                    <a:pt x="25304" y="21863"/>
                    <a:pt x="24852" y="22839"/>
                  </a:cubicBezTo>
                  <a:cubicBezTo>
                    <a:pt x="24840" y="22768"/>
                    <a:pt x="24780" y="22708"/>
                    <a:pt x="24709" y="22673"/>
                  </a:cubicBezTo>
                  <a:cubicBezTo>
                    <a:pt x="24673" y="22053"/>
                    <a:pt x="24518" y="21458"/>
                    <a:pt x="24078" y="20720"/>
                  </a:cubicBezTo>
                  <a:lnTo>
                    <a:pt x="24078" y="20720"/>
                  </a:lnTo>
                  <a:cubicBezTo>
                    <a:pt x="24185" y="20744"/>
                    <a:pt x="24280" y="20768"/>
                    <a:pt x="24399" y="20768"/>
                  </a:cubicBezTo>
                  <a:cubicBezTo>
                    <a:pt x="24518" y="20768"/>
                    <a:pt x="24649" y="20744"/>
                    <a:pt x="24780" y="20720"/>
                  </a:cubicBezTo>
                  <a:cubicBezTo>
                    <a:pt x="25626" y="20541"/>
                    <a:pt x="26602" y="19779"/>
                    <a:pt x="26828" y="19124"/>
                  </a:cubicBezTo>
                  <a:cubicBezTo>
                    <a:pt x="27043" y="18493"/>
                    <a:pt x="26900" y="17851"/>
                    <a:pt x="26757" y="17243"/>
                  </a:cubicBezTo>
                  <a:cubicBezTo>
                    <a:pt x="26685" y="16934"/>
                    <a:pt x="26626" y="16636"/>
                    <a:pt x="26602" y="16338"/>
                  </a:cubicBezTo>
                  <a:cubicBezTo>
                    <a:pt x="26554" y="15707"/>
                    <a:pt x="26471" y="14064"/>
                    <a:pt x="26769" y="12778"/>
                  </a:cubicBezTo>
                  <a:cubicBezTo>
                    <a:pt x="26879" y="12775"/>
                    <a:pt x="26988" y="12773"/>
                    <a:pt x="27098" y="12773"/>
                  </a:cubicBezTo>
                  <a:close/>
                  <a:moveTo>
                    <a:pt x="14342" y="0"/>
                  </a:moveTo>
                  <a:cubicBezTo>
                    <a:pt x="13705" y="0"/>
                    <a:pt x="13181" y="400"/>
                    <a:pt x="12838" y="1432"/>
                  </a:cubicBezTo>
                  <a:cubicBezTo>
                    <a:pt x="12028" y="1246"/>
                    <a:pt x="11219" y="1158"/>
                    <a:pt x="10433" y="1158"/>
                  </a:cubicBezTo>
                  <a:cubicBezTo>
                    <a:pt x="4616" y="1158"/>
                    <a:pt x="1" y="5956"/>
                    <a:pt x="4385" y="11326"/>
                  </a:cubicBezTo>
                  <a:cubicBezTo>
                    <a:pt x="6791" y="14284"/>
                    <a:pt x="10385" y="15874"/>
                    <a:pt x="14161" y="15874"/>
                  </a:cubicBezTo>
                  <a:cubicBezTo>
                    <a:pt x="15597" y="15874"/>
                    <a:pt x="17060" y="15644"/>
                    <a:pt x="18494" y="15172"/>
                  </a:cubicBezTo>
                  <a:cubicBezTo>
                    <a:pt x="18994" y="15850"/>
                    <a:pt x="19399" y="16600"/>
                    <a:pt x="19708" y="17410"/>
                  </a:cubicBezTo>
                  <a:cubicBezTo>
                    <a:pt x="20244" y="18827"/>
                    <a:pt x="20828" y="20160"/>
                    <a:pt x="22137" y="20934"/>
                  </a:cubicBezTo>
                  <a:cubicBezTo>
                    <a:pt x="22316" y="21041"/>
                    <a:pt x="22542" y="21160"/>
                    <a:pt x="22792" y="21160"/>
                  </a:cubicBezTo>
                  <a:cubicBezTo>
                    <a:pt x="23137" y="21149"/>
                    <a:pt x="23399" y="20970"/>
                    <a:pt x="23578" y="20732"/>
                  </a:cubicBezTo>
                  <a:cubicBezTo>
                    <a:pt x="24209" y="21720"/>
                    <a:pt x="24280" y="22661"/>
                    <a:pt x="24268" y="23768"/>
                  </a:cubicBezTo>
                  <a:cubicBezTo>
                    <a:pt x="24257" y="25173"/>
                    <a:pt x="24280" y="26566"/>
                    <a:pt x="24280" y="27971"/>
                  </a:cubicBezTo>
                  <a:lnTo>
                    <a:pt x="24328" y="36353"/>
                  </a:lnTo>
                  <a:cubicBezTo>
                    <a:pt x="24328" y="36543"/>
                    <a:pt x="24399" y="36805"/>
                    <a:pt x="24614" y="36805"/>
                  </a:cubicBezTo>
                  <a:cubicBezTo>
                    <a:pt x="24816" y="36793"/>
                    <a:pt x="24864" y="36543"/>
                    <a:pt x="24864" y="36365"/>
                  </a:cubicBezTo>
                  <a:cubicBezTo>
                    <a:pt x="24864" y="33924"/>
                    <a:pt x="24864" y="31483"/>
                    <a:pt x="24864" y="29042"/>
                  </a:cubicBezTo>
                  <a:cubicBezTo>
                    <a:pt x="24864" y="27649"/>
                    <a:pt x="24673" y="26125"/>
                    <a:pt x="24864" y="24756"/>
                  </a:cubicBezTo>
                  <a:cubicBezTo>
                    <a:pt x="25185" y="22446"/>
                    <a:pt x="25423" y="21875"/>
                    <a:pt x="28662" y="21708"/>
                  </a:cubicBezTo>
                  <a:cubicBezTo>
                    <a:pt x="28864" y="21696"/>
                    <a:pt x="29067" y="21684"/>
                    <a:pt x="29269" y="21684"/>
                  </a:cubicBezTo>
                  <a:cubicBezTo>
                    <a:pt x="29876" y="21649"/>
                    <a:pt x="30484" y="21625"/>
                    <a:pt x="31067" y="21541"/>
                  </a:cubicBezTo>
                  <a:cubicBezTo>
                    <a:pt x="31662" y="22077"/>
                    <a:pt x="32222" y="22339"/>
                    <a:pt x="32746" y="22339"/>
                  </a:cubicBezTo>
                  <a:cubicBezTo>
                    <a:pt x="32829" y="22339"/>
                    <a:pt x="32924" y="22327"/>
                    <a:pt x="33008" y="22315"/>
                  </a:cubicBezTo>
                  <a:cubicBezTo>
                    <a:pt x="34115" y="22125"/>
                    <a:pt x="34794" y="20768"/>
                    <a:pt x="35460" y="19446"/>
                  </a:cubicBezTo>
                  <a:cubicBezTo>
                    <a:pt x="35710" y="18934"/>
                    <a:pt x="35984" y="18410"/>
                    <a:pt x="36258" y="17981"/>
                  </a:cubicBezTo>
                  <a:cubicBezTo>
                    <a:pt x="38599" y="20177"/>
                    <a:pt x="40939" y="22202"/>
                    <a:pt x="43699" y="22202"/>
                  </a:cubicBezTo>
                  <a:cubicBezTo>
                    <a:pt x="45249" y="22202"/>
                    <a:pt x="46931" y="21564"/>
                    <a:pt x="48819" y="19958"/>
                  </a:cubicBezTo>
                  <a:cubicBezTo>
                    <a:pt x="52748" y="16612"/>
                    <a:pt x="52522" y="8695"/>
                    <a:pt x="46319" y="7468"/>
                  </a:cubicBezTo>
                  <a:cubicBezTo>
                    <a:pt x="46093" y="7424"/>
                    <a:pt x="45850" y="7404"/>
                    <a:pt x="45594" y="7404"/>
                  </a:cubicBezTo>
                  <a:cubicBezTo>
                    <a:pt x="42711" y="7404"/>
                    <a:pt x="38078" y="9962"/>
                    <a:pt x="35070" y="9962"/>
                  </a:cubicBezTo>
                  <a:cubicBezTo>
                    <a:pt x="34151" y="9962"/>
                    <a:pt x="33384" y="9723"/>
                    <a:pt x="32865" y="9099"/>
                  </a:cubicBezTo>
                  <a:cubicBezTo>
                    <a:pt x="31198" y="7075"/>
                    <a:pt x="33496" y="4289"/>
                    <a:pt x="30614" y="2349"/>
                  </a:cubicBezTo>
                  <a:cubicBezTo>
                    <a:pt x="29643" y="1699"/>
                    <a:pt x="28854" y="1445"/>
                    <a:pt x="28175" y="1445"/>
                  </a:cubicBezTo>
                  <a:cubicBezTo>
                    <a:pt x="25914" y="1445"/>
                    <a:pt x="24874" y="4263"/>
                    <a:pt x="22411" y="4730"/>
                  </a:cubicBezTo>
                  <a:cubicBezTo>
                    <a:pt x="22334" y="4745"/>
                    <a:pt x="22254" y="4752"/>
                    <a:pt x="22172" y="4752"/>
                  </a:cubicBezTo>
                  <a:cubicBezTo>
                    <a:pt x="20076" y="4752"/>
                    <a:pt x="16538" y="0"/>
                    <a:pt x="14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7967327" y="787695"/>
              <a:ext cx="108857" cy="574432"/>
            </a:xfrm>
            <a:custGeom>
              <a:avLst/>
              <a:gdLst/>
              <a:ahLst/>
              <a:cxnLst/>
              <a:rect l="l" t="t" r="r" b="b"/>
              <a:pathLst>
                <a:path w="10407" h="54917" extrusionOk="0">
                  <a:moveTo>
                    <a:pt x="1479" y="0"/>
                  </a:moveTo>
                  <a:cubicBezTo>
                    <a:pt x="918" y="0"/>
                    <a:pt x="358" y="396"/>
                    <a:pt x="358" y="1107"/>
                  </a:cubicBezTo>
                  <a:lnTo>
                    <a:pt x="1" y="54709"/>
                  </a:lnTo>
                  <a:cubicBezTo>
                    <a:pt x="254" y="54850"/>
                    <a:pt x="527" y="54916"/>
                    <a:pt x="795" y="54916"/>
                  </a:cubicBezTo>
                  <a:cubicBezTo>
                    <a:pt x="1496" y="54916"/>
                    <a:pt x="2167" y="54465"/>
                    <a:pt x="2382" y="53732"/>
                  </a:cubicBezTo>
                  <a:lnTo>
                    <a:pt x="10121" y="27860"/>
                  </a:lnTo>
                  <a:cubicBezTo>
                    <a:pt x="10407" y="26920"/>
                    <a:pt x="10407" y="25919"/>
                    <a:pt x="10109" y="24991"/>
                  </a:cubicBezTo>
                  <a:lnTo>
                    <a:pt x="2537" y="785"/>
                  </a:lnTo>
                  <a:cubicBezTo>
                    <a:pt x="2368" y="249"/>
                    <a:pt x="1923" y="0"/>
                    <a:pt x="1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7531615" y="1390463"/>
              <a:ext cx="451422" cy="234440"/>
            </a:xfrm>
            <a:custGeom>
              <a:avLst/>
              <a:gdLst/>
              <a:ahLst/>
              <a:cxnLst/>
              <a:rect l="l" t="t" r="r" b="b"/>
              <a:pathLst>
                <a:path w="43157" h="22413" extrusionOk="0">
                  <a:moveTo>
                    <a:pt x="41887" y="1"/>
                  </a:moveTo>
                  <a:cubicBezTo>
                    <a:pt x="41738" y="1"/>
                    <a:pt x="41579" y="37"/>
                    <a:pt x="41417" y="119"/>
                  </a:cubicBezTo>
                  <a:lnTo>
                    <a:pt x="43" y="21026"/>
                  </a:lnTo>
                  <a:cubicBezTo>
                    <a:pt x="1" y="21799"/>
                    <a:pt x="628" y="22413"/>
                    <a:pt x="1395" y="22413"/>
                  </a:cubicBezTo>
                  <a:cubicBezTo>
                    <a:pt x="1491" y="22413"/>
                    <a:pt x="1588" y="22403"/>
                    <a:pt x="1686" y="22383"/>
                  </a:cubicBezTo>
                  <a:lnTo>
                    <a:pt x="24499" y="17823"/>
                  </a:lnTo>
                  <a:cubicBezTo>
                    <a:pt x="25332" y="17657"/>
                    <a:pt x="26094" y="17264"/>
                    <a:pt x="26701" y="16680"/>
                  </a:cubicBezTo>
                  <a:lnTo>
                    <a:pt x="42489" y="1583"/>
                  </a:lnTo>
                  <a:cubicBezTo>
                    <a:pt x="43156" y="946"/>
                    <a:pt x="42649" y="1"/>
                    <a:pt x="418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7967327" y="873372"/>
              <a:ext cx="108857" cy="488754"/>
            </a:xfrm>
            <a:custGeom>
              <a:avLst/>
              <a:gdLst/>
              <a:ahLst/>
              <a:cxnLst/>
              <a:rect l="l" t="t" r="r" b="b"/>
              <a:pathLst>
                <a:path w="10407" h="46726" extrusionOk="0">
                  <a:moveTo>
                    <a:pt x="4858" y="0"/>
                  </a:moveTo>
                  <a:cubicBezTo>
                    <a:pt x="3418" y="3096"/>
                    <a:pt x="4251" y="7060"/>
                    <a:pt x="5001" y="10251"/>
                  </a:cubicBezTo>
                  <a:cubicBezTo>
                    <a:pt x="5811" y="13728"/>
                    <a:pt x="7109" y="17216"/>
                    <a:pt x="7347" y="20788"/>
                  </a:cubicBezTo>
                  <a:cubicBezTo>
                    <a:pt x="7740" y="26968"/>
                    <a:pt x="4525" y="31921"/>
                    <a:pt x="72" y="35588"/>
                  </a:cubicBezTo>
                  <a:lnTo>
                    <a:pt x="1" y="46518"/>
                  </a:lnTo>
                  <a:cubicBezTo>
                    <a:pt x="254" y="46659"/>
                    <a:pt x="527" y="46725"/>
                    <a:pt x="795" y="46725"/>
                  </a:cubicBezTo>
                  <a:cubicBezTo>
                    <a:pt x="1496" y="46725"/>
                    <a:pt x="2167" y="46274"/>
                    <a:pt x="2382" y="45541"/>
                  </a:cubicBezTo>
                  <a:lnTo>
                    <a:pt x="10133" y="19669"/>
                  </a:lnTo>
                  <a:cubicBezTo>
                    <a:pt x="10407" y="18729"/>
                    <a:pt x="10407" y="17728"/>
                    <a:pt x="10109" y="16800"/>
                  </a:cubicBezTo>
                  <a:lnTo>
                    <a:pt x="485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7531636" y="1437282"/>
              <a:ext cx="412783" cy="187621"/>
            </a:xfrm>
            <a:custGeom>
              <a:avLst/>
              <a:gdLst/>
              <a:ahLst/>
              <a:cxnLst/>
              <a:rect l="l" t="t" r="r" b="b"/>
              <a:pathLst>
                <a:path w="39463" h="17937" extrusionOk="0">
                  <a:moveTo>
                    <a:pt x="39463" y="0"/>
                  </a:moveTo>
                  <a:cubicBezTo>
                    <a:pt x="36224" y="2394"/>
                    <a:pt x="30271" y="3739"/>
                    <a:pt x="28200" y="4977"/>
                  </a:cubicBezTo>
                  <a:cubicBezTo>
                    <a:pt x="26842" y="5787"/>
                    <a:pt x="26092" y="7085"/>
                    <a:pt x="24925" y="8085"/>
                  </a:cubicBezTo>
                  <a:cubicBezTo>
                    <a:pt x="23973" y="8906"/>
                    <a:pt x="22770" y="9430"/>
                    <a:pt x="21627" y="9906"/>
                  </a:cubicBezTo>
                  <a:cubicBezTo>
                    <a:pt x="18806" y="11097"/>
                    <a:pt x="15924" y="12347"/>
                    <a:pt x="12829" y="12454"/>
                  </a:cubicBezTo>
                  <a:cubicBezTo>
                    <a:pt x="12667" y="12460"/>
                    <a:pt x="12506" y="12463"/>
                    <a:pt x="12345" y="12463"/>
                  </a:cubicBezTo>
                  <a:cubicBezTo>
                    <a:pt x="11172" y="12463"/>
                    <a:pt x="10032" y="12313"/>
                    <a:pt x="8911" y="12061"/>
                  </a:cubicBezTo>
                  <a:lnTo>
                    <a:pt x="53" y="16550"/>
                  </a:lnTo>
                  <a:cubicBezTo>
                    <a:pt x="0" y="17323"/>
                    <a:pt x="626" y="17937"/>
                    <a:pt x="1393" y="17937"/>
                  </a:cubicBezTo>
                  <a:cubicBezTo>
                    <a:pt x="1489" y="17937"/>
                    <a:pt x="1586" y="17927"/>
                    <a:pt x="1684" y="17907"/>
                  </a:cubicBezTo>
                  <a:lnTo>
                    <a:pt x="24497" y="13347"/>
                  </a:lnTo>
                  <a:cubicBezTo>
                    <a:pt x="25330" y="13181"/>
                    <a:pt x="26092" y="12788"/>
                    <a:pt x="26699" y="12204"/>
                  </a:cubicBezTo>
                  <a:lnTo>
                    <a:pt x="39463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8031959" y="1364051"/>
              <a:ext cx="24926" cy="1354246"/>
            </a:xfrm>
            <a:custGeom>
              <a:avLst/>
              <a:gdLst/>
              <a:ahLst/>
              <a:cxnLst/>
              <a:rect l="l" t="t" r="r" b="b"/>
              <a:pathLst>
                <a:path w="2383" h="129469" extrusionOk="0">
                  <a:moveTo>
                    <a:pt x="1192" y="1"/>
                  </a:moveTo>
                  <a:cubicBezTo>
                    <a:pt x="537" y="1"/>
                    <a:pt x="1" y="536"/>
                    <a:pt x="1" y="1203"/>
                  </a:cubicBezTo>
                  <a:lnTo>
                    <a:pt x="1" y="128278"/>
                  </a:lnTo>
                  <a:cubicBezTo>
                    <a:pt x="1" y="128933"/>
                    <a:pt x="537" y="129469"/>
                    <a:pt x="1192" y="129469"/>
                  </a:cubicBezTo>
                  <a:cubicBezTo>
                    <a:pt x="1846" y="129469"/>
                    <a:pt x="2382" y="128933"/>
                    <a:pt x="2382" y="128278"/>
                  </a:cubicBezTo>
                  <a:lnTo>
                    <a:pt x="2382" y="1203"/>
                  </a:lnTo>
                  <a:cubicBezTo>
                    <a:pt x="2382" y="536"/>
                    <a:pt x="1846" y="1"/>
                    <a:pt x="1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7969450" y="1334910"/>
              <a:ext cx="195780" cy="108355"/>
            </a:xfrm>
            <a:custGeom>
              <a:avLst/>
              <a:gdLst/>
              <a:ahLst/>
              <a:cxnLst/>
              <a:rect l="l" t="t" r="r" b="b"/>
              <a:pathLst>
                <a:path w="18717" h="10359" extrusionOk="0">
                  <a:moveTo>
                    <a:pt x="5179" y="1"/>
                  </a:moveTo>
                  <a:cubicBezTo>
                    <a:pt x="2322" y="1"/>
                    <a:pt x="0" y="2334"/>
                    <a:pt x="0" y="5180"/>
                  </a:cubicBezTo>
                  <a:cubicBezTo>
                    <a:pt x="0" y="8025"/>
                    <a:pt x="2322" y="10359"/>
                    <a:pt x="5179" y="10359"/>
                  </a:cubicBezTo>
                  <a:lnTo>
                    <a:pt x="13537" y="10359"/>
                  </a:lnTo>
                  <a:cubicBezTo>
                    <a:pt x="16395" y="10359"/>
                    <a:pt x="18717" y="8025"/>
                    <a:pt x="18717" y="5180"/>
                  </a:cubicBezTo>
                  <a:cubicBezTo>
                    <a:pt x="18717" y="2334"/>
                    <a:pt x="16395" y="1"/>
                    <a:pt x="1353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7919378" y="1334910"/>
              <a:ext cx="120939" cy="112466"/>
            </a:xfrm>
            <a:custGeom>
              <a:avLst/>
              <a:gdLst/>
              <a:ahLst/>
              <a:cxnLst/>
              <a:rect l="l" t="t" r="r" b="b"/>
              <a:pathLst>
                <a:path w="11562" h="10752" extrusionOk="0">
                  <a:moveTo>
                    <a:pt x="5775" y="1"/>
                  </a:moveTo>
                  <a:cubicBezTo>
                    <a:pt x="2584" y="1"/>
                    <a:pt x="1" y="2406"/>
                    <a:pt x="1" y="5382"/>
                  </a:cubicBezTo>
                  <a:cubicBezTo>
                    <a:pt x="1" y="8347"/>
                    <a:pt x="2584" y="10752"/>
                    <a:pt x="5775" y="10752"/>
                  </a:cubicBezTo>
                  <a:cubicBezTo>
                    <a:pt x="8966" y="10752"/>
                    <a:pt x="11562" y="8347"/>
                    <a:pt x="11562" y="5382"/>
                  </a:cubicBezTo>
                  <a:cubicBezTo>
                    <a:pt x="11562" y="2406"/>
                    <a:pt x="8966" y="1"/>
                    <a:pt x="57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7975674" y="1384971"/>
              <a:ext cx="189556" cy="27039"/>
            </a:xfrm>
            <a:custGeom>
              <a:avLst/>
              <a:gdLst/>
              <a:ahLst/>
              <a:cxnLst/>
              <a:rect l="l" t="t" r="r" b="b"/>
              <a:pathLst>
                <a:path w="18122" h="2585" extrusionOk="0">
                  <a:moveTo>
                    <a:pt x="1298" y="1"/>
                  </a:moveTo>
                  <a:cubicBezTo>
                    <a:pt x="584" y="1"/>
                    <a:pt x="0" y="572"/>
                    <a:pt x="0" y="1287"/>
                  </a:cubicBezTo>
                  <a:cubicBezTo>
                    <a:pt x="0" y="2001"/>
                    <a:pt x="584" y="2584"/>
                    <a:pt x="1298" y="2584"/>
                  </a:cubicBezTo>
                  <a:lnTo>
                    <a:pt x="16836" y="2584"/>
                  </a:lnTo>
                  <a:cubicBezTo>
                    <a:pt x="17538" y="2584"/>
                    <a:pt x="18122" y="2001"/>
                    <a:pt x="18122" y="1287"/>
                  </a:cubicBezTo>
                  <a:cubicBezTo>
                    <a:pt x="18122" y="572"/>
                    <a:pt x="17538" y="1"/>
                    <a:pt x="16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8005317" y="1395316"/>
              <a:ext cx="440188" cy="254544"/>
            </a:xfrm>
            <a:custGeom>
              <a:avLst/>
              <a:gdLst/>
              <a:ahLst/>
              <a:cxnLst/>
              <a:rect l="l" t="t" r="r" b="b"/>
              <a:pathLst>
                <a:path w="42083" h="24335" extrusionOk="0">
                  <a:moveTo>
                    <a:pt x="1337" y="1"/>
                  </a:moveTo>
                  <a:cubicBezTo>
                    <a:pt x="607" y="1"/>
                    <a:pt x="0" y="564"/>
                    <a:pt x="0" y="1322"/>
                  </a:cubicBezTo>
                  <a:lnTo>
                    <a:pt x="40326" y="24193"/>
                  </a:lnTo>
                  <a:cubicBezTo>
                    <a:pt x="40497" y="24292"/>
                    <a:pt x="40668" y="24335"/>
                    <a:pt x="40828" y="24335"/>
                  </a:cubicBezTo>
                  <a:cubicBezTo>
                    <a:pt x="41561" y="24335"/>
                    <a:pt x="42083" y="23431"/>
                    <a:pt x="41458" y="22777"/>
                  </a:cubicBezTo>
                  <a:lnTo>
                    <a:pt x="26420" y="6941"/>
                  </a:lnTo>
                  <a:cubicBezTo>
                    <a:pt x="25837" y="6334"/>
                    <a:pt x="25098" y="5894"/>
                    <a:pt x="24277" y="5691"/>
                  </a:cubicBezTo>
                  <a:lnTo>
                    <a:pt x="1703" y="48"/>
                  </a:lnTo>
                  <a:cubicBezTo>
                    <a:pt x="1579" y="16"/>
                    <a:pt x="1456" y="1"/>
                    <a:pt x="1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8072439" y="1408140"/>
              <a:ext cx="373066" cy="241720"/>
            </a:xfrm>
            <a:custGeom>
              <a:avLst/>
              <a:gdLst/>
              <a:ahLst/>
              <a:cxnLst/>
              <a:rect l="l" t="t" r="r" b="b"/>
              <a:pathLst>
                <a:path w="35666" h="23109" extrusionOk="0">
                  <a:moveTo>
                    <a:pt x="0" y="0"/>
                  </a:moveTo>
                  <a:lnTo>
                    <a:pt x="0" y="0"/>
                  </a:lnTo>
                  <a:cubicBezTo>
                    <a:pt x="977" y="3310"/>
                    <a:pt x="4287" y="4644"/>
                    <a:pt x="7859" y="5382"/>
                  </a:cubicBezTo>
                  <a:cubicBezTo>
                    <a:pt x="12169" y="6287"/>
                    <a:pt x="16455" y="6704"/>
                    <a:pt x="20086" y="9442"/>
                  </a:cubicBezTo>
                  <a:cubicBezTo>
                    <a:pt x="23015" y="11657"/>
                    <a:pt x="24277" y="14538"/>
                    <a:pt x="24527" y="17645"/>
                  </a:cubicBezTo>
                  <a:lnTo>
                    <a:pt x="33909" y="22967"/>
                  </a:lnTo>
                  <a:cubicBezTo>
                    <a:pt x="34080" y="23066"/>
                    <a:pt x="34251" y="23109"/>
                    <a:pt x="34411" y="23109"/>
                  </a:cubicBezTo>
                  <a:cubicBezTo>
                    <a:pt x="35144" y="23109"/>
                    <a:pt x="35666" y="22205"/>
                    <a:pt x="35041" y="21551"/>
                  </a:cubicBezTo>
                  <a:lnTo>
                    <a:pt x="20003" y="5715"/>
                  </a:lnTo>
                  <a:cubicBezTo>
                    <a:pt x="19420" y="5108"/>
                    <a:pt x="18681" y="4668"/>
                    <a:pt x="17860" y="44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8454648" y="1370745"/>
              <a:ext cx="78973" cy="416569"/>
            </a:xfrm>
            <a:custGeom>
              <a:avLst/>
              <a:gdLst/>
              <a:ahLst/>
              <a:cxnLst/>
              <a:rect l="l" t="t" r="r" b="b"/>
              <a:pathLst>
                <a:path w="7550" h="39825" extrusionOk="0">
                  <a:moveTo>
                    <a:pt x="1072" y="0"/>
                  </a:moveTo>
                  <a:cubicBezTo>
                    <a:pt x="665" y="0"/>
                    <a:pt x="257" y="289"/>
                    <a:pt x="251" y="801"/>
                  </a:cubicBezTo>
                  <a:lnTo>
                    <a:pt x="1" y="39675"/>
                  </a:lnTo>
                  <a:cubicBezTo>
                    <a:pt x="185" y="39777"/>
                    <a:pt x="382" y="39824"/>
                    <a:pt x="575" y="39824"/>
                  </a:cubicBezTo>
                  <a:cubicBezTo>
                    <a:pt x="1081" y="39824"/>
                    <a:pt x="1563" y="39498"/>
                    <a:pt x="1727" y="38973"/>
                  </a:cubicBezTo>
                  <a:lnTo>
                    <a:pt x="7335" y="20208"/>
                  </a:lnTo>
                  <a:cubicBezTo>
                    <a:pt x="7549" y="19530"/>
                    <a:pt x="7537" y="18803"/>
                    <a:pt x="7323" y="18125"/>
                  </a:cubicBezTo>
                  <a:lnTo>
                    <a:pt x="1834" y="575"/>
                  </a:lnTo>
                  <a:cubicBezTo>
                    <a:pt x="1713" y="181"/>
                    <a:pt x="1393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8138609" y="1807911"/>
              <a:ext cx="327408" cy="169985"/>
            </a:xfrm>
            <a:custGeom>
              <a:avLst/>
              <a:gdLst/>
              <a:ahLst/>
              <a:cxnLst/>
              <a:rect l="l" t="t" r="r" b="b"/>
              <a:pathLst>
                <a:path w="31301" h="16251" extrusionOk="0">
                  <a:moveTo>
                    <a:pt x="30373" y="0"/>
                  </a:moveTo>
                  <a:cubicBezTo>
                    <a:pt x="30266" y="0"/>
                    <a:pt x="30152" y="26"/>
                    <a:pt x="30036" y="84"/>
                  </a:cubicBezTo>
                  <a:lnTo>
                    <a:pt x="32" y="15240"/>
                  </a:lnTo>
                  <a:cubicBezTo>
                    <a:pt x="1" y="15811"/>
                    <a:pt x="457" y="16250"/>
                    <a:pt x="1009" y="16250"/>
                  </a:cubicBezTo>
                  <a:cubicBezTo>
                    <a:pt x="1079" y="16250"/>
                    <a:pt x="1151" y="16243"/>
                    <a:pt x="1223" y="16229"/>
                  </a:cubicBezTo>
                  <a:lnTo>
                    <a:pt x="17773" y="12919"/>
                  </a:lnTo>
                  <a:cubicBezTo>
                    <a:pt x="18368" y="12800"/>
                    <a:pt x="18928" y="12514"/>
                    <a:pt x="19368" y="12097"/>
                  </a:cubicBezTo>
                  <a:lnTo>
                    <a:pt x="30822" y="1143"/>
                  </a:lnTo>
                  <a:cubicBezTo>
                    <a:pt x="31301" y="685"/>
                    <a:pt x="30927" y="0"/>
                    <a:pt x="30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8454648" y="1432920"/>
              <a:ext cx="78973" cy="354395"/>
            </a:xfrm>
            <a:custGeom>
              <a:avLst/>
              <a:gdLst/>
              <a:ahLst/>
              <a:cxnLst/>
              <a:rect l="l" t="t" r="r" b="b"/>
              <a:pathLst>
                <a:path w="7550" h="33881" extrusionOk="0">
                  <a:moveTo>
                    <a:pt x="3513" y="1"/>
                  </a:moveTo>
                  <a:cubicBezTo>
                    <a:pt x="2477" y="2239"/>
                    <a:pt x="3084" y="5120"/>
                    <a:pt x="3620" y="7430"/>
                  </a:cubicBezTo>
                  <a:cubicBezTo>
                    <a:pt x="4216" y="9954"/>
                    <a:pt x="5156" y="12478"/>
                    <a:pt x="5323" y="15074"/>
                  </a:cubicBezTo>
                  <a:cubicBezTo>
                    <a:pt x="5609" y="19551"/>
                    <a:pt x="3275" y="23146"/>
                    <a:pt x="48" y="25802"/>
                  </a:cubicBezTo>
                  <a:lnTo>
                    <a:pt x="1" y="33731"/>
                  </a:lnTo>
                  <a:cubicBezTo>
                    <a:pt x="185" y="33833"/>
                    <a:pt x="382" y="33880"/>
                    <a:pt x="575" y="33880"/>
                  </a:cubicBezTo>
                  <a:cubicBezTo>
                    <a:pt x="1081" y="33880"/>
                    <a:pt x="1563" y="33554"/>
                    <a:pt x="1727" y="33029"/>
                  </a:cubicBezTo>
                  <a:lnTo>
                    <a:pt x="7347" y="14264"/>
                  </a:lnTo>
                  <a:cubicBezTo>
                    <a:pt x="7549" y="13586"/>
                    <a:pt x="7537" y="12859"/>
                    <a:pt x="7323" y="12181"/>
                  </a:cubicBezTo>
                  <a:lnTo>
                    <a:pt x="3513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8138609" y="1841780"/>
              <a:ext cx="299491" cy="136116"/>
            </a:xfrm>
            <a:custGeom>
              <a:avLst/>
              <a:gdLst/>
              <a:ahLst/>
              <a:cxnLst/>
              <a:rect l="l" t="t" r="r" b="b"/>
              <a:pathLst>
                <a:path w="28632" h="13013" extrusionOk="0">
                  <a:moveTo>
                    <a:pt x="28631" y="1"/>
                  </a:moveTo>
                  <a:lnTo>
                    <a:pt x="28631" y="1"/>
                  </a:lnTo>
                  <a:cubicBezTo>
                    <a:pt x="26274" y="1739"/>
                    <a:pt x="21952" y="2715"/>
                    <a:pt x="20452" y="3620"/>
                  </a:cubicBezTo>
                  <a:cubicBezTo>
                    <a:pt x="19475" y="4204"/>
                    <a:pt x="18928" y="5144"/>
                    <a:pt x="18082" y="5871"/>
                  </a:cubicBezTo>
                  <a:cubicBezTo>
                    <a:pt x="17392" y="6466"/>
                    <a:pt x="16523" y="6847"/>
                    <a:pt x="15689" y="7192"/>
                  </a:cubicBezTo>
                  <a:cubicBezTo>
                    <a:pt x="13641" y="8061"/>
                    <a:pt x="11558" y="8966"/>
                    <a:pt x="9307" y="9038"/>
                  </a:cubicBezTo>
                  <a:cubicBezTo>
                    <a:pt x="9183" y="9042"/>
                    <a:pt x="9060" y="9044"/>
                    <a:pt x="8937" y="9044"/>
                  </a:cubicBezTo>
                  <a:cubicBezTo>
                    <a:pt x="8093" y="9044"/>
                    <a:pt x="7274" y="8939"/>
                    <a:pt x="6474" y="8752"/>
                  </a:cubicBezTo>
                  <a:lnTo>
                    <a:pt x="32" y="12002"/>
                  </a:lnTo>
                  <a:cubicBezTo>
                    <a:pt x="1" y="12573"/>
                    <a:pt x="457" y="13012"/>
                    <a:pt x="1009" y="13012"/>
                  </a:cubicBezTo>
                  <a:cubicBezTo>
                    <a:pt x="1079" y="13012"/>
                    <a:pt x="1151" y="13005"/>
                    <a:pt x="1223" y="12991"/>
                  </a:cubicBezTo>
                  <a:lnTo>
                    <a:pt x="17773" y="9681"/>
                  </a:lnTo>
                  <a:cubicBezTo>
                    <a:pt x="18368" y="9562"/>
                    <a:pt x="18928" y="9276"/>
                    <a:pt x="19368" y="8859"/>
                  </a:cubicBezTo>
                  <a:lnTo>
                    <a:pt x="2863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8501477" y="1788727"/>
              <a:ext cx="18064" cy="982131"/>
            </a:xfrm>
            <a:custGeom>
              <a:avLst/>
              <a:gdLst/>
              <a:ahLst/>
              <a:cxnLst/>
              <a:rect l="l" t="t" r="r" b="b"/>
              <a:pathLst>
                <a:path w="1727" h="93894" extrusionOk="0">
                  <a:moveTo>
                    <a:pt x="870" y="1"/>
                  </a:moveTo>
                  <a:cubicBezTo>
                    <a:pt x="393" y="1"/>
                    <a:pt x="1" y="394"/>
                    <a:pt x="1" y="870"/>
                  </a:cubicBezTo>
                  <a:lnTo>
                    <a:pt x="1" y="93024"/>
                  </a:lnTo>
                  <a:cubicBezTo>
                    <a:pt x="1" y="93500"/>
                    <a:pt x="393" y="93893"/>
                    <a:pt x="870" y="93893"/>
                  </a:cubicBezTo>
                  <a:cubicBezTo>
                    <a:pt x="1346" y="93893"/>
                    <a:pt x="1727" y="93500"/>
                    <a:pt x="1727" y="93024"/>
                  </a:cubicBezTo>
                  <a:lnTo>
                    <a:pt x="1727" y="870"/>
                  </a:ln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8456143" y="1767556"/>
              <a:ext cx="141984" cy="78596"/>
            </a:xfrm>
            <a:custGeom>
              <a:avLst/>
              <a:gdLst/>
              <a:ahLst/>
              <a:cxnLst/>
              <a:rect l="l" t="t" r="r" b="b"/>
              <a:pathLst>
                <a:path w="13574" h="7514" extrusionOk="0">
                  <a:moveTo>
                    <a:pt x="3751" y="1"/>
                  </a:moveTo>
                  <a:cubicBezTo>
                    <a:pt x="1691" y="1"/>
                    <a:pt x="1" y="1691"/>
                    <a:pt x="1" y="3763"/>
                  </a:cubicBezTo>
                  <a:cubicBezTo>
                    <a:pt x="1" y="5823"/>
                    <a:pt x="1691" y="7514"/>
                    <a:pt x="3751" y="7514"/>
                  </a:cubicBezTo>
                  <a:lnTo>
                    <a:pt x="9823" y="7514"/>
                  </a:lnTo>
                  <a:cubicBezTo>
                    <a:pt x="11883" y="7514"/>
                    <a:pt x="13574" y="5823"/>
                    <a:pt x="13574" y="3763"/>
                  </a:cubicBezTo>
                  <a:cubicBezTo>
                    <a:pt x="13574" y="1691"/>
                    <a:pt x="11883" y="1"/>
                    <a:pt x="9823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8419899" y="1767556"/>
              <a:ext cx="87561" cy="81714"/>
            </a:xfrm>
            <a:custGeom>
              <a:avLst/>
              <a:gdLst/>
              <a:ahLst/>
              <a:cxnLst/>
              <a:rect l="l" t="t" r="r" b="b"/>
              <a:pathLst>
                <a:path w="8371" h="7812" extrusionOk="0">
                  <a:moveTo>
                    <a:pt x="4192" y="1"/>
                  </a:moveTo>
                  <a:cubicBezTo>
                    <a:pt x="1870" y="1"/>
                    <a:pt x="1" y="1751"/>
                    <a:pt x="1" y="3906"/>
                  </a:cubicBezTo>
                  <a:cubicBezTo>
                    <a:pt x="1" y="6061"/>
                    <a:pt x="1870" y="7811"/>
                    <a:pt x="4192" y="7811"/>
                  </a:cubicBezTo>
                  <a:cubicBezTo>
                    <a:pt x="6502" y="7811"/>
                    <a:pt x="8371" y="6061"/>
                    <a:pt x="8371" y="3906"/>
                  </a:cubicBezTo>
                  <a:cubicBezTo>
                    <a:pt x="8371" y="1751"/>
                    <a:pt x="6502" y="1"/>
                    <a:pt x="4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8460631" y="1803925"/>
              <a:ext cx="137497" cy="19560"/>
            </a:xfrm>
            <a:custGeom>
              <a:avLst/>
              <a:gdLst/>
              <a:ahLst/>
              <a:cxnLst/>
              <a:rect l="l" t="t" r="r" b="b"/>
              <a:pathLst>
                <a:path w="13145" h="1870" extrusionOk="0">
                  <a:moveTo>
                    <a:pt x="941" y="0"/>
                  </a:moveTo>
                  <a:cubicBezTo>
                    <a:pt x="429" y="0"/>
                    <a:pt x="0" y="417"/>
                    <a:pt x="0" y="929"/>
                  </a:cubicBezTo>
                  <a:cubicBezTo>
                    <a:pt x="0" y="1453"/>
                    <a:pt x="429" y="1870"/>
                    <a:pt x="941" y="1870"/>
                  </a:cubicBezTo>
                  <a:lnTo>
                    <a:pt x="12204" y="1870"/>
                  </a:lnTo>
                  <a:cubicBezTo>
                    <a:pt x="12728" y="1870"/>
                    <a:pt x="13145" y="1453"/>
                    <a:pt x="13145" y="929"/>
                  </a:cubicBezTo>
                  <a:cubicBezTo>
                    <a:pt x="13145" y="417"/>
                    <a:pt x="12728" y="0"/>
                    <a:pt x="12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8482178" y="1811404"/>
              <a:ext cx="319176" cy="184629"/>
            </a:xfrm>
            <a:custGeom>
              <a:avLst/>
              <a:gdLst/>
              <a:ahLst/>
              <a:cxnLst/>
              <a:rect l="l" t="t" r="r" b="b"/>
              <a:pathLst>
                <a:path w="30514" h="17651" extrusionOk="0">
                  <a:moveTo>
                    <a:pt x="970" y="1"/>
                  </a:moveTo>
                  <a:cubicBezTo>
                    <a:pt x="439" y="1"/>
                    <a:pt x="0" y="412"/>
                    <a:pt x="0" y="964"/>
                  </a:cubicBezTo>
                  <a:lnTo>
                    <a:pt x="29242" y="17550"/>
                  </a:lnTo>
                  <a:cubicBezTo>
                    <a:pt x="29365" y="17619"/>
                    <a:pt x="29487" y="17650"/>
                    <a:pt x="29603" y="17650"/>
                  </a:cubicBezTo>
                  <a:cubicBezTo>
                    <a:pt x="30135" y="17650"/>
                    <a:pt x="30514" y="16995"/>
                    <a:pt x="30063" y="16526"/>
                  </a:cubicBezTo>
                  <a:lnTo>
                    <a:pt x="19157" y="5036"/>
                  </a:lnTo>
                  <a:cubicBezTo>
                    <a:pt x="18740" y="4596"/>
                    <a:pt x="18193" y="4274"/>
                    <a:pt x="17609" y="4131"/>
                  </a:cubicBezTo>
                  <a:lnTo>
                    <a:pt x="1238" y="35"/>
                  </a:lnTo>
                  <a:cubicBezTo>
                    <a:pt x="1147" y="12"/>
                    <a:pt x="1057" y="1"/>
                    <a:pt x="9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8530870" y="1820735"/>
              <a:ext cx="270485" cy="175299"/>
            </a:xfrm>
            <a:custGeom>
              <a:avLst/>
              <a:gdLst/>
              <a:ahLst/>
              <a:cxnLst/>
              <a:rect l="l" t="t" r="r" b="b"/>
              <a:pathLst>
                <a:path w="25859" h="16759" extrusionOk="0">
                  <a:moveTo>
                    <a:pt x="0" y="1"/>
                  </a:moveTo>
                  <a:lnTo>
                    <a:pt x="0" y="1"/>
                  </a:lnTo>
                  <a:cubicBezTo>
                    <a:pt x="703" y="2406"/>
                    <a:pt x="3108" y="3370"/>
                    <a:pt x="5692" y="3906"/>
                  </a:cubicBezTo>
                  <a:cubicBezTo>
                    <a:pt x="8823" y="4549"/>
                    <a:pt x="11930" y="4858"/>
                    <a:pt x="14562" y="6847"/>
                  </a:cubicBezTo>
                  <a:cubicBezTo>
                    <a:pt x="16693" y="8454"/>
                    <a:pt x="17598" y="10550"/>
                    <a:pt x="17776" y="12788"/>
                  </a:cubicBezTo>
                  <a:lnTo>
                    <a:pt x="24587" y="16658"/>
                  </a:lnTo>
                  <a:cubicBezTo>
                    <a:pt x="24710" y="16727"/>
                    <a:pt x="24832" y="16758"/>
                    <a:pt x="24948" y="16758"/>
                  </a:cubicBezTo>
                  <a:cubicBezTo>
                    <a:pt x="25480" y="16758"/>
                    <a:pt x="25859" y="16103"/>
                    <a:pt x="25408" y="15634"/>
                  </a:cubicBezTo>
                  <a:lnTo>
                    <a:pt x="14502" y="4144"/>
                  </a:lnTo>
                  <a:cubicBezTo>
                    <a:pt x="14085" y="3704"/>
                    <a:pt x="13538" y="3382"/>
                    <a:pt x="12954" y="32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5798100" y="2458878"/>
              <a:ext cx="14958" cy="235758"/>
            </a:xfrm>
            <a:custGeom>
              <a:avLst/>
              <a:gdLst/>
              <a:ahLst/>
              <a:cxnLst/>
              <a:rect l="l" t="t" r="r" b="b"/>
              <a:pathLst>
                <a:path w="1430" h="22539" extrusionOk="0">
                  <a:moveTo>
                    <a:pt x="1" y="0"/>
                  </a:moveTo>
                  <a:lnTo>
                    <a:pt x="1" y="22539"/>
                  </a:lnTo>
                  <a:lnTo>
                    <a:pt x="1429" y="2253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6171721" y="2469213"/>
              <a:ext cx="16569" cy="225423"/>
            </a:xfrm>
            <a:custGeom>
              <a:avLst/>
              <a:gdLst/>
              <a:ahLst/>
              <a:cxnLst/>
              <a:rect l="l" t="t" r="r" b="b"/>
              <a:pathLst>
                <a:path w="1584" h="21551" extrusionOk="0">
                  <a:moveTo>
                    <a:pt x="0" y="0"/>
                  </a:moveTo>
                  <a:lnTo>
                    <a:pt x="0" y="21551"/>
                  </a:lnTo>
                  <a:lnTo>
                    <a:pt x="1584" y="21551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5516266" y="2318265"/>
              <a:ext cx="422574" cy="195916"/>
            </a:xfrm>
            <a:custGeom>
              <a:avLst/>
              <a:gdLst/>
              <a:ahLst/>
              <a:cxnLst/>
              <a:rect l="l" t="t" r="r" b="b"/>
              <a:pathLst>
                <a:path w="40399" h="18730" extrusionOk="0">
                  <a:moveTo>
                    <a:pt x="17064" y="1"/>
                  </a:moveTo>
                  <a:cubicBezTo>
                    <a:pt x="16165" y="1"/>
                    <a:pt x="15326" y="344"/>
                    <a:pt x="14764" y="930"/>
                  </a:cubicBezTo>
                  <a:lnTo>
                    <a:pt x="1525" y="14777"/>
                  </a:lnTo>
                  <a:cubicBezTo>
                    <a:pt x="1" y="16372"/>
                    <a:pt x="1394" y="18706"/>
                    <a:pt x="3870" y="18706"/>
                  </a:cubicBezTo>
                  <a:lnTo>
                    <a:pt x="23289" y="18730"/>
                  </a:lnTo>
                  <a:cubicBezTo>
                    <a:pt x="23305" y="18730"/>
                    <a:pt x="23320" y="18730"/>
                    <a:pt x="23335" y="18730"/>
                  </a:cubicBezTo>
                  <a:cubicBezTo>
                    <a:pt x="24235" y="18730"/>
                    <a:pt x="25073" y="18386"/>
                    <a:pt x="25635" y="17801"/>
                  </a:cubicBezTo>
                  <a:lnTo>
                    <a:pt x="38863" y="3954"/>
                  </a:lnTo>
                  <a:cubicBezTo>
                    <a:pt x="40399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5553629" y="2302575"/>
              <a:ext cx="199901" cy="200644"/>
            </a:xfrm>
            <a:custGeom>
              <a:avLst/>
              <a:gdLst/>
              <a:ahLst/>
              <a:cxnLst/>
              <a:rect l="l" t="t" r="r" b="b"/>
              <a:pathLst>
                <a:path w="19111" h="19182" extrusionOk="0">
                  <a:moveTo>
                    <a:pt x="18527" y="1"/>
                  </a:moveTo>
                  <a:lnTo>
                    <a:pt x="1" y="18801"/>
                  </a:lnTo>
                  <a:lnTo>
                    <a:pt x="584" y="19182"/>
                  </a:lnTo>
                  <a:lnTo>
                    <a:pt x="19110" y="382"/>
                  </a:lnTo>
                  <a:lnTo>
                    <a:pt x="18527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5666210" y="2303579"/>
              <a:ext cx="199776" cy="200759"/>
            </a:xfrm>
            <a:custGeom>
              <a:avLst/>
              <a:gdLst/>
              <a:ahLst/>
              <a:cxnLst/>
              <a:rect l="l" t="t" r="r" b="b"/>
              <a:pathLst>
                <a:path w="19099" h="19193" extrusionOk="0">
                  <a:moveTo>
                    <a:pt x="18527" y="0"/>
                  </a:moveTo>
                  <a:lnTo>
                    <a:pt x="1" y="18812"/>
                  </a:lnTo>
                  <a:lnTo>
                    <a:pt x="584" y="19193"/>
                  </a:lnTo>
                  <a:lnTo>
                    <a:pt x="19098" y="393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5610793" y="2359613"/>
              <a:ext cx="285830" cy="6370"/>
            </a:xfrm>
            <a:custGeom>
              <a:avLst/>
              <a:gdLst/>
              <a:ahLst/>
              <a:cxnLst/>
              <a:rect l="l" t="t" r="r" b="b"/>
              <a:pathLst>
                <a:path w="27326" h="609" extrusionOk="0">
                  <a:moveTo>
                    <a:pt x="1" y="1"/>
                  </a:moveTo>
                  <a:lnTo>
                    <a:pt x="1" y="608"/>
                  </a:lnTo>
                  <a:lnTo>
                    <a:pt x="27325" y="608"/>
                  </a:lnTo>
                  <a:lnTo>
                    <a:pt x="273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5542050" y="2430605"/>
              <a:ext cx="280966" cy="14832"/>
            </a:xfrm>
            <a:custGeom>
              <a:avLst/>
              <a:gdLst/>
              <a:ahLst/>
              <a:cxnLst/>
              <a:rect l="l" t="t" r="r" b="b"/>
              <a:pathLst>
                <a:path w="26861" h="1418" extrusionOk="0">
                  <a:moveTo>
                    <a:pt x="24" y="0"/>
                  </a:moveTo>
                  <a:lnTo>
                    <a:pt x="0" y="608"/>
                  </a:lnTo>
                  <a:lnTo>
                    <a:pt x="26837" y="1417"/>
                  </a:lnTo>
                  <a:lnTo>
                    <a:pt x="26861" y="8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5558859" y="2414664"/>
              <a:ext cx="280977" cy="15951"/>
            </a:xfrm>
            <a:custGeom>
              <a:avLst/>
              <a:gdLst/>
              <a:ahLst/>
              <a:cxnLst/>
              <a:rect l="l" t="t" r="r" b="b"/>
              <a:pathLst>
                <a:path w="26862" h="1525" extrusionOk="0">
                  <a:moveTo>
                    <a:pt x="36" y="0"/>
                  </a:moveTo>
                  <a:lnTo>
                    <a:pt x="1" y="608"/>
                  </a:lnTo>
                  <a:lnTo>
                    <a:pt x="26837" y="1524"/>
                  </a:lnTo>
                  <a:lnTo>
                    <a:pt x="26861" y="91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5622372" y="2343672"/>
              <a:ext cx="288822" cy="6496"/>
            </a:xfrm>
            <a:custGeom>
              <a:avLst/>
              <a:gdLst/>
              <a:ahLst/>
              <a:cxnLst/>
              <a:rect l="l" t="t" r="r" b="b"/>
              <a:pathLst>
                <a:path w="27612" h="621" extrusionOk="0">
                  <a:moveTo>
                    <a:pt x="1" y="1"/>
                  </a:moveTo>
                  <a:lnTo>
                    <a:pt x="1" y="620"/>
                  </a:lnTo>
                  <a:lnTo>
                    <a:pt x="27611" y="620"/>
                  </a:lnTo>
                  <a:lnTo>
                    <a:pt x="2761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5885034" y="2328233"/>
              <a:ext cx="422563" cy="196031"/>
            </a:xfrm>
            <a:custGeom>
              <a:avLst/>
              <a:gdLst/>
              <a:ahLst/>
              <a:cxnLst/>
              <a:rect l="l" t="t" r="r" b="b"/>
              <a:pathLst>
                <a:path w="40398" h="18741" extrusionOk="0">
                  <a:moveTo>
                    <a:pt x="17109" y="1"/>
                  </a:moveTo>
                  <a:cubicBezTo>
                    <a:pt x="16193" y="1"/>
                    <a:pt x="15335" y="334"/>
                    <a:pt x="14764" y="929"/>
                  </a:cubicBezTo>
                  <a:lnTo>
                    <a:pt x="1536" y="14776"/>
                  </a:lnTo>
                  <a:cubicBezTo>
                    <a:pt x="0" y="16372"/>
                    <a:pt x="1393" y="18705"/>
                    <a:pt x="3870" y="18717"/>
                  </a:cubicBezTo>
                  <a:lnTo>
                    <a:pt x="23289" y="18741"/>
                  </a:lnTo>
                  <a:cubicBezTo>
                    <a:pt x="24206" y="18741"/>
                    <a:pt x="25063" y="18396"/>
                    <a:pt x="25634" y="17800"/>
                  </a:cubicBezTo>
                  <a:lnTo>
                    <a:pt x="38874" y="3953"/>
                  </a:lnTo>
                  <a:cubicBezTo>
                    <a:pt x="40398" y="2358"/>
                    <a:pt x="39005" y="24"/>
                    <a:pt x="36528" y="24"/>
                  </a:cubicBezTo>
                  <a:lnTo>
                    <a:pt x="17109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5922512" y="2312543"/>
              <a:ext cx="199776" cy="200644"/>
            </a:xfrm>
            <a:custGeom>
              <a:avLst/>
              <a:gdLst/>
              <a:ahLst/>
              <a:cxnLst/>
              <a:rect l="l" t="t" r="r" b="b"/>
              <a:pathLst>
                <a:path w="19099" h="19182" extrusionOk="0">
                  <a:moveTo>
                    <a:pt x="18515" y="0"/>
                  </a:moveTo>
                  <a:lnTo>
                    <a:pt x="1" y="18800"/>
                  </a:lnTo>
                  <a:lnTo>
                    <a:pt x="572" y="19181"/>
                  </a:lnTo>
                  <a:lnTo>
                    <a:pt x="19099" y="381"/>
                  </a:lnTo>
                  <a:lnTo>
                    <a:pt x="18515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6034978" y="2313662"/>
              <a:ext cx="199891" cy="200644"/>
            </a:xfrm>
            <a:custGeom>
              <a:avLst/>
              <a:gdLst/>
              <a:ahLst/>
              <a:cxnLst/>
              <a:rect l="l" t="t" r="r" b="b"/>
              <a:pathLst>
                <a:path w="19110" h="19182" extrusionOk="0">
                  <a:moveTo>
                    <a:pt x="18526" y="1"/>
                  </a:moveTo>
                  <a:lnTo>
                    <a:pt x="0" y="18800"/>
                  </a:lnTo>
                  <a:lnTo>
                    <a:pt x="584" y="19181"/>
                  </a:lnTo>
                  <a:lnTo>
                    <a:pt x="19110" y="382"/>
                  </a:lnTo>
                  <a:lnTo>
                    <a:pt x="1852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5979550" y="2369581"/>
              <a:ext cx="285830" cy="6360"/>
            </a:xfrm>
            <a:custGeom>
              <a:avLst/>
              <a:gdLst/>
              <a:ahLst/>
              <a:cxnLst/>
              <a:rect l="l" t="t" r="r" b="b"/>
              <a:pathLst>
                <a:path w="27326" h="608" extrusionOk="0">
                  <a:moveTo>
                    <a:pt x="1" y="0"/>
                  </a:moveTo>
                  <a:lnTo>
                    <a:pt x="1" y="608"/>
                  </a:lnTo>
                  <a:lnTo>
                    <a:pt x="27326" y="608"/>
                  </a:lnTo>
                  <a:lnTo>
                    <a:pt x="2732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5910807" y="2440563"/>
              <a:ext cx="280977" cy="14832"/>
            </a:xfrm>
            <a:custGeom>
              <a:avLst/>
              <a:gdLst/>
              <a:ahLst/>
              <a:cxnLst/>
              <a:rect l="l" t="t" r="r" b="b"/>
              <a:pathLst>
                <a:path w="26862" h="1418" extrusionOk="0">
                  <a:moveTo>
                    <a:pt x="25" y="1"/>
                  </a:moveTo>
                  <a:lnTo>
                    <a:pt x="1" y="608"/>
                  </a:lnTo>
                  <a:lnTo>
                    <a:pt x="26837" y="1418"/>
                  </a:lnTo>
                  <a:lnTo>
                    <a:pt x="26861" y="81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5927627" y="2424622"/>
              <a:ext cx="281092" cy="15951"/>
            </a:xfrm>
            <a:custGeom>
              <a:avLst/>
              <a:gdLst/>
              <a:ahLst/>
              <a:cxnLst/>
              <a:rect l="l" t="t" r="r" b="b"/>
              <a:pathLst>
                <a:path w="26873" h="1525" extrusionOk="0">
                  <a:moveTo>
                    <a:pt x="36" y="1"/>
                  </a:moveTo>
                  <a:lnTo>
                    <a:pt x="0" y="608"/>
                  </a:lnTo>
                  <a:lnTo>
                    <a:pt x="26837" y="1525"/>
                  </a:lnTo>
                  <a:lnTo>
                    <a:pt x="26872" y="91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5991140" y="2353766"/>
              <a:ext cx="288811" cy="6360"/>
            </a:xfrm>
            <a:custGeom>
              <a:avLst/>
              <a:gdLst/>
              <a:ahLst/>
              <a:cxnLst/>
              <a:rect l="l" t="t" r="r" b="b"/>
              <a:pathLst>
                <a:path w="27611" h="608" extrusionOk="0">
                  <a:moveTo>
                    <a:pt x="0" y="0"/>
                  </a:moveTo>
                  <a:lnTo>
                    <a:pt x="0" y="608"/>
                  </a:lnTo>
                  <a:lnTo>
                    <a:pt x="27611" y="608"/>
                  </a:lnTo>
                  <a:lnTo>
                    <a:pt x="27611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5751146" y="2616542"/>
              <a:ext cx="169138" cy="159170"/>
            </a:xfrm>
            <a:custGeom>
              <a:avLst/>
              <a:gdLst/>
              <a:ahLst/>
              <a:cxnLst/>
              <a:rect l="l" t="t" r="r" b="b"/>
              <a:pathLst>
                <a:path w="16170" h="15217" extrusionOk="0">
                  <a:moveTo>
                    <a:pt x="8085" y="0"/>
                  </a:moveTo>
                  <a:cubicBezTo>
                    <a:pt x="3620" y="0"/>
                    <a:pt x="1" y="3406"/>
                    <a:pt x="1" y="7609"/>
                  </a:cubicBezTo>
                  <a:cubicBezTo>
                    <a:pt x="1" y="11811"/>
                    <a:pt x="3620" y="15217"/>
                    <a:pt x="8085" y="15217"/>
                  </a:cubicBezTo>
                  <a:cubicBezTo>
                    <a:pt x="12550" y="15217"/>
                    <a:pt x="16170" y="11811"/>
                    <a:pt x="16170" y="7609"/>
                  </a:cubicBezTo>
                  <a:cubicBezTo>
                    <a:pt x="16170" y="3406"/>
                    <a:pt x="12550" y="0"/>
                    <a:pt x="80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6106336" y="2615172"/>
              <a:ext cx="169138" cy="159044"/>
            </a:xfrm>
            <a:custGeom>
              <a:avLst/>
              <a:gdLst/>
              <a:ahLst/>
              <a:cxnLst/>
              <a:rect l="l" t="t" r="r" b="b"/>
              <a:pathLst>
                <a:path w="16170" h="15205" extrusionOk="0">
                  <a:moveTo>
                    <a:pt x="8085" y="1"/>
                  </a:moveTo>
                  <a:cubicBezTo>
                    <a:pt x="3620" y="1"/>
                    <a:pt x="1" y="3406"/>
                    <a:pt x="1" y="7597"/>
                  </a:cubicBezTo>
                  <a:cubicBezTo>
                    <a:pt x="1" y="11800"/>
                    <a:pt x="3620" y="15205"/>
                    <a:pt x="8085" y="15205"/>
                  </a:cubicBezTo>
                  <a:cubicBezTo>
                    <a:pt x="12550" y="15205"/>
                    <a:pt x="16169" y="11800"/>
                    <a:pt x="16169" y="7597"/>
                  </a:cubicBezTo>
                  <a:cubicBezTo>
                    <a:pt x="16169" y="3406"/>
                    <a:pt x="12550" y="1"/>
                    <a:pt x="8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6060782" y="1725162"/>
              <a:ext cx="716677" cy="315149"/>
            </a:xfrm>
            <a:custGeom>
              <a:avLst/>
              <a:gdLst/>
              <a:ahLst/>
              <a:cxnLst/>
              <a:rect l="l" t="t" r="r" b="b"/>
              <a:pathLst>
                <a:path w="68516" h="30129" extrusionOk="0">
                  <a:moveTo>
                    <a:pt x="7114" y="1"/>
                  </a:moveTo>
                  <a:cubicBezTo>
                    <a:pt x="3593" y="1"/>
                    <a:pt x="1" y="2685"/>
                    <a:pt x="676" y="6566"/>
                  </a:cubicBezTo>
                  <a:cubicBezTo>
                    <a:pt x="938" y="8078"/>
                    <a:pt x="1903" y="9400"/>
                    <a:pt x="3129" y="10328"/>
                  </a:cubicBezTo>
                  <a:cubicBezTo>
                    <a:pt x="4356" y="11245"/>
                    <a:pt x="5820" y="11793"/>
                    <a:pt x="7308" y="12162"/>
                  </a:cubicBezTo>
                  <a:cubicBezTo>
                    <a:pt x="8689" y="12495"/>
                    <a:pt x="10106" y="12686"/>
                    <a:pt x="11464" y="13114"/>
                  </a:cubicBezTo>
                  <a:cubicBezTo>
                    <a:pt x="12821" y="13543"/>
                    <a:pt x="14142" y="14234"/>
                    <a:pt x="14988" y="15377"/>
                  </a:cubicBezTo>
                  <a:cubicBezTo>
                    <a:pt x="16845" y="17877"/>
                    <a:pt x="15881" y="21592"/>
                    <a:pt x="17429" y="24282"/>
                  </a:cubicBezTo>
                  <a:cubicBezTo>
                    <a:pt x="18750" y="26580"/>
                    <a:pt x="21643" y="27771"/>
                    <a:pt x="24215" y="27961"/>
                  </a:cubicBezTo>
                  <a:cubicBezTo>
                    <a:pt x="26787" y="29009"/>
                    <a:pt x="30204" y="30128"/>
                    <a:pt x="34478" y="30128"/>
                  </a:cubicBezTo>
                  <a:cubicBezTo>
                    <a:pt x="37348" y="30128"/>
                    <a:pt x="40610" y="29616"/>
                    <a:pt x="44241" y="28223"/>
                  </a:cubicBezTo>
                  <a:cubicBezTo>
                    <a:pt x="46837" y="28045"/>
                    <a:pt x="49754" y="26854"/>
                    <a:pt x="51076" y="24544"/>
                  </a:cubicBezTo>
                  <a:cubicBezTo>
                    <a:pt x="52623" y="21854"/>
                    <a:pt x="51671" y="18139"/>
                    <a:pt x="53516" y="15639"/>
                  </a:cubicBezTo>
                  <a:cubicBezTo>
                    <a:pt x="54374" y="14496"/>
                    <a:pt x="55695" y="13805"/>
                    <a:pt x="57053" y="13376"/>
                  </a:cubicBezTo>
                  <a:cubicBezTo>
                    <a:pt x="58410" y="12948"/>
                    <a:pt x="59827" y="12757"/>
                    <a:pt x="61208" y="12424"/>
                  </a:cubicBezTo>
                  <a:cubicBezTo>
                    <a:pt x="62696" y="12055"/>
                    <a:pt x="64161" y="11507"/>
                    <a:pt x="65387" y="10590"/>
                  </a:cubicBezTo>
                  <a:cubicBezTo>
                    <a:pt x="66601" y="9662"/>
                    <a:pt x="67578" y="8340"/>
                    <a:pt x="67840" y="6828"/>
                  </a:cubicBezTo>
                  <a:cubicBezTo>
                    <a:pt x="68515" y="2947"/>
                    <a:pt x="64923" y="263"/>
                    <a:pt x="61402" y="263"/>
                  </a:cubicBezTo>
                  <a:cubicBezTo>
                    <a:pt x="61013" y="263"/>
                    <a:pt x="60625" y="295"/>
                    <a:pt x="60243" y="363"/>
                  </a:cubicBezTo>
                  <a:cubicBezTo>
                    <a:pt x="58255" y="708"/>
                    <a:pt x="56255" y="1923"/>
                    <a:pt x="55398" y="3792"/>
                  </a:cubicBezTo>
                  <a:cubicBezTo>
                    <a:pt x="54552" y="5649"/>
                    <a:pt x="54921" y="7899"/>
                    <a:pt x="54028" y="9733"/>
                  </a:cubicBezTo>
                  <a:cubicBezTo>
                    <a:pt x="53219" y="11400"/>
                    <a:pt x="51469" y="12460"/>
                    <a:pt x="49683" y="12983"/>
                  </a:cubicBezTo>
                  <a:cubicBezTo>
                    <a:pt x="47897" y="13507"/>
                    <a:pt x="46015" y="13591"/>
                    <a:pt x="44182" y="13888"/>
                  </a:cubicBezTo>
                  <a:cubicBezTo>
                    <a:pt x="39669" y="14615"/>
                    <a:pt x="35931" y="18508"/>
                    <a:pt x="37157" y="23294"/>
                  </a:cubicBezTo>
                  <a:cubicBezTo>
                    <a:pt x="37467" y="24461"/>
                    <a:pt x="37991" y="25449"/>
                    <a:pt x="38705" y="26223"/>
                  </a:cubicBezTo>
                  <a:cubicBezTo>
                    <a:pt x="39443" y="27021"/>
                    <a:pt x="40372" y="27592"/>
                    <a:pt x="41420" y="27926"/>
                  </a:cubicBezTo>
                  <a:cubicBezTo>
                    <a:pt x="38893" y="28650"/>
                    <a:pt x="36574" y="28934"/>
                    <a:pt x="34468" y="28934"/>
                  </a:cubicBezTo>
                  <a:cubicBezTo>
                    <a:pt x="31551" y="28934"/>
                    <a:pt x="29041" y="28389"/>
                    <a:pt x="26954" y="27711"/>
                  </a:cubicBezTo>
                  <a:cubicBezTo>
                    <a:pt x="28061" y="27390"/>
                    <a:pt x="29037" y="26795"/>
                    <a:pt x="29799" y="25961"/>
                  </a:cubicBezTo>
                  <a:cubicBezTo>
                    <a:pt x="30514" y="25187"/>
                    <a:pt x="31049" y="24199"/>
                    <a:pt x="31347" y="23032"/>
                  </a:cubicBezTo>
                  <a:cubicBezTo>
                    <a:pt x="32573" y="18246"/>
                    <a:pt x="28835" y="14353"/>
                    <a:pt x="24334" y="13626"/>
                  </a:cubicBezTo>
                  <a:cubicBezTo>
                    <a:pt x="22489" y="13329"/>
                    <a:pt x="20608" y="13245"/>
                    <a:pt x="18822" y="12721"/>
                  </a:cubicBezTo>
                  <a:cubicBezTo>
                    <a:pt x="17036" y="12198"/>
                    <a:pt x="15297" y="11138"/>
                    <a:pt x="14476" y="9471"/>
                  </a:cubicBezTo>
                  <a:cubicBezTo>
                    <a:pt x="13595" y="7638"/>
                    <a:pt x="13952" y="5387"/>
                    <a:pt x="13107" y="3530"/>
                  </a:cubicBezTo>
                  <a:cubicBezTo>
                    <a:pt x="12249" y="1661"/>
                    <a:pt x="10249" y="446"/>
                    <a:pt x="8273" y="101"/>
                  </a:cubicBezTo>
                  <a:cubicBezTo>
                    <a:pt x="7891" y="33"/>
                    <a:pt x="7503" y="1"/>
                    <a:pt x="7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5894510" y="1818601"/>
              <a:ext cx="1056690" cy="464685"/>
            </a:xfrm>
            <a:custGeom>
              <a:avLst/>
              <a:gdLst/>
              <a:ahLst/>
              <a:cxnLst/>
              <a:rect l="l" t="t" r="r" b="b"/>
              <a:pathLst>
                <a:path w="101022" h="44425" extrusionOk="0">
                  <a:moveTo>
                    <a:pt x="10500" y="1"/>
                  </a:moveTo>
                  <a:cubicBezTo>
                    <a:pt x="5303" y="1"/>
                    <a:pt x="1" y="3961"/>
                    <a:pt x="999" y="9682"/>
                  </a:cubicBezTo>
                  <a:cubicBezTo>
                    <a:pt x="1380" y="11909"/>
                    <a:pt x="2809" y="13861"/>
                    <a:pt x="4607" y="15218"/>
                  </a:cubicBezTo>
                  <a:cubicBezTo>
                    <a:pt x="6416" y="16588"/>
                    <a:pt x="8583" y="17397"/>
                    <a:pt x="10774" y="17933"/>
                  </a:cubicBezTo>
                  <a:cubicBezTo>
                    <a:pt x="12810" y="18421"/>
                    <a:pt x="14894" y="18707"/>
                    <a:pt x="16894" y="19338"/>
                  </a:cubicBezTo>
                  <a:cubicBezTo>
                    <a:pt x="18894" y="19969"/>
                    <a:pt x="20847" y="20993"/>
                    <a:pt x="22097" y="22672"/>
                  </a:cubicBezTo>
                  <a:cubicBezTo>
                    <a:pt x="24835" y="26363"/>
                    <a:pt x="23419" y="31828"/>
                    <a:pt x="25705" y="35816"/>
                  </a:cubicBezTo>
                  <a:cubicBezTo>
                    <a:pt x="27645" y="39198"/>
                    <a:pt x="31908" y="40948"/>
                    <a:pt x="35706" y="41234"/>
                  </a:cubicBezTo>
                  <a:cubicBezTo>
                    <a:pt x="39492" y="42769"/>
                    <a:pt x="44540" y="44424"/>
                    <a:pt x="50839" y="44424"/>
                  </a:cubicBezTo>
                  <a:cubicBezTo>
                    <a:pt x="55077" y="44424"/>
                    <a:pt x="59887" y="43662"/>
                    <a:pt x="65245" y="41626"/>
                  </a:cubicBezTo>
                  <a:cubicBezTo>
                    <a:pt x="69055" y="41353"/>
                    <a:pt x="73353" y="39602"/>
                    <a:pt x="75306" y="36197"/>
                  </a:cubicBezTo>
                  <a:cubicBezTo>
                    <a:pt x="77592" y="32221"/>
                    <a:pt x="76187" y="26744"/>
                    <a:pt x="78914" y="23065"/>
                  </a:cubicBezTo>
                  <a:cubicBezTo>
                    <a:pt x="80164" y="21386"/>
                    <a:pt x="82116" y="20350"/>
                    <a:pt x="84117" y="19719"/>
                  </a:cubicBezTo>
                  <a:cubicBezTo>
                    <a:pt x="86117" y="19088"/>
                    <a:pt x="88212" y="18814"/>
                    <a:pt x="90236" y="18314"/>
                  </a:cubicBezTo>
                  <a:cubicBezTo>
                    <a:pt x="92439" y="17778"/>
                    <a:pt x="94606" y="16969"/>
                    <a:pt x="96404" y="15611"/>
                  </a:cubicBezTo>
                  <a:cubicBezTo>
                    <a:pt x="98214" y="14254"/>
                    <a:pt x="99630" y="12290"/>
                    <a:pt x="100023" y="10063"/>
                  </a:cubicBezTo>
                  <a:cubicBezTo>
                    <a:pt x="101022" y="4342"/>
                    <a:pt x="95710" y="382"/>
                    <a:pt x="90510" y="382"/>
                  </a:cubicBezTo>
                  <a:cubicBezTo>
                    <a:pt x="89943" y="382"/>
                    <a:pt x="89376" y="429"/>
                    <a:pt x="88820" y="526"/>
                  </a:cubicBezTo>
                  <a:cubicBezTo>
                    <a:pt x="85903" y="1038"/>
                    <a:pt x="82950" y="2824"/>
                    <a:pt x="81688" y="5598"/>
                  </a:cubicBezTo>
                  <a:cubicBezTo>
                    <a:pt x="80438" y="8325"/>
                    <a:pt x="80973" y="11635"/>
                    <a:pt x="79664" y="14349"/>
                  </a:cubicBezTo>
                  <a:cubicBezTo>
                    <a:pt x="78461" y="16814"/>
                    <a:pt x="75889" y="18362"/>
                    <a:pt x="73258" y="19136"/>
                  </a:cubicBezTo>
                  <a:cubicBezTo>
                    <a:pt x="70627" y="19910"/>
                    <a:pt x="67853" y="20040"/>
                    <a:pt x="65138" y="20481"/>
                  </a:cubicBezTo>
                  <a:cubicBezTo>
                    <a:pt x="58494" y="21553"/>
                    <a:pt x="52982" y="27291"/>
                    <a:pt x="54792" y="34340"/>
                  </a:cubicBezTo>
                  <a:cubicBezTo>
                    <a:pt x="55244" y="36066"/>
                    <a:pt x="56030" y="37519"/>
                    <a:pt x="57078" y="38662"/>
                  </a:cubicBezTo>
                  <a:cubicBezTo>
                    <a:pt x="58161" y="39841"/>
                    <a:pt x="59518" y="40686"/>
                    <a:pt x="61078" y="41174"/>
                  </a:cubicBezTo>
                  <a:cubicBezTo>
                    <a:pt x="57347" y="42243"/>
                    <a:pt x="53925" y="42662"/>
                    <a:pt x="50819" y="42662"/>
                  </a:cubicBezTo>
                  <a:cubicBezTo>
                    <a:pt x="46520" y="42662"/>
                    <a:pt x="42824" y="41860"/>
                    <a:pt x="39742" y="40864"/>
                  </a:cubicBezTo>
                  <a:cubicBezTo>
                    <a:pt x="41373" y="40388"/>
                    <a:pt x="42814" y="39507"/>
                    <a:pt x="43945" y="38281"/>
                  </a:cubicBezTo>
                  <a:cubicBezTo>
                    <a:pt x="44993" y="37126"/>
                    <a:pt x="45779" y="35673"/>
                    <a:pt x="46219" y="33959"/>
                  </a:cubicBezTo>
                  <a:cubicBezTo>
                    <a:pt x="48041" y="26910"/>
                    <a:pt x="42516" y="21172"/>
                    <a:pt x="35873" y="20100"/>
                  </a:cubicBezTo>
                  <a:cubicBezTo>
                    <a:pt x="33158" y="19659"/>
                    <a:pt x="30384" y="19529"/>
                    <a:pt x="27752" y="18755"/>
                  </a:cubicBezTo>
                  <a:cubicBezTo>
                    <a:pt x="25121" y="17981"/>
                    <a:pt x="22549" y="16433"/>
                    <a:pt x="21347" y="13956"/>
                  </a:cubicBezTo>
                  <a:cubicBezTo>
                    <a:pt x="20037" y="11254"/>
                    <a:pt x="20573" y="7944"/>
                    <a:pt x="19323" y="5205"/>
                  </a:cubicBezTo>
                  <a:cubicBezTo>
                    <a:pt x="18073" y="2443"/>
                    <a:pt x="15120" y="657"/>
                    <a:pt x="12191" y="145"/>
                  </a:cubicBezTo>
                  <a:cubicBezTo>
                    <a:pt x="11634" y="48"/>
                    <a:pt x="11068" y="1"/>
                    <a:pt x="10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6390157" y="1352074"/>
              <a:ext cx="55564" cy="127267"/>
            </a:xfrm>
            <a:custGeom>
              <a:avLst/>
              <a:gdLst/>
              <a:ahLst/>
              <a:cxnLst/>
              <a:rect l="l" t="t" r="r" b="b"/>
              <a:pathLst>
                <a:path w="5312" h="12167" extrusionOk="0">
                  <a:moveTo>
                    <a:pt x="2395" y="0"/>
                  </a:moveTo>
                  <a:cubicBezTo>
                    <a:pt x="1901" y="0"/>
                    <a:pt x="1418" y="194"/>
                    <a:pt x="1061" y="646"/>
                  </a:cubicBezTo>
                  <a:cubicBezTo>
                    <a:pt x="739" y="1038"/>
                    <a:pt x="620" y="1574"/>
                    <a:pt x="656" y="2086"/>
                  </a:cubicBezTo>
                  <a:cubicBezTo>
                    <a:pt x="691" y="2586"/>
                    <a:pt x="882" y="3074"/>
                    <a:pt x="1120" y="3527"/>
                  </a:cubicBezTo>
                  <a:cubicBezTo>
                    <a:pt x="1334" y="3955"/>
                    <a:pt x="1608" y="4348"/>
                    <a:pt x="1799" y="4777"/>
                  </a:cubicBezTo>
                  <a:cubicBezTo>
                    <a:pt x="1989" y="5218"/>
                    <a:pt x="2108" y="5694"/>
                    <a:pt x="2001" y="6158"/>
                  </a:cubicBezTo>
                  <a:cubicBezTo>
                    <a:pt x="1787" y="7182"/>
                    <a:pt x="644" y="7754"/>
                    <a:pt x="310" y="8730"/>
                  </a:cubicBezTo>
                  <a:cubicBezTo>
                    <a:pt x="1" y="9635"/>
                    <a:pt x="322" y="10623"/>
                    <a:pt x="941" y="11302"/>
                  </a:cubicBezTo>
                  <a:cubicBezTo>
                    <a:pt x="1414" y="11823"/>
                    <a:pt x="2060" y="12167"/>
                    <a:pt x="2742" y="12167"/>
                  </a:cubicBezTo>
                  <a:cubicBezTo>
                    <a:pt x="3056" y="12167"/>
                    <a:pt x="3377" y="12094"/>
                    <a:pt x="3692" y="11933"/>
                  </a:cubicBezTo>
                  <a:cubicBezTo>
                    <a:pt x="5156" y="11194"/>
                    <a:pt x="5311" y="9397"/>
                    <a:pt x="4501" y="8111"/>
                  </a:cubicBezTo>
                  <a:cubicBezTo>
                    <a:pt x="4168" y="7587"/>
                    <a:pt x="3775" y="7099"/>
                    <a:pt x="3513" y="6539"/>
                  </a:cubicBezTo>
                  <a:cubicBezTo>
                    <a:pt x="3251" y="5980"/>
                    <a:pt x="3132" y="5301"/>
                    <a:pt x="3370" y="4729"/>
                  </a:cubicBezTo>
                  <a:cubicBezTo>
                    <a:pt x="3632" y="4110"/>
                    <a:pt x="4275" y="3705"/>
                    <a:pt x="4549" y="3086"/>
                  </a:cubicBezTo>
                  <a:cubicBezTo>
                    <a:pt x="4835" y="2455"/>
                    <a:pt x="4692" y="1693"/>
                    <a:pt x="4347" y="1122"/>
                  </a:cubicBezTo>
                  <a:cubicBezTo>
                    <a:pt x="3936" y="452"/>
                    <a:pt x="3152" y="0"/>
                    <a:pt x="2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6186512" y="1673175"/>
              <a:ext cx="443786" cy="195142"/>
            </a:xfrm>
            <a:custGeom>
              <a:avLst/>
              <a:gdLst/>
              <a:ahLst/>
              <a:cxnLst/>
              <a:rect l="l" t="t" r="r" b="b"/>
              <a:pathLst>
                <a:path w="42427" h="18656" extrusionOk="0">
                  <a:moveTo>
                    <a:pt x="4425" y="0"/>
                  </a:moveTo>
                  <a:cubicBezTo>
                    <a:pt x="2234" y="0"/>
                    <a:pt x="0" y="1661"/>
                    <a:pt x="420" y="4071"/>
                  </a:cubicBezTo>
                  <a:cubicBezTo>
                    <a:pt x="575" y="4999"/>
                    <a:pt x="1170" y="5821"/>
                    <a:pt x="1932" y="6392"/>
                  </a:cubicBezTo>
                  <a:cubicBezTo>
                    <a:pt x="2694" y="6964"/>
                    <a:pt x="3599" y="7309"/>
                    <a:pt x="4516" y="7535"/>
                  </a:cubicBezTo>
                  <a:cubicBezTo>
                    <a:pt x="5373" y="7738"/>
                    <a:pt x="6254" y="7857"/>
                    <a:pt x="7087" y="8119"/>
                  </a:cubicBezTo>
                  <a:cubicBezTo>
                    <a:pt x="7933" y="8393"/>
                    <a:pt x="8754" y="8821"/>
                    <a:pt x="9278" y="9524"/>
                  </a:cubicBezTo>
                  <a:cubicBezTo>
                    <a:pt x="10421" y="11072"/>
                    <a:pt x="9838" y="13370"/>
                    <a:pt x="10790" y="15048"/>
                  </a:cubicBezTo>
                  <a:cubicBezTo>
                    <a:pt x="11612" y="16465"/>
                    <a:pt x="13398" y="17203"/>
                    <a:pt x="14993" y="17322"/>
                  </a:cubicBezTo>
                  <a:cubicBezTo>
                    <a:pt x="16577" y="17965"/>
                    <a:pt x="18708" y="18656"/>
                    <a:pt x="21351" y="18656"/>
                  </a:cubicBezTo>
                  <a:cubicBezTo>
                    <a:pt x="23125" y="18656"/>
                    <a:pt x="25149" y="18346"/>
                    <a:pt x="27399" y="17489"/>
                  </a:cubicBezTo>
                  <a:cubicBezTo>
                    <a:pt x="28995" y="17370"/>
                    <a:pt x="30805" y="16632"/>
                    <a:pt x="31626" y="15203"/>
                  </a:cubicBezTo>
                  <a:cubicBezTo>
                    <a:pt x="32579" y="13536"/>
                    <a:pt x="31995" y="11238"/>
                    <a:pt x="33138" y="9690"/>
                  </a:cubicBezTo>
                  <a:cubicBezTo>
                    <a:pt x="33662" y="8988"/>
                    <a:pt x="34484" y="8548"/>
                    <a:pt x="35329" y="8286"/>
                  </a:cubicBezTo>
                  <a:cubicBezTo>
                    <a:pt x="36162" y="8024"/>
                    <a:pt x="37043" y="7905"/>
                    <a:pt x="37901" y="7690"/>
                  </a:cubicBezTo>
                  <a:cubicBezTo>
                    <a:pt x="38818" y="7464"/>
                    <a:pt x="39722" y="7131"/>
                    <a:pt x="40484" y="6559"/>
                  </a:cubicBezTo>
                  <a:cubicBezTo>
                    <a:pt x="41246" y="5988"/>
                    <a:pt x="41842" y="5166"/>
                    <a:pt x="42008" y="4226"/>
                  </a:cubicBezTo>
                  <a:cubicBezTo>
                    <a:pt x="42427" y="1823"/>
                    <a:pt x="40197" y="164"/>
                    <a:pt x="38018" y="164"/>
                  </a:cubicBezTo>
                  <a:cubicBezTo>
                    <a:pt x="37779" y="164"/>
                    <a:pt x="37540" y="184"/>
                    <a:pt x="37305" y="225"/>
                  </a:cubicBezTo>
                  <a:cubicBezTo>
                    <a:pt x="36067" y="439"/>
                    <a:pt x="34829" y="1189"/>
                    <a:pt x="34305" y="2356"/>
                  </a:cubicBezTo>
                  <a:cubicBezTo>
                    <a:pt x="33781" y="3499"/>
                    <a:pt x="34007" y="4892"/>
                    <a:pt x="33448" y="6023"/>
                  </a:cubicBezTo>
                  <a:cubicBezTo>
                    <a:pt x="32948" y="7059"/>
                    <a:pt x="31876" y="7714"/>
                    <a:pt x="30769" y="8036"/>
                  </a:cubicBezTo>
                  <a:cubicBezTo>
                    <a:pt x="29662" y="8369"/>
                    <a:pt x="28495" y="8417"/>
                    <a:pt x="27352" y="8607"/>
                  </a:cubicBezTo>
                  <a:cubicBezTo>
                    <a:pt x="24566" y="9059"/>
                    <a:pt x="22244" y="11465"/>
                    <a:pt x="23006" y="14429"/>
                  </a:cubicBezTo>
                  <a:cubicBezTo>
                    <a:pt x="23197" y="15144"/>
                    <a:pt x="23530" y="15763"/>
                    <a:pt x="23970" y="16239"/>
                  </a:cubicBezTo>
                  <a:cubicBezTo>
                    <a:pt x="24423" y="16739"/>
                    <a:pt x="24994" y="17096"/>
                    <a:pt x="25649" y="17299"/>
                  </a:cubicBezTo>
                  <a:cubicBezTo>
                    <a:pt x="24082" y="17743"/>
                    <a:pt x="22647" y="17917"/>
                    <a:pt x="21343" y="17917"/>
                  </a:cubicBezTo>
                  <a:cubicBezTo>
                    <a:pt x="19537" y="17917"/>
                    <a:pt x="17984" y="17583"/>
                    <a:pt x="16684" y="17168"/>
                  </a:cubicBezTo>
                  <a:cubicBezTo>
                    <a:pt x="17374" y="16965"/>
                    <a:pt x="17982" y="16596"/>
                    <a:pt x="18446" y="16084"/>
                  </a:cubicBezTo>
                  <a:cubicBezTo>
                    <a:pt x="18886" y="15596"/>
                    <a:pt x="19220" y="14989"/>
                    <a:pt x="19410" y="14262"/>
                  </a:cubicBezTo>
                  <a:cubicBezTo>
                    <a:pt x="20172" y="11298"/>
                    <a:pt x="17851" y="8893"/>
                    <a:pt x="15065" y="8440"/>
                  </a:cubicBezTo>
                  <a:cubicBezTo>
                    <a:pt x="13922" y="8262"/>
                    <a:pt x="12755" y="8202"/>
                    <a:pt x="11647" y="7881"/>
                  </a:cubicBezTo>
                  <a:cubicBezTo>
                    <a:pt x="10552" y="7559"/>
                    <a:pt x="9469" y="6904"/>
                    <a:pt x="8969" y="5869"/>
                  </a:cubicBezTo>
                  <a:cubicBezTo>
                    <a:pt x="8409" y="4726"/>
                    <a:pt x="8635" y="3344"/>
                    <a:pt x="8111" y="2190"/>
                  </a:cubicBezTo>
                  <a:cubicBezTo>
                    <a:pt x="7587" y="1023"/>
                    <a:pt x="6349" y="285"/>
                    <a:pt x="5123" y="58"/>
                  </a:cubicBezTo>
                  <a:cubicBezTo>
                    <a:pt x="4893" y="19"/>
                    <a:pt x="4659" y="0"/>
                    <a:pt x="4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6234858" y="1566672"/>
              <a:ext cx="363516" cy="159923"/>
            </a:xfrm>
            <a:custGeom>
              <a:avLst/>
              <a:gdLst/>
              <a:ahLst/>
              <a:cxnLst/>
              <a:rect l="l" t="t" r="r" b="b"/>
              <a:pathLst>
                <a:path w="34753" h="15289" extrusionOk="0">
                  <a:moveTo>
                    <a:pt x="3622" y="1"/>
                  </a:moveTo>
                  <a:cubicBezTo>
                    <a:pt x="1834" y="1"/>
                    <a:pt x="1" y="1367"/>
                    <a:pt x="334" y="3335"/>
                  </a:cubicBezTo>
                  <a:cubicBezTo>
                    <a:pt x="477" y="4097"/>
                    <a:pt x="965" y="4775"/>
                    <a:pt x="1584" y="5240"/>
                  </a:cubicBezTo>
                  <a:cubicBezTo>
                    <a:pt x="2203" y="5704"/>
                    <a:pt x="2954" y="5990"/>
                    <a:pt x="3704" y="6168"/>
                  </a:cubicBezTo>
                  <a:cubicBezTo>
                    <a:pt x="4406" y="6347"/>
                    <a:pt x="5120" y="6442"/>
                    <a:pt x="5811" y="6657"/>
                  </a:cubicBezTo>
                  <a:cubicBezTo>
                    <a:pt x="6502" y="6871"/>
                    <a:pt x="7168" y="7228"/>
                    <a:pt x="7597" y="7811"/>
                  </a:cubicBezTo>
                  <a:cubicBezTo>
                    <a:pt x="8538" y="9074"/>
                    <a:pt x="8061" y="10955"/>
                    <a:pt x="8847" y="12324"/>
                  </a:cubicBezTo>
                  <a:cubicBezTo>
                    <a:pt x="9514" y="13491"/>
                    <a:pt x="10978" y="14086"/>
                    <a:pt x="12288" y="14193"/>
                  </a:cubicBezTo>
                  <a:cubicBezTo>
                    <a:pt x="13586" y="14717"/>
                    <a:pt x="15324" y="15289"/>
                    <a:pt x="17491" y="15289"/>
                  </a:cubicBezTo>
                  <a:cubicBezTo>
                    <a:pt x="18944" y="15289"/>
                    <a:pt x="20599" y="15027"/>
                    <a:pt x="22444" y="14324"/>
                  </a:cubicBezTo>
                  <a:cubicBezTo>
                    <a:pt x="23754" y="14229"/>
                    <a:pt x="25230" y="13634"/>
                    <a:pt x="25909" y="12455"/>
                  </a:cubicBezTo>
                  <a:cubicBezTo>
                    <a:pt x="26695" y="11086"/>
                    <a:pt x="26206" y="9205"/>
                    <a:pt x="27147" y="7942"/>
                  </a:cubicBezTo>
                  <a:cubicBezTo>
                    <a:pt x="27576" y="7359"/>
                    <a:pt x="28254" y="7002"/>
                    <a:pt x="28933" y="6788"/>
                  </a:cubicBezTo>
                  <a:cubicBezTo>
                    <a:pt x="29624" y="6573"/>
                    <a:pt x="30338" y="6478"/>
                    <a:pt x="31040" y="6299"/>
                  </a:cubicBezTo>
                  <a:cubicBezTo>
                    <a:pt x="31802" y="6121"/>
                    <a:pt x="32541" y="5847"/>
                    <a:pt x="33160" y="5371"/>
                  </a:cubicBezTo>
                  <a:cubicBezTo>
                    <a:pt x="33779" y="4906"/>
                    <a:pt x="34279" y="4228"/>
                    <a:pt x="34410" y="3466"/>
                  </a:cubicBezTo>
                  <a:cubicBezTo>
                    <a:pt x="34753" y="1504"/>
                    <a:pt x="32934" y="140"/>
                    <a:pt x="31142" y="140"/>
                  </a:cubicBezTo>
                  <a:cubicBezTo>
                    <a:pt x="30944" y="140"/>
                    <a:pt x="30747" y="157"/>
                    <a:pt x="30552" y="192"/>
                  </a:cubicBezTo>
                  <a:cubicBezTo>
                    <a:pt x="29552" y="358"/>
                    <a:pt x="28528" y="977"/>
                    <a:pt x="28100" y="1930"/>
                  </a:cubicBezTo>
                  <a:cubicBezTo>
                    <a:pt x="27671" y="2870"/>
                    <a:pt x="27861" y="4013"/>
                    <a:pt x="27409" y="4942"/>
                  </a:cubicBezTo>
                  <a:cubicBezTo>
                    <a:pt x="26992" y="5787"/>
                    <a:pt x="26111" y="6323"/>
                    <a:pt x="25206" y="6585"/>
                  </a:cubicBezTo>
                  <a:cubicBezTo>
                    <a:pt x="24290" y="6859"/>
                    <a:pt x="23337" y="6895"/>
                    <a:pt x="22408" y="7049"/>
                  </a:cubicBezTo>
                  <a:cubicBezTo>
                    <a:pt x="20122" y="7419"/>
                    <a:pt x="18229" y="9395"/>
                    <a:pt x="18848" y="11812"/>
                  </a:cubicBezTo>
                  <a:cubicBezTo>
                    <a:pt x="19003" y="12407"/>
                    <a:pt x="19277" y="12907"/>
                    <a:pt x="19634" y="13300"/>
                  </a:cubicBezTo>
                  <a:cubicBezTo>
                    <a:pt x="20003" y="13717"/>
                    <a:pt x="20480" y="14003"/>
                    <a:pt x="21015" y="14169"/>
                  </a:cubicBezTo>
                  <a:cubicBezTo>
                    <a:pt x="19734" y="14533"/>
                    <a:pt x="18559" y="14676"/>
                    <a:pt x="17491" y="14676"/>
                  </a:cubicBezTo>
                  <a:cubicBezTo>
                    <a:pt x="16010" y="14676"/>
                    <a:pt x="14735" y="14401"/>
                    <a:pt x="13669" y="14062"/>
                  </a:cubicBezTo>
                  <a:cubicBezTo>
                    <a:pt x="14229" y="13896"/>
                    <a:pt x="14729" y="13598"/>
                    <a:pt x="15110" y="13169"/>
                  </a:cubicBezTo>
                  <a:cubicBezTo>
                    <a:pt x="15479" y="12776"/>
                    <a:pt x="15741" y="12276"/>
                    <a:pt x="15896" y="11681"/>
                  </a:cubicBezTo>
                  <a:cubicBezTo>
                    <a:pt x="16527" y="9264"/>
                    <a:pt x="14622" y="7288"/>
                    <a:pt x="12336" y="6919"/>
                  </a:cubicBezTo>
                  <a:cubicBezTo>
                    <a:pt x="11407" y="6764"/>
                    <a:pt x="10454" y="6728"/>
                    <a:pt x="9550" y="6454"/>
                  </a:cubicBezTo>
                  <a:cubicBezTo>
                    <a:pt x="8645" y="6192"/>
                    <a:pt x="7752" y="5656"/>
                    <a:pt x="7347" y="4811"/>
                  </a:cubicBezTo>
                  <a:cubicBezTo>
                    <a:pt x="6894" y="3871"/>
                    <a:pt x="7073" y="2739"/>
                    <a:pt x="6644" y="1799"/>
                  </a:cubicBezTo>
                  <a:cubicBezTo>
                    <a:pt x="6216" y="846"/>
                    <a:pt x="5204" y="227"/>
                    <a:pt x="4192" y="49"/>
                  </a:cubicBezTo>
                  <a:cubicBezTo>
                    <a:pt x="4004" y="16"/>
                    <a:pt x="3813" y="1"/>
                    <a:pt x="3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6272420" y="1485931"/>
              <a:ext cx="290432" cy="127706"/>
            </a:xfrm>
            <a:custGeom>
              <a:avLst/>
              <a:gdLst/>
              <a:ahLst/>
              <a:cxnLst/>
              <a:rect l="l" t="t" r="r" b="b"/>
              <a:pathLst>
                <a:path w="27766" h="12209" extrusionOk="0">
                  <a:moveTo>
                    <a:pt x="2883" y="0"/>
                  </a:moveTo>
                  <a:cubicBezTo>
                    <a:pt x="1460" y="0"/>
                    <a:pt x="1" y="1084"/>
                    <a:pt x="279" y="2660"/>
                  </a:cubicBezTo>
                  <a:cubicBezTo>
                    <a:pt x="386" y="3267"/>
                    <a:pt x="779" y="3803"/>
                    <a:pt x="1268" y="4184"/>
                  </a:cubicBezTo>
                  <a:cubicBezTo>
                    <a:pt x="1768" y="4553"/>
                    <a:pt x="2363" y="4779"/>
                    <a:pt x="2970" y="4922"/>
                  </a:cubicBezTo>
                  <a:cubicBezTo>
                    <a:pt x="3530" y="5065"/>
                    <a:pt x="4101" y="5136"/>
                    <a:pt x="4649" y="5315"/>
                  </a:cubicBezTo>
                  <a:cubicBezTo>
                    <a:pt x="5197" y="5482"/>
                    <a:pt x="5732" y="5767"/>
                    <a:pt x="6078" y="6232"/>
                  </a:cubicBezTo>
                  <a:cubicBezTo>
                    <a:pt x="6828" y="7244"/>
                    <a:pt x="6447" y="8744"/>
                    <a:pt x="7066" y="9839"/>
                  </a:cubicBezTo>
                  <a:cubicBezTo>
                    <a:pt x="7602" y="10768"/>
                    <a:pt x="8780" y="11256"/>
                    <a:pt x="9816" y="11328"/>
                  </a:cubicBezTo>
                  <a:cubicBezTo>
                    <a:pt x="10852" y="11756"/>
                    <a:pt x="12245" y="12209"/>
                    <a:pt x="13971" y="12209"/>
                  </a:cubicBezTo>
                  <a:cubicBezTo>
                    <a:pt x="15138" y="12209"/>
                    <a:pt x="16460" y="11994"/>
                    <a:pt x="17936" y="11435"/>
                  </a:cubicBezTo>
                  <a:cubicBezTo>
                    <a:pt x="18984" y="11363"/>
                    <a:pt x="20163" y="10887"/>
                    <a:pt x="20699" y="9946"/>
                  </a:cubicBezTo>
                  <a:cubicBezTo>
                    <a:pt x="21330" y="8851"/>
                    <a:pt x="20937" y="7351"/>
                    <a:pt x="21699" y="6339"/>
                  </a:cubicBezTo>
                  <a:cubicBezTo>
                    <a:pt x="22032" y="5875"/>
                    <a:pt x="22568" y="5589"/>
                    <a:pt x="23127" y="5422"/>
                  </a:cubicBezTo>
                  <a:cubicBezTo>
                    <a:pt x="23675" y="5244"/>
                    <a:pt x="24247" y="5172"/>
                    <a:pt x="24806" y="5029"/>
                  </a:cubicBezTo>
                  <a:cubicBezTo>
                    <a:pt x="25413" y="4886"/>
                    <a:pt x="26009" y="4660"/>
                    <a:pt x="26497" y="4291"/>
                  </a:cubicBezTo>
                  <a:cubicBezTo>
                    <a:pt x="26997" y="3910"/>
                    <a:pt x="27390" y="3374"/>
                    <a:pt x="27497" y="2767"/>
                  </a:cubicBezTo>
                  <a:cubicBezTo>
                    <a:pt x="27765" y="1191"/>
                    <a:pt x="26314" y="107"/>
                    <a:pt x="24884" y="107"/>
                  </a:cubicBezTo>
                  <a:cubicBezTo>
                    <a:pt x="24726" y="107"/>
                    <a:pt x="24568" y="120"/>
                    <a:pt x="24413" y="148"/>
                  </a:cubicBezTo>
                  <a:cubicBezTo>
                    <a:pt x="23616" y="291"/>
                    <a:pt x="22806" y="779"/>
                    <a:pt x="22461" y="1541"/>
                  </a:cubicBezTo>
                  <a:cubicBezTo>
                    <a:pt x="22115" y="2291"/>
                    <a:pt x="22258" y="3196"/>
                    <a:pt x="21901" y="3946"/>
                  </a:cubicBezTo>
                  <a:cubicBezTo>
                    <a:pt x="21568" y="4624"/>
                    <a:pt x="20865" y="5041"/>
                    <a:pt x="20139" y="5255"/>
                  </a:cubicBezTo>
                  <a:cubicBezTo>
                    <a:pt x="19413" y="5470"/>
                    <a:pt x="18651" y="5505"/>
                    <a:pt x="17912" y="5625"/>
                  </a:cubicBezTo>
                  <a:cubicBezTo>
                    <a:pt x="16079" y="5922"/>
                    <a:pt x="14567" y="7494"/>
                    <a:pt x="15067" y="9435"/>
                  </a:cubicBezTo>
                  <a:cubicBezTo>
                    <a:pt x="15186" y="9911"/>
                    <a:pt x="15400" y="10304"/>
                    <a:pt x="15686" y="10625"/>
                  </a:cubicBezTo>
                  <a:cubicBezTo>
                    <a:pt x="15984" y="10947"/>
                    <a:pt x="16365" y="11185"/>
                    <a:pt x="16793" y="11316"/>
                  </a:cubicBezTo>
                  <a:cubicBezTo>
                    <a:pt x="15772" y="11610"/>
                    <a:pt x="14835" y="11724"/>
                    <a:pt x="13982" y="11724"/>
                  </a:cubicBezTo>
                  <a:cubicBezTo>
                    <a:pt x="12796" y="11724"/>
                    <a:pt x="11775" y="11502"/>
                    <a:pt x="10923" y="11232"/>
                  </a:cubicBezTo>
                  <a:cubicBezTo>
                    <a:pt x="11376" y="11101"/>
                    <a:pt x="11769" y="10851"/>
                    <a:pt x="12078" y="10518"/>
                  </a:cubicBezTo>
                  <a:cubicBezTo>
                    <a:pt x="12364" y="10197"/>
                    <a:pt x="12590" y="9804"/>
                    <a:pt x="12709" y="9327"/>
                  </a:cubicBezTo>
                  <a:cubicBezTo>
                    <a:pt x="13209" y="7399"/>
                    <a:pt x="11685" y="5815"/>
                    <a:pt x="9864" y="5517"/>
                  </a:cubicBezTo>
                  <a:cubicBezTo>
                    <a:pt x="9114" y="5398"/>
                    <a:pt x="8352" y="5363"/>
                    <a:pt x="7637" y="5148"/>
                  </a:cubicBezTo>
                  <a:cubicBezTo>
                    <a:pt x="6911" y="4934"/>
                    <a:pt x="6209" y="4517"/>
                    <a:pt x="5875" y="3839"/>
                  </a:cubicBezTo>
                  <a:cubicBezTo>
                    <a:pt x="5506" y="3088"/>
                    <a:pt x="5661" y="2184"/>
                    <a:pt x="5316" y="1434"/>
                  </a:cubicBezTo>
                  <a:cubicBezTo>
                    <a:pt x="4970" y="672"/>
                    <a:pt x="4161" y="183"/>
                    <a:pt x="3351" y="40"/>
                  </a:cubicBezTo>
                  <a:cubicBezTo>
                    <a:pt x="3197" y="13"/>
                    <a:pt x="3040" y="0"/>
                    <a:pt x="2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6319887" y="1450304"/>
              <a:ext cx="197464" cy="86870"/>
            </a:xfrm>
            <a:custGeom>
              <a:avLst/>
              <a:gdLst/>
              <a:ahLst/>
              <a:cxnLst/>
              <a:rect l="l" t="t" r="r" b="b"/>
              <a:pathLst>
                <a:path w="18878" h="8305" extrusionOk="0">
                  <a:moveTo>
                    <a:pt x="1954" y="1"/>
                  </a:moveTo>
                  <a:cubicBezTo>
                    <a:pt x="984" y="1"/>
                    <a:pt x="0" y="743"/>
                    <a:pt x="182" y="1803"/>
                  </a:cubicBezTo>
                  <a:cubicBezTo>
                    <a:pt x="254" y="2220"/>
                    <a:pt x="516" y="2589"/>
                    <a:pt x="861" y="2839"/>
                  </a:cubicBezTo>
                  <a:cubicBezTo>
                    <a:pt x="1194" y="3101"/>
                    <a:pt x="1599" y="3244"/>
                    <a:pt x="2004" y="3351"/>
                  </a:cubicBezTo>
                  <a:cubicBezTo>
                    <a:pt x="2385" y="3446"/>
                    <a:pt x="2778" y="3494"/>
                    <a:pt x="3159" y="3613"/>
                  </a:cubicBezTo>
                  <a:cubicBezTo>
                    <a:pt x="3528" y="3732"/>
                    <a:pt x="3897" y="3923"/>
                    <a:pt x="4123" y="4232"/>
                  </a:cubicBezTo>
                  <a:cubicBezTo>
                    <a:pt x="4635" y="4923"/>
                    <a:pt x="4373" y="5947"/>
                    <a:pt x="4802" y="6685"/>
                  </a:cubicBezTo>
                  <a:cubicBezTo>
                    <a:pt x="5159" y="7328"/>
                    <a:pt x="5957" y="7649"/>
                    <a:pt x="6671" y="7709"/>
                  </a:cubicBezTo>
                  <a:cubicBezTo>
                    <a:pt x="7374" y="7995"/>
                    <a:pt x="8314" y="8304"/>
                    <a:pt x="9493" y="8304"/>
                  </a:cubicBezTo>
                  <a:cubicBezTo>
                    <a:pt x="10291" y="8304"/>
                    <a:pt x="11184" y="8161"/>
                    <a:pt x="12184" y="7780"/>
                  </a:cubicBezTo>
                  <a:cubicBezTo>
                    <a:pt x="12898" y="7721"/>
                    <a:pt x="13708" y="7399"/>
                    <a:pt x="14065" y="6756"/>
                  </a:cubicBezTo>
                  <a:cubicBezTo>
                    <a:pt x="14494" y="6018"/>
                    <a:pt x="14232" y="4994"/>
                    <a:pt x="14744" y="4304"/>
                  </a:cubicBezTo>
                  <a:cubicBezTo>
                    <a:pt x="14982" y="3994"/>
                    <a:pt x="15339" y="3804"/>
                    <a:pt x="15720" y="3685"/>
                  </a:cubicBezTo>
                  <a:cubicBezTo>
                    <a:pt x="16089" y="3566"/>
                    <a:pt x="16482" y="3518"/>
                    <a:pt x="16863" y="3423"/>
                  </a:cubicBezTo>
                  <a:cubicBezTo>
                    <a:pt x="17268" y="3316"/>
                    <a:pt x="17673" y="3173"/>
                    <a:pt x="18018" y="2911"/>
                  </a:cubicBezTo>
                  <a:cubicBezTo>
                    <a:pt x="18351" y="2661"/>
                    <a:pt x="18613" y="2292"/>
                    <a:pt x="18685" y="1875"/>
                  </a:cubicBezTo>
                  <a:cubicBezTo>
                    <a:pt x="18877" y="815"/>
                    <a:pt x="17885" y="72"/>
                    <a:pt x="16913" y="72"/>
                  </a:cubicBezTo>
                  <a:cubicBezTo>
                    <a:pt x="16804" y="72"/>
                    <a:pt x="16696" y="82"/>
                    <a:pt x="16589" y="101"/>
                  </a:cubicBezTo>
                  <a:cubicBezTo>
                    <a:pt x="16053" y="196"/>
                    <a:pt x="15494" y="529"/>
                    <a:pt x="15256" y="1041"/>
                  </a:cubicBezTo>
                  <a:cubicBezTo>
                    <a:pt x="15029" y="1553"/>
                    <a:pt x="15125" y="2173"/>
                    <a:pt x="14887" y="2673"/>
                  </a:cubicBezTo>
                  <a:cubicBezTo>
                    <a:pt x="14660" y="3137"/>
                    <a:pt x="14184" y="3435"/>
                    <a:pt x="13684" y="3577"/>
                  </a:cubicBezTo>
                  <a:cubicBezTo>
                    <a:pt x="13196" y="3720"/>
                    <a:pt x="12672" y="3744"/>
                    <a:pt x="12172" y="3827"/>
                  </a:cubicBezTo>
                  <a:cubicBezTo>
                    <a:pt x="10922" y="4030"/>
                    <a:pt x="9898" y="5101"/>
                    <a:pt x="10231" y="6411"/>
                  </a:cubicBezTo>
                  <a:cubicBezTo>
                    <a:pt x="10315" y="6733"/>
                    <a:pt x="10469" y="7006"/>
                    <a:pt x="10660" y="7221"/>
                  </a:cubicBezTo>
                  <a:cubicBezTo>
                    <a:pt x="10862" y="7447"/>
                    <a:pt x="11124" y="7602"/>
                    <a:pt x="11410" y="7697"/>
                  </a:cubicBezTo>
                  <a:cubicBezTo>
                    <a:pt x="10712" y="7897"/>
                    <a:pt x="10072" y="7975"/>
                    <a:pt x="9491" y="7975"/>
                  </a:cubicBezTo>
                  <a:cubicBezTo>
                    <a:pt x="8686" y="7975"/>
                    <a:pt x="7995" y="7824"/>
                    <a:pt x="7421" y="7637"/>
                  </a:cubicBezTo>
                  <a:cubicBezTo>
                    <a:pt x="7731" y="7542"/>
                    <a:pt x="7993" y="7376"/>
                    <a:pt x="8207" y="7149"/>
                  </a:cubicBezTo>
                  <a:cubicBezTo>
                    <a:pt x="8398" y="6935"/>
                    <a:pt x="8552" y="6661"/>
                    <a:pt x="8636" y="6340"/>
                  </a:cubicBezTo>
                  <a:cubicBezTo>
                    <a:pt x="8969" y="5030"/>
                    <a:pt x="7945" y="3958"/>
                    <a:pt x="6695" y="3756"/>
                  </a:cubicBezTo>
                  <a:cubicBezTo>
                    <a:pt x="6195" y="3673"/>
                    <a:pt x="5671" y="3649"/>
                    <a:pt x="5183" y="3506"/>
                  </a:cubicBezTo>
                  <a:cubicBezTo>
                    <a:pt x="4695" y="3363"/>
                    <a:pt x="4207" y="3065"/>
                    <a:pt x="3980" y="2601"/>
                  </a:cubicBezTo>
                  <a:cubicBezTo>
                    <a:pt x="3742" y="2101"/>
                    <a:pt x="3838" y="1482"/>
                    <a:pt x="3611" y="970"/>
                  </a:cubicBezTo>
                  <a:cubicBezTo>
                    <a:pt x="3373" y="458"/>
                    <a:pt x="2826" y="125"/>
                    <a:pt x="2278" y="29"/>
                  </a:cubicBezTo>
                  <a:cubicBezTo>
                    <a:pt x="2171" y="10"/>
                    <a:pt x="2063" y="1"/>
                    <a:pt x="1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6408222" y="1535543"/>
              <a:ext cx="14947" cy="1166321"/>
            </a:xfrm>
            <a:custGeom>
              <a:avLst/>
              <a:gdLst/>
              <a:ahLst/>
              <a:cxnLst/>
              <a:rect l="l" t="t" r="r" b="b"/>
              <a:pathLst>
                <a:path w="1429" h="111503" extrusionOk="0">
                  <a:moveTo>
                    <a:pt x="0" y="0"/>
                  </a:moveTo>
                  <a:lnTo>
                    <a:pt x="0" y="111502"/>
                  </a:lnTo>
                  <a:lnTo>
                    <a:pt x="1429" y="111502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7281987" y="1487092"/>
              <a:ext cx="146597" cy="31777"/>
            </a:xfrm>
            <a:custGeom>
              <a:avLst/>
              <a:gdLst/>
              <a:ahLst/>
              <a:cxnLst/>
              <a:rect l="l" t="t" r="r" b="b"/>
              <a:pathLst>
                <a:path w="14015" h="3038" extrusionOk="0">
                  <a:moveTo>
                    <a:pt x="1525" y="1"/>
                  </a:moveTo>
                  <a:cubicBezTo>
                    <a:pt x="691" y="1"/>
                    <a:pt x="1" y="680"/>
                    <a:pt x="1" y="1513"/>
                  </a:cubicBezTo>
                  <a:cubicBezTo>
                    <a:pt x="1" y="2358"/>
                    <a:pt x="691" y="3037"/>
                    <a:pt x="1525" y="3037"/>
                  </a:cubicBezTo>
                  <a:lnTo>
                    <a:pt x="12490" y="3037"/>
                  </a:lnTo>
                  <a:cubicBezTo>
                    <a:pt x="13324" y="3037"/>
                    <a:pt x="14014" y="2358"/>
                    <a:pt x="14014" y="1513"/>
                  </a:cubicBezTo>
                  <a:cubicBezTo>
                    <a:pt x="14014" y="680"/>
                    <a:pt x="13324" y="1"/>
                    <a:pt x="12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7081354" y="1276752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25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25" y="3048"/>
                  </a:cubicBezTo>
                  <a:lnTo>
                    <a:pt x="12490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7272521" y="1149349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7272521" y="1891601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7100412" y="2054118"/>
              <a:ext cx="146586" cy="31893"/>
            </a:xfrm>
            <a:custGeom>
              <a:avLst/>
              <a:gdLst/>
              <a:ahLst/>
              <a:cxnLst/>
              <a:rect l="l" t="t" r="r" b="b"/>
              <a:pathLst>
                <a:path w="14014" h="3049" extrusionOk="0">
                  <a:moveTo>
                    <a:pt x="1524" y="1"/>
                  </a:moveTo>
                  <a:cubicBezTo>
                    <a:pt x="691" y="1"/>
                    <a:pt x="0" y="680"/>
                    <a:pt x="0" y="1525"/>
                  </a:cubicBezTo>
                  <a:cubicBezTo>
                    <a:pt x="0" y="2358"/>
                    <a:pt x="691" y="3049"/>
                    <a:pt x="1524" y="3049"/>
                  </a:cubicBezTo>
                  <a:lnTo>
                    <a:pt x="12490" y="3049"/>
                  </a:lnTo>
                  <a:cubicBezTo>
                    <a:pt x="13323" y="3049"/>
                    <a:pt x="14014" y="2358"/>
                    <a:pt x="14014" y="1525"/>
                  </a:cubicBezTo>
                  <a:cubicBezTo>
                    <a:pt x="14014" y="680"/>
                    <a:pt x="13323" y="1"/>
                    <a:pt x="12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8172447" y="2323380"/>
              <a:ext cx="277106" cy="476118"/>
            </a:xfrm>
            <a:custGeom>
              <a:avLst/>
              <a:gdLst/>
              <a:ahLst/>
              <a:cxnLst/>
              <a:rect l="l" t="t" r="r" b="b"/>
              <a:pathLst>
                <a:path w="26492" h="45518" extrusionOk="0">
                  <a:moveTo>
                    <a:pt x="12073" y="0"/>
                  </a:moveTo>
                  <a:cubicBezTo>
                    <a:pt x="5429" y="0"/>
                    <a:pt x="0" y="5441"/>
                    <a:pt x="0" y="12073"/>
                  </a:cubicBezTo>
                  <a:lnTo>
                    <a:pt x="0" y="33457"/>
                  </a:lnTo>
                  <a:cubicBezTo>
                    <a:pt x="0" y="40088"/>
                    <a:pt x="5429" y="45518"/>
                    <a:pt x="12073" y="45518"/>
                  </a:cubicBezTo>
                  <a:lnTo>
                    <a:pt x="14419" y="45518"/>
                  </a:lnTo>
                  <a:cubicBezTo>
                    <a:pt x="21062" y="45518"/>
                    <a:pt x="26492" y="40088"/>
                    <a:pt x="26492" y="33457"/>
                  </a:cubicBezTo>
                  <a:lnTo>
                    <a:pt x="26492" y="12073"/>
                  </a:lnTo>
                  <a:cubicBezTo>
                    <a:pt x="26492" y="5441"/>
                    <a:pt x="21062" y="0"/>
                    <a:pt x="14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8172573" y="2452278"/>
              <a:ext cx="229283" cy="94035"/>
            </a:xfrm>
            <a:custGeom>
              <a:avLst/>
              <a:gdLst/>
              <a:ahLst/>
              <a:cxnLst/>
              <a:rect l="l" t="t" r="r" b="b"/>
              <a:pathLst>
                <a:path w="21920" h="8990" extrusionOk="0">
                  <a:moveTo>
                    <a:pt x="0" y="0"/>
                  </a:moveTo>
                  <a:lnTo>
                    <a:pt x="0" y="8989"/>
                  </a:lnTo>
                  <a:lnTo>
                    <a:pt x="21920" y="8989"/>
                  </a:lnTo>
                  <a:lnTo>
                    <a:pt x="219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8210679" y="2579681"/>
              <a:ext cx="38242" cy="148208"/>
            </a:xfrm>
            <a:custGeom>
              <a:avLst/>
              <a:gdLst/>
              <a:ahLst/>
              <a:cxnLst/>
              <a:rect l="l" t="t" r="r" b="b"/>
              <a:pathLst>
                <a:path w="3656" h="14169" extrusionOk="0">
                  <a:moveTo>
                    <a:pt x="1822" y="0"/>
                  </a:moveTo>
                  <a:cubicBezTo>
                    <a:pt x="822" y="0"/>
                    <a:pt x="0" y="834"/>
                    <a:pt x="0" y="1834"/>
                  </a:cubicBezTo>
                  <a:lnTo>
                    <a:pt x="0" y="12335"/>
                  </a:lnTo>
                  <a:cubicBezTo>
                    <a:pt x="0" y="13347"/>
                    <a:pt x="822" y="14169"/>
                    <a:pt x="1822" y="14169"/>
                  </a:cubicBezTo>
                  <a:cubicBezTo>
                    <a:pt x="2834" y="14169"/>
                    <a:pt x="3656" y="13347"/>
                    <a:pt x="3656" y="12335"/>
                  </a:cubicBezTo>
                  <a:lnTo>
                    <a:pt x="3656" y="1834"/>
                  </a:lnTo>
                  <a:cubicBezTo>
                    <a:pt x="3656" y="834"/>
                    <a:pt x="2834" y="0"/>
                    <a:pt x="1822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7013856" y="2350398"/>
              <a:ext cx="269763" cy="463545"/>
            </a:xfrm>
            <a:custGeom>
              <a:avLst/>
              <a:gdLst/>
              <a:ahLst/>
              <a:cxnLst/>
              <a:rect l="l" t="t" r="r" b="b"/>
              <a:pathLst>
                <a:path w="25790" h="44316" extrusionOk="0">
                  <a:moveTo>
                    <a:pt x="11752" y="1"/>
                  </a:moveTo>
                  <a:cubicBezTo>
                    <a:pt x="5287" y="1"/>
                    <a:pt x="0" y="5287"/>
                    <a:pt x="0" y="11752"/>
                  </a:cubicBezTo>
                  <a:lnTo>
                    <a:pt x="0" y="32553"/>
                  </a:lnTo>
                  <a:cubicBezTo>
                    <a:pt x="0" y="39018"/>
                    <a:pt x="5287" y="44316"/>
                    <a:pt x="11752" y="44316"/>
                  </a:cubicBezTo>
                  <a:lnTo>
                    <a:pt x="14038" y="44316"/>
                  </a:lnTo>
                  <a:cubicBezTo>
                    <a:pt x="20503" y="44316"/>
                    <a:pt x="25789" y="39018"/>
                    <a:pt x="25789" y="32553"/>
                  </a:cubicBezTo>
                  <a:lnTo>
                    <a:pt x="25789" y="11752"/>
                  </a:lnTo>
                  <a:cubicBezTo>
                    <a:pt x="25789" y="5287"/>
                    <a:pt x="20503" y="1"/>
                    <a:pt x="14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7013981" y="2475813"/>
              <a:ext cx="223185" cy="91546"/>
            </a:xfrm>
            <a:custGeom>
              <a:avLst/>
              <a:gdLst/>
              <a:ahLst/>
              <a:cxnLst/>
              <a:rect l="l" t="t" r="r" b="b"/>
              <a:pathLst>
                <a:path w="21337" h="8752" extrusionOk="0">
                  <a:moveTo>
                    <a:pt x="0" y="0"/>
                  </a:moveTo>
                  <a:lnTo>
                    <a:pt x="0" y="8752"/>
                  </a:lnTo>
                  <a:lnTo>
                    <a:pt x="21336" y="8752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7050968" y="2599858"/>
              <a:ext cx="37248" cy="144222"/>
            </a:xfrm>
            <a:custGeom>
              <a:avLst/>
              <a:gdLst/>
              <a:ahLst/>
              <a:cxnLst/>
              <a:rect l="l" t="t" r="r" b="b"/>
              <a:pathLst>
                <a:path w="3561" h="13788" extrusionOk="0">
                  <a:moveTo>
                    <a:pt x="1786" y="0"/>
                  </a:moveTo>
                  <a:cubicBezTo>
                    <a:pt x="810" y="0"/>
                    <a:pt x="0" y="798"/>
                    <a:pt x="0" y="1786"/>
                  </a:cubicBezTo>
                  <a:lnTo>
                    <a:pt x="0" y="12013"/>
                  </a:lnTo>
                  <a:cubicBezTo>
                    <a:pt x="0" y="12990"/>
                    <a:pt x="810" y="13787"/>
                    <a:pt x="1786" y="13787"/>
                  </a:cubicBezTo>
                  <a:cubicBezTo>
                    <a:pt x="2763" y="13787"/>
                    <a:pt x="3560" y="12990"/>
                    <a:pt x="3560" y="12013"/>
                  </a:cubicBezTo>
                  <a:lnTo>
                    <a:pt x="3560" y="1786"/>
                  </a:lnTo>
                  <a:cubicBezTo>
                    <a:pt x="3560" y="810"/>
                    <a:pt x="2763" y="0"/>
                    <a:pt x="1786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7258819" y="1969832"/>
              <a:ext cx="439634" cy="717462"/>
            </a:xfrm>
            <a:custGeom>
              <a:avLst/>
              <a:gdLst/>
              <a:ahLst/>
              <a:cxnLst/>
              <a:rect l="l" t="t" r="r" b="b"/>
              <a:pathLst>
                <a:path w="42030" h="68591" extrusionOk="0">
                  <a:moveTo>
                    <a:pt x="7141" y="1"/>
                  </a:moveTo>
                  <a:cubicBezTo>
                    <a:pt x="6448" y="1"/>
                    <a:pt x="5730" y="101"/>
                    <a:pt x="4990" y="320"/>
                  </a:cubicBezTo>
                  <a:cubicBezTo>
                    <a:pt x="3585" y="737"/>
                    <a:pt x="1549" y="1832"/>
                    <a:pt x="1" y="3273"/>
                  </a:cubicBezTo>
                  <a:lnTo>
                    <a:pt x="1" y="68590"/>
                  </a:lnTo>
                  <a:lnTo>
                    <a:pt x="42030" y="68590"/>
                  </a:lnTo>
                  <a:lnTo>
                    <a:pt x="42030" y="30002"/>
                  </a:lnTo>
                  <a:cubicBezTo>
                    <a:pt x="40636" y="30452"/>
                    <a:pt x="39068" y="30666"/>
                    <a:pt x="37458" y="30666"/>
                  </a:cubicBezTo>
                  <a:cubicBezTo>
                    <a:pt x="32934" y="30666"/>
                    <a:pt x="28083" y="28977"/>
                    <a:pt x="25861" y="26097"/>
                  </a:cubicBezTo>
                  <a:cubicBezTo>
                    <a:pt x="21539" y="20477"/>
                    <a:pt x="20932" y="12214"/>
                    <a:pt x="16563" y="6333"/>
                  </a:cubicBezTo>
                  <a:cubicBezTo>
                    <a:pt x="14264" y="3244"/>
                    <a:pt x="11087" y="1"/>
                    <a:pt x="7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7589480" y="1929832"/>
              <a:ext cx="14330" cy="358433"/>
            </a:xfrm>
            <a:custGeom>
              <a:avLst/>
              <a:gdLst/>
              <a:ahLst/>
              <a:cxnLst/>
              <a:rect l="l" t="t" r="r" b="b"/>
              <a:pathLst>
                <a:path w="1370" h="34267" extrusionOk="0">
                  <a:moveTo>
                    <a:pt x="0" y="1"/>
                  </a:moveTo>
                  <a:lnTo>
                    <a:pt x="0" y="34267"/>
                  </a:lnTo>
                  <a:lnTo>
                    <a:pt x="1369" y="34267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7519356" y="1810881"/>
              <a:ext cx="226051" cy="156701"/>
            </a:xfrm>
            <a:custGeom>
              <a:avLst/>
              <a:gdLst/>
              <a:ahLst/>
              <a:cxnLst/>
              <a:rect l="l" t="t" r="r" b="b"/>
              <a:pathLst>
                <a:path w="21611" h="14981" extrusionOk="0">
                  <a:moveTo>
                    <a:pt x="6624" y="0"/>
                  </a:moveTo>
                  <a:cubicBezTo>
                    <a:pt x="4384" y="0"/>
                    <a:pt x="2564" y="748"/>
                    <a:pt x="1703" y="2240"/>
                  </a:cubicBezTo>
                  <a:cubicBezTo>
                    <a:pt x="1" y="5181"/>
                    <a:pt x="2692" y="9932"/>
                    <a:pt x="7728" y="12825"/>
                  </a:cubicBezTo>
                  <a:cubicBezTo>
                    <a:pt x="10215" y="14263"/>
                    <a:pt x="12806" y="14980"/>
                    <a:pt x="14996" y="14980"/>
                  </a:cubicBezTo>
                  <a:cubicBezTo>
                    <a:pt x="17231" y="14980"/>
                    <a:pt x="19048" y="14233"/>
                    <a:pt x="19908" y="12742"/>
                  </a:cubicBezTo>
                  <a:cubicBezTo>
                    <a:pt x="21611" y="9789"/>
                    <a:pt x="18920" y="5050"/>
                    <a:pt x="13895" y="2145"/>
                  </a:cubicBezTo>
                  <a:cubicBezTo>
                    <a:pt x="11405" y="715"/>
                    <a:pt x="8814" y="0"/>
                    <a:pt x="6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7561698" y="1810892"/>
              <a:ext cx="168396" cy="109537"/>
            </a:xfrm>
            <a:custGeom>
              <a:avLst/>
              <a:gdLst/>
              <a:ahLst/>
              <a:cxnLst/>
              <a:rect l="l" t="t" r="r" b="b"/>
              <a:pathLst>
                <a:path w="16099" h="10472" extrusionOk="0">
                  <a:moveTo>
                    <a:pt x="2588" y="0"/>
                  </a:moveTo>
                  <a:cubicBezTo>
                    <a:pt x="2096" y="0"/>
                    <a:pt x="1625" y="36"/>
                    <a:pt x="1180" y="108"/>
                  </a:cubicBezTo>
                  <a:cubicBezTo>
                    <a:pt x="1" y="3728"/>
                    <a:pt x="3620" y="7800"/>
                    <a:pt x="6883" y="9383"/>
                  </a:cubicBezTo>
                  <a:cubicBezTo>
                    <a:pt x="8429" y="10135"/>
                    <a:pt x="9913" y="10471"/>
                    <a:pt x="11316" y="10471"/>
                  </a:cubicBezTo>
                  <a:cubicBezTo>
                    <a:pt x="13046" y="10471"/>
                    <a:pt x="14652" y="9960"/>
                    <a:pt x="16098" y="9086"/>
                  </a:cubicBezTo>
                  <a:cubicBezTo>
                    <a:pt x="15348" y="6657"/>
                    <a:pt x="13086" y="4025"/>
                    <a:pt x="9847" y="2144"/>
                  </a:cubicBezTo>
                  <a:cubicBezTo>
                    <a:pt x="7368" y="715"/>
                    <a:pt x="4777" y="0"/>
                    <a:pt x="2588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7610526" y="1846268"/>
              <a:ext cx="63021" cy="71620"/>
            </a:xfrm>
            <a:custGeom>
              <a:avLst/>
              <a:gdLst/>
              <a:ahLst/>
              <a:cxnLst/>
              <a:rect l="l" t="t" r="r" b="b"/>
              <a:pathLst>
                <a:path w="6025" h="6847" extrusionOk="0">
                  <a:moveTo>
                    <a:pt x="5322" y="0"/>
                  </a:moveTo>
                  <a:lnTo>
                    <a:pt x="0" y="6263"/>
                  </a:lnTo>
                  <a:lnTo>
                    <a:pt x="691" y="6847"/>
                  </a:lnTo>
                  <a:lnTo>
                    <a:pt x="6025" y="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7293201" y="2307313"/>
              <a:ext cx="214963" cy="23922"/>
            </a:xfrm>
            <a:custGeom>
              <a:avLst/>
              <a:gdLst/>
              <a:ahLst/>
              <a:cxnLst/>
              <a:rect l="l" t="t" r="r" b="b"/>
              <a:pathLst>
                <a:path w="20551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50" y="2286"/>
                  </a:lnTo>
                  <a:lnTo>
                    <a:pt x="205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7295565" y="2376684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7295565" y="2448293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7295565" y="2529609"/>
              <a:ext cx="215089" cy="23807"/>
            </a:xfrm>
            <a:custGeom>
              <a:avLst/>
              <a:gdLst/>
              <a:ahLst/>
              <a:cxnLst/>
              <a:rect l="l" t="t" r="r" b="b"/>
              <a:pathLst>
                <a:path w="20563" h="2276" extrusionOk="0">
                  <a:moveTo>
                    <a:pt x="0" y="1"/>
                  </a:moveTo>
                  <a:lnTo>
                    <a:pt x="0" y="2275"/>
                  </a:lnTo>
                  <a:lnTo>
                    <a:pt x="20562" y="2275"/>
                  </a:lnTo>
                  <a:lnTo>
                    <a:pt x="205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7599563" y="2560246"/>
              <a:ext cx="37123" cy="144233"/>
            </a:xfrm>
            <a:custGeom>
              <a:avLst/>
              <a:gdLst/>
              <a:ahLst/>
              <a:cxnLst/>
              <a:rect l="l" t="t" r="r" b="b"/>
              <a:pathLst>
                <a:path w="3549" h="13789" extrusionOk="0">
                  <a:moveTo>
                    <a:pt x="1774" y="1"/>
                  </a:moveTo>
                  <a:cubicBezTo>
                    <a:pt x="798" y="1"/>
                    <a:pt x="0" y="799"/>
                    <a:pt x="0" y="1775"/>
                  </a:cubicBezTo>
                  <a:lnTo>
                    <a:pt x="0" y="12002"/>
                  </a:lnTo>
                  <a:cubicBezTo>
                    <a:pt x="0" y="12979"/>
                    <a:pt x="798" y="13788"/>
                    <a:pt x="1774" y="13788"/>
                  </a:cubicBezTo>
                  <a:cubicBezTo>
                    <a:pt x="2751" y="13788"/>
                    <a:pt x="3549" y="12979"/>
                    <a:pt x="3549" y="12002"/>
                  </a:cubicBezTo>
                  <a:lnTo>
                    <a:pt x="3549" y="1775"/>
                  </a:lnTo>
                  <a:cubicBezTo>
                    <a:pt x="3549" y="799"/>
                    <a:pt x="2751" y="1"/>
                    <a:pt x="177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6841736" y="1715570"/>
              <a:ext cx="58545" cy="309323"/>
            </a:xfrm>
            <a:custGeom>
              <a:avLst/>
              <a:gdLst/>
              <a:ahLst/>
              <a:cxnLst/>
              <a:rect l="l" t="t" r="r" b="b"/>
              <a:pathLst>
                <a:path w="5597" h="29572" extrusionOk="0">
                  <a:moveTo>
                    <a:pt x="794" y="0"/>
                  </a:moveTo>
                  <a:cubicBezTo>
                    <a:pt x="493" y="0"/>
                    <a:pt x="191" y="215"/>
                    <a:pt x="191" y="601"/>
                  </a:cubicBezTo>
                  <a:lnTo>
                    <a:pt x="1" y="29462"/>
                  </a:lnTo>
                  <a:cubicBezTo>
                    <a:pt x="135" y="29537"/>
                    <a:pt x="279" y="29572"/>
                    <a:pt x="421" y="29572"/>
                  </a:cubicBezTo>
                  <a:cubicBezTo>
                    <a:pt x="799" y="29572"/>
                    <a:pt x="1162" y="29327"/>
                    <a:pt x="1275" y="28938"/>
                  </a:cubicBezTo>
                  <a:lnTo>
                    <a:pt x="5454" y="14996"/>
                  </a:lnTo>
                  <a:cubicBezTo>
                    <a:pt x="5597" y="14496"/>
                    <a:pt x="5597" y="13960"/>
                    <a:pt x="5442" y="13460"/>
                  </a:cubicBezTo>
                  <a:lnTo>
                    <a:pt x="1358" y="423"/>
                  </a:lnTo>
                  <a:cubicBezTo>
                    <a:pt x="1269" y="134"/>
                    <a:pt x="1032" y="0"/>
                    <a:pt x="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6607140" y="2040123"/>
              <a:ext cx="242965" cy="126263"/>
            </a:xfrm>
            <a:custGeom>
              <a:avLst/>
              <a:gdLst/>
              <a:ahLst/>
              <a:cxnLst/>
              <a:rect l="l" t="t" r="r" b="b"/>
              <a:pathLst>
                <a:path w="23228" h="12071" extrusionOk="0">
                  <a:moveTo>
                    <a:pt x="22549" y="0"/>
                  </a:moveTo>
                  <a:cubicBezTo>
                    <a:pt x="22469" y="0"/>
                    <a:pt x="22384" y="20"/>
                    <a:pt x="22298" y="65"/>
                  </a:cubicBezTo>
                  <a:lnTo>
                    <a:pt x="21" y="11328"/>
                  </a:lnTo>
                  <a:cubicBezTo>
                    <a:pt x="0" y="11742"/>
                    <a:pt x="337" y="12070"/>
                    <a:pt x="748" y="12070"/>
                  </a:cubicBezTo>
                  <a:cubicBezTo>
                    <a:pt x="798" y="12070"/>
                    <a:pt x="850" y="12065"/>
                    <a:pt x="902" y="12055"/>
                  </a:cubicBezTo>
                  <a:lnTo>
                    <a:pt x="13190" y="9602"/>
                  </a:lnTo>
                  <a:cubicBezTo>
                    <a:pt x="13630" y="9507"/>
                    <a:pt x="14047" y="9292"/>
                    <a:pt x="14368" y="8983"/>
                  </a:cubicBezTo>
                  <a:lnTo>
                    <a:pt x="22869" y="851"/>
                  </a:lnTo>
                  <a:cubicBezTo>
                    <a:pt x="23228" y="513"/>
                    <a:pt x="22954" y="0"/>
                    <a:pt x="22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6841736" y="1761709"/>
              <a:ext cx="58545" cy="263184"/>
            </a:xfrm>
            <a:custGeom>
              <a:avLst/>
              <a:gdLst/>
              <a:ahLst/>
              <a:cxnLst/>
              <a:rect l="l" t="t" r="r" b="b"/>
              <a:pathLst>
                <a:path w="5597" h="25161" extrusionOk="0">
                  <a:moveTo>
                    <a:pt x="2608" y="0"/>
                  </a:moveTo>
                  <a:cubicBezTo>
                    <a:pt x="1834" y="1667"/>
                    <a:pt x="2287" y="3798"/>
                    <a:pt x="2692" y="5525"/>
                  </a:cubicBezTo>
                  <a:cubicBezTo>
                    <a:pt x="3132" y="7394"/>
                    <a:pt x="3823" y="9263"/>
                    <a:pt x="3954" y="11192"/>
                  </a:cubicBezTo>
                  <a:cubicBezTo>
                    <a:pt x="4168" y="14514"/>
                    <a:pt x="2430" y="17181"/>
                    <a:pt x="37" y="19157"/>
                  </a:cubicBezTo>
                  <a:lnTo>
                    <a:pt x="1" y="25051"/>
                  </a:lnTo>
                  <a:cubicBezTo>
                    <a:pt x="135" y="25126"/>
                    <a:pt x="279" y="25161"/>
                    <a:pt x="421" y="25161"/>
                  </a:cubicBezTo>
                  <a:cubicBezTo>
                    <a:pt x="799" y="25161"/>
                    <a:pt x="1162" y="24916"/>
                    <a:pt x="1275" y="24527"/>
                  </a:cubicBezTo>
                  <a:lnTo>
                    <a:pt x="5454" y="10585"/>
                  </a:lnTo>
                  <a:cubicBezTo>
                    <a:pt x="5597" y="10085"/>
                    <a:pt x="5597" y="9549"/>
                    <a:pt x="5442" y="9049"/>
                  </a:cubicBezTo>
                  <a:lnTo>
                    <a:pt x="260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6607140" y="2065331"/>
              <a:ext cx="222285" cy="101054"/>
            </a:xfrm>
            <a:custGeom>
              <a:avLst/>
              <a:gdLst/>
              <a:ahLst/>
              <a:cxnLst/>
              <a:rect l="l" t="t" r="r" b="b"/>
              <a:pathLst>
                <a:path w="21251" h="9661" extrusionOk="0">
                  <a:moveTo>
                    <a:pt x="21250" y="1"/>
                  </a:moveTo>
                  <a:cubicBezTo>
                    <a:pt x="19500" y="1286"/>
                    <a:pt x="16297" y="2013"/>
                    <a:pt x="15178" y="2679"/>
                  </a:cubicBezTo>
                  <a:cubicBezTo>
                    <a:pt x="14452" y="3120"/>
                    <a:pt x="14047" y="3822"/>
                    <a:pt x="13416" y="4358"/>
                  </a:cubicBezTo>
                  <a:cubicBezTo>
                    <a:pt x="12904" y="4799"/>
                    <a:pt x="12261" y="5084"/>
                    <a:pt x="11642" y="5335"/>
                  </a:cubicBezTo>
                  <a:cubicBezTo>
                    <a:pt x="10118" y="5977"/>
                    <a:pt x="8570" y="6656"/>
                    <a:pt x="6903" y="6704"/>
                  </a:cubicBezTo>
                  <a:cubicBezTo>
                    <a:pt x="6812" y="6707"/>
                    <a:pt x="6721" y="6708"/>
                    <a:pt x="6630" y="6708"/>
                  </a:cubicBezTo>
                  <a:cubicBezTo>
                    <a:pt x="6000" y="6708"/>
                    <a:pt x="5389" y="6637"/>
                    <a:pt x="4796" y="6501"/>
                  </a:cubicBezTo>
                  <a:lnTo>
                    <a:pt x="21" y="8918"/>
                  </a:lnTo>
                  <a:cubicBezTo>
                    <a:pt x="0" y="9332"/>
                    <a:pt x="337" y="9660"/>
                    <a:pt x="748" y="9660"/>
                  </a:cubicBezTo>
                  <a:cubicBezTo>
                    <a:pt x="798" y="9660"/>
                    <a:pt x="850" y="9655"/>
                    <a:pt x="902" y="9645"/>
                  </a:cubicBezTo>
                  <a:lnTo>
                    <a:pt x="13190" y="7192"/>
                  </a:lnTo>
                  <a:cubicBezTo>
                    <a:pt x="13630" y="7097"/>
                    <a:pt x="14047" y="6882"/>
                    <a:pt x="14380" y="6573"/>
                  </a:cubicBezTo>
                  <a:lnTo>
                    <a:pt x="2125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6876485" y="2025981"/>
              <a:ext cx="13462" cy="729188"/>
            </a:xfrm>
            <a:custGeom>
              <a:avLst/>
              <a:gdLst/>
              <a:ahLst/>
              <a:cxnLst/>
              <a:rect l="l" t="t" r="r" b="b"/>
              <a:pathLst>
                <a:path w="1287" h="69712" extrusionOk="0">
                  <a:moveTo>
                    <a:pt x="644" y="0"/>
                  </a:moveTo>
                  <a:cubicBezTo>
                    <a:pt x="287" y="0"/>
                    <a:pt x="1" y="286"/>
                    <a:pt x="1" y="643"/>
                  </a:cubicBezTo>
                  <a:lnTo>
                    <a:pt x="1" y="69068"/>
                  </a:lnTo>
                  <a:cubicBezTo>
                    <a:pt x="1" y="69425"/>
                    <a:pt x="287" y="69711"/>
                    <a:pt x="644" y="69711"/>
                  </a:cubicBezTo>
                  <a:cubicBezTo>
                    <a:pt x="1001" y="69711"/>
                    <a:pt x="1287" y="69425"/>
                    <a:pt x="1287" y="69068"/>
                  </a:cubicBezTo>
                  <a:lnTo>
                    <a:pt x="1287" y="643"/>
                  </a:lnTo>
                  <a:cubicBezTo>
                    <a:pt x="1287" y="286"/>
                    <a:pt x="1001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6842866" y="2010280"/>
              <a:ext cx="105364" cy="58304"/>
            </a:xfrm>
            <a:custGeom>
              <a:avLst/>
              <a:gdLst/>
              <a:ahLst/>
              <a:cxnLst/>
              <a:rect l="l" t="t" r="r" b="b"/>
              <a:pathLst>
                <a:path w="10073" h="5574" extrusionOk="0">
                  <a:moveTo>
                    <a:pt x="2786" y="1"/>
                  </a:moveTo>
                  <a:cubicBezTo>
                    <a:pt x="1250" y="1"/>
                    <a:pt x="0" y="1251"/>
                    <a:pt x="0" y="2787"/>
                  </a:cubicBezTo>
                  <a:cubicBezTo>
                    <a:pt x="0" y="4323"/>
                    <a:pt x="1250" y="5573"/>
                    <a:pt x="2786" y="5573"/>
                  </a:cubicBezTo>
                  <a:lnTo>
                    <a:pt x="7287" y="5573"/>
                  </a:lnTo>
                  <a:cubicBezTo>
                    <a:pt x="8823" y="5573"/>
                    <a:pt x="10073" y="4323"/>
                    <a:pt x="10073" y="2787"/>
                  </a:cubicBezTo>
                  <a:cubicBezTo>
                    <a:pt x="10073" y="1251"/>
                    <a:pt x="8823" y="1"/>
                    <a:pt x="728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6815838" y="2010165"/>
              <a:ext cx="65145" cy="60658"/>
            </a:xfrm>
            <a:custGeom>
              <a:avLst/>
              <a:gdLst/>
              <a:ahLst/>
              <a:cxnLst/>
              <a:rect l="l" t="t" r="r" b="b"/>
              <a:pathLst>
                <a:path w="6228" h="5799" extrusionOk="0">
                  <a:moveTo>
                    <a:pt x="3120" y="0"/>
                  </a:moveTo>
                  <a:cubicBezTo>
                    <a:pt x="1393" y="0"/>
                    <a:pt x="0" y="1298"/>
                    <a:pt x="0" y="2905"/>
                  </a:cubicBezTo>
                  <a:cubicBezTo>
                    <a:pt x="0" y="4501"/>
                    <a:pt x="1393" y="5798"/>
                    <a:pt x="3120" y="5798"/>
                  </a:cubicBezTo>
                  <a:cubicBezTo>
                    <a:pt x="4834" y="5798"/>
                    <a:pt x="6227" y="4501"/>
                    <a:pt x="6227" y="2905"/>
                  </a:cubicBezTo>
                  <a:cubicBezTo>
                    <a:pt x="6227" y="1298"/>
                    <a:pt x="4834" y="0"/>
                    <a:pt x="3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6846224" y="2037183"/>
              <a:ext cx="102006" cy="14581"/>
            </a:xfrm>
            <a:custGeom>
              <a:avLst/>
              <a:gdLst/>
              <a:ahLst/>
              <a:cxnLst/>
              <a:rect l="l" t="t" r="r" b="b"/>
              <a:pathLst>
                <a:path w="9752" h="1394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94"/>
                    <a:pt x="691" y="1394"/>
                  </a:cubicBezTo>
                  <a:lnTo>
                    <a:pt x="9061" y="1394"/>
                  </a:lnTo>
                  <a:cubicBezTo>
                    <a:pt x="9442" y="1394"/>
                    <a:pt x="9752" y="1072"/>
                    <a:pt x="9752" y="691"/>
                  </a:cubicBezTo>
                  <a:cubicBezTo>
                    <a:pt x="9752" y="310"/>
                    <a:pt x="9442" y="1"/>
                    <a:pt x="9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6862165" y="2042790"/>
              <a:ext cx="237003" cy="137016"/>
            </a:xfrm>
            <a:custGeom>
              <a:avLst/>
              <a:gdLst/>
              <a:ahLst/>
              <a:cxnLst/>
              <a:rect l="l" t="t" r="r" b="b"/>
              <a:pathLst>
                <a:path w="22658" h="13099" extrusionOk="0">
                  <a:moveTo>
                    <a:pt x="723" y="0"/>
                  </a:moveTo>
                  <a:cubicBezTo>
                    <a:pt x="328" y="0"/>
                    <a:pt x="1" y="303"/>
                    <a:pt x="1" y="703"/>
                  </a:cubicBezTo>
                  <a:lnTo>
                    <a:pt x="21718" y="13026"/>
                  </a:lnTo>
                  <a:cubicBezTo>
                    <a:pt x="21808" y="13076"/>
                    <a:pt x="21898" y="13099"/>
                    <a:pt x="21983" y="13099"/>
                  </a:cubicBezTo>
                  <a:cubicBezTo>
                    <a:pt x="22378" y="13099"/>
                    <a:pt x="22658" y="12617"/>
                    <a:pt x="22325" y="12264"/>
                  </a:cubicBezTo>
                  <a:lnTo>
                    <a:pt x="14229" y="3739"/>
                  </a:lnTo>
                  <a:cubicBezTo>
                    <a:pt x="13919" y="3406"/>
                    <a:pt x="13514" y="3168"/>
                    <a:pt x="13074" y="3060"/>
                  </a:cubicBezTo>
                  <a:lnTo>
                    <a:pt x="917" y="24"/>
                  </a:lnTo>
                  <a:cubicBezTo>
                    <a:pt x="851" y="8"/>
                    <a:pt x="786" y="0"/>
                    <a:pt x="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6898283" y="2049641"/>
              <a:ext cx="200884" cy="130164"/>
            </a:xfrm>
            <a:custGeom>
              <a:avLst/>
              <a:gdLst/>
              <a:ahLst/>
              <a:cxnLst/>
              <a:rect l="l" t="t" r="r" b="b"/>
              <a:pathLst>
                <a:path w="19205" h="12444" extrusionOk="0">
                  <a:moveTo>
                    <a:pt x="0" y="0"/>
                  </a:moveTo>
                  <a:cubicBezTo>
                    <a:pt x="524" y="1786"/>
                    <a:pt x="2310" y="2501"/>
                    <a:pt x="4227" y="2905"/>
                  </a:cubicBezTo>
                  <a:cubicBezTo>
                    <a:pt x="6549" y="3382"/>
                    <a:pt x="8859" y="3620"/>
                    <a:pt x="10811" y="5084"/>
                  </a:cubicBezTo>
                  <a:cubicBezTo>
                    <a:pt x="12395" y="6287"/>
                    <a:pt x="13073" y="7835"/>
                    <a:pt x="13204" y="9502"/>
                  </a:cubicBezTo>
                  <a:lnTo>
                    <a:pt x="18265" y="12371"/>
                  </a:lnTo>
                  <a:cubicBezTo>
                    <a:pt x="18355" y="12421"/>
                    <a:pt x="18445" y="12444"/>
                    <a:pt x="18530" y="12444"/>
                  </a:cubicBezTo>
                  <a:cubicBezTo>
                    <a:pt x="18925" y="12444"/>
                    <a:pt x="19205" y="11962"/>
                    <a:pt x="18872" y="11609"/>
                  </a:cubicBezTo>
                  <a:lnTo>
                    <a:pt x="10776" y="3084"/>
                  </a:lnTo>
                  <a:cubicBezTo>
                    <a:pt x="10466" y="2751"/>
                    <a:pt x="10061" y="2513"/>
                    <a:pt x="9621" y="2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5475671" y="2683789"/>
              <a:ext cx="3402418" cy="160425"/>
            </a:xfrm>
            <a:custGeom>
              <a:avLst/>
              <a:gdLst/>
              <a:ahLst/>
              <a:cxnLst/>
              <a:rect l="l" t="t" r="r" b="b"/>
              <a:pathLst>
                <a:path w="325279" h="15337" extrusionOk="0">
                  <a:moveTo>
                    <a:pt x="0" y="1"/>
                  </a:moveTo>
                  <a:lnTo>
                    <a:pt x="0" y="620"/>
                  </a:lnTo>
                  <a:cubicBezTo>
                    <a:pt x="0" y="8704"/>
                    <a:pt x="5096" y="15336"/>
                    <a:pt x="11323" y="15336"/>
                  </a:cubicBezTo>
                  <a:lnTo>
                    <a:pt x="313968" y="15336"/>
                  </a:lnTo>
                  <a:cubicBezTo>
                    <a:pt x="320183" y="15336"/>
                    <a:pt x="325279" y="8704"/>
                    <a:pt x="325279" y="620"/>
                  </a:cubicBezTo>
                  <a:lnTo>
                    <a:pt x="3252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813648" y="362014"/>
              <a:ext cx="510124" cy="264900"/>
            </a:xfrm>
            <a:custGeom>
              <a:avLst/>
              <a:gdLst/>
              <a:ahLst/>
              <a:cxnLst/>
              <a:rect l="l" t="t" r="r" b="b"/>
              <a:pathLst>
                <a:path w="48769" h="25325" extrusionOk="0">
                  <a:moveTo>
                    <a:pt x="24372" y="0"/>
                  </a:moveTo>
                  <a:cubicBezTo>
                    <a:pt x="20705" y="0"/>
                    <a:pt x="17419" y="1607"/>
                    <a:pt x="15169" y="4155"/>
                  </a:cubicBezTo>
                  <a:cubicBezTo>
                    <a:pt x="13866" y="5635"/>
                    <a:pt x="12000" y="6408"/>
                    <a:pt x="10045" y="6408"/>
                  </a:cubicBezTo>
                  <a:cubicBezTo>
                    <a:pt x="9892" y="6408"/>
                    <a:pt x="9739" y="6403"/>
                    <a:pt x="9585" y="6394"/>
                  </a:cubicBezTo>
                  <a:cubicBezTo>
                    <a:pt x="9406" y="6382"/>
                    <a:pt x="9216" y="6370"/>
                    <a:pt x="9037" y="6370"/>
                  </a:cubicBezTo>
                  <a:cubicBezTo>
                    <a:pt x="4048" y="6370"/>
                    <a:pt x="0" y="10418"/>
                    <a:pt x="0" y="15395"/>
                  </a:cubicBezTo>
                  <a:cubicBezTo>
                    <a:pt x="0" y="20372"/>
                    <a:pt x="4048" y="24408"/>
                    <a:pt x="9037" y="24408"/>
                  </a:cubicBezTo>
                  <a:cubicBezTo>
                    <a:pt x="10204" y="24408"/>
                    <a:pt x="11335" y="24182"/>
                    <a:pt x="12359" y="23777"/>
                  </a:cubicBezTo>
                  <a:cubicBezTo>
                    <a:pt x="13593" y="23285"/>
                    <a:pt x="14893" y="23063"/>
                    <a:pt x="16201" y="23063"/>
                  </a:cubicBezTo>
                  <a:cubicBezTo>
                    <a:pt x="17619" y="23063"/>
                    <a:pt x="19045" y="23324"/>
                    <a:pt x="20408" y="23789"/>
                  </a:cubicBezTo>
                  <a:cubicBezTo>
                    <a:pt x="21646" y="24217"/>
                    <a:pt x="22979" y="24444"/>
                    <a:pt x="24372" y="24444"/>
                  </a:cubicBezTo>
                  <a:cubicBezTo>
                    <a:pt x="25265" y="24444"/>
                    <a:pt x="26135" y="24348"/>
                    <a:pt x="26980" y="24170"/>
                  </a:cubicBezTo>
                  <a:cubicBezTo>
                    <a:pt x="27470" y="24062"/>
                    <a:pt x="27967" y="24009"/>
                    <a:pt x="28462" y="24009"/>
                  </a:cubicBezTo>
                  <a:cubicBezTo>
                    <a:pt x="29447" y="24009"/>
                    <a:pt x="30427" y="24218"/>
                    <a:pt x="31338" y="24622"/>
                  </a:cubicBezTo>
                  <a:cubicBezTo>
                    <a:pt x="32338" y="25075"/>
                    <a:pt x="33457" y="25325"/>
                    <a:pt x="34624" y="25325"/>
                  </a:cubicBezTo>
                  <a:cubicBezTo>
                    <a:pt x="36279" y="25325"/>
                    <a:pt x="37815" y="24825"/>
                    <a:pt x="39100" y="23967"/>
                  </a:cubicBezTo>
                  <a:cubicBezTo>
                    <a:pt x="39941" y="23407"/>
                    <a:pt x="40926" y="23131"/>
                    <a:pt x="41923" y="23131"/>
                  </a:cubicBezTo>
                  <a:cubicBezTo>
                    <a:pt x="42325" y="23131"/>
                    <a:pt x="42728" y="23176"/>
                    <a:pt x="43125" y="23265"/>
                  </a:cubicBezTo>
                  <a:cubicBezTo>
                    <a:pt x="43434" y="23336"/>
                    <a:pt x="43756" y="23372"/>
                    <a:pt x="44077" y="23372"/>
                  </a:cubicBezTo>
                  <a:cubicBezTo>
                    <a:pt x="46697" y="23372"/>
                    <a:pt x="48768" y="21110"/>
                    <a:pt x="48483" y="18455"/>
                  </a:cubicBezTo>
                  <a:cubicBezTo>
                    <a:pt x="48256" y="16478"/>
                    <a:pt x="46685" y="14859"/>
                    <a:pt x="44720" y="14585"/>
                  </a:cubicBezTo>
                  <a:cubicBezTo>
                    <a:pt x="44696" y="14573"/>
                    <a:pt x="44673" y="14573"/>
                    <a:pt x="44649" y="14573"/>
                  </a:cubicBezTo>
                  <a:cubicBezTo>
                    <a:pt x="43232" y="14395"/>
                    <a:pt x="41982" y="13657"/>
                    <a:pt x="41136" y="12514"/>
                  </a:cubicBezTo>
                  <a:cubicBezTo>
                    <a:pt x="40398" y="11513"/>
                    <a:pt x="39434" y="10680"/>
                    <a:pt x="38327" y="10108"/>
                  </a:cubicBezTo>
                  <a:cubicBezTo>
                    <a:pt x="37029" y="9442"/>
                    <a:pt x="36052" y="8299"/>
                    <a:pt x="35433" y="6977"/>
                  </a:cubicBezTo>
                  <a:cubicBezTo>
                    <a:pt x="33469" y="2858"/>
                    <a:pt x="29254" y="0"/>
                    <a:pt x="24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448258C4-47CC-F42B-0E75-570643B72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1" y="57586"/>
            <a:ext cx="1599573" cy="727306"/>
          </a:xfrm>
          <a:prstGeom prst="rect">
            <a:avLst/>
          </a:prstGeom>
        </p:spPr>
      </p:pic>
      <p:pic>
        <p:nvPicPr>
          <p:cNvPr id="4" name="Image 3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DC142248-239D-F0A0-5E5D-CB13C326F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190" y="49456"/>
            <a:ext cx="1668589" cy="57913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AC99889-8E62-B1BA-8E8F-1D8DF8472369}"/>
              </a:ext>
            </a:extLst>
          </p:cNvPr>
          <p:cNvSpPr txBox="1"/>
          <p:nvPr/>
        </p:nvSpPr>
        <p:spPr>
          <a:xfrm>
            <a:off x="8527597" y="4835723"/>
            <a:ext cx="592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swald" pitchFamily="2" charset="77"/>
              </a:rPr>
              <a:t>1/13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2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25904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Idée de design</a:t>
            </a:r>
            <a:endParaRPr dirty="0"/>
          </a:p>
        </p:txBody>
      </p:sp>
      <p:grpSp>
        <p:nvGrpSpPr>
          <p:cNvPr id="739" name="Google Shape;739;p42"/>
          <p:cNvGrpSpPr/>
          <p:nvPr/>
        </p:nvGrpSpPr>
        <p:grpSpPr>
          <a:xfrm>
            <a:off x="6506793" y="3340500"/>
            <a:ext cx="2637207" cy="2020722"/>
            <a:chOff x="6505290" y="3340500"/>
            <a:chExt cx="2637207" cy="2020722"/>
          </a:xfrm>
        </p:grpSpPr>
        <p:sp>
          <p:nvSpPr>
            <p:cNvPr id="740" name="Google Shape;740;p42"/>
            <p:cNvSpPr/>
            <p:nvPr/>
          </p:nvSpPr>
          <p:spPr>
            <a:xfrm flipH="1">
              <a:off x="6505290" y="3340500"/>
              <a:ext cx="1894211" cy="1361173"/>
            </a:xfrm>
            <a:custGeom>
              <a:avLst/>
              <a:gdLst/>
              <a:ahLst/>
              <a:cxnLst/>
              <a:rect l="l" t="t" r="r" b="b"/>
              <a:pathLst>
                <a:path w="60282" h="45939" extrusionOk="0">
                  <a:moveTo>
                    <a:pt x="32528" y="16423"/>
                  </a:moveTo>
                  <a:cubicBezTo>
                    <a:pt x="32933" y="16542"/>
                    <a:pt x="33349" y="16661"/>
                    <a:pt x="33754" y="16804"/>
                  </a:cubicBezTo>
                  <a:cubicBezTo>
                    <a:pt x="33850" y="17327"/>
                    <a:pt x="33909" y="17863"/>
                    <a:pt x="33850" y="18399"/>
                  </a:cubicBezTo>
                  <a:cubicBezTo>
                    <a:pt x="33802" y="18804"/>
                    <a:pt x="33671" y="19185"/>
                    <a:pt x="33540" y="19566"/>
                  </a:cubicBezTo>
                  <a:cubicBezTo>
                    <a:pt x="32766" y="19554"/>
                    <a:pt x="32504" y="19220"/>
                    <a:pt x="32468" y="18280"/>
                  </a:cubicBezTo>
                  <a:cubicBezTo>
                    <a:pt x="32445" y="17863"/>
                    <a:pt x="32468" y="17435"/>
                    <a:pt x="32492" y="17030"/>
                  </a:cubicBezTo>
                  <a:cubicBezTo>
                    <a:pt x="32504" y="16827"/>
                    <a:pt x="32516" y="16625"/>
                    <a:pt x="32528" y="16423"/>
                  </a:cubicBezTo>
                  <a:close/>
                  <a:moveTo>
                    <a:pt x="24467" y="17351"/>
                  </a:moveTo>
                  <a:lnTo>
                    <a:pt x="24467" y="17351"/>
                  </a:lnTo>
                  <a:cubicBezTo>
                    <a:pt x="24336" y="18292"/>
                    <a:pt x="24336" y="19244"/>
                    <a:pt x="24551" y="20328"/>
                  </a:cubicBezTo>
                  <a:cubicBezTo>
                    <a:pt x="24598" y="20506"/>
                    <a:pt x="24670" y="20697"/>
                    <a:pt x="24729" y="20864"/>
                  </a:cubicBezTo>
                  <a:cubicBezTo>
                    <a:pt x="24836" y="21125"/>
                    <a:pt x="24944" y="21387"/>
                    <a:pt x="24872" y="21530"/>
                  </a:cubicBezTo>
                  <a:cubicBezTo>
                    <a:pt x="24860" y="21566"/>
                    <a:pt x="24813" y="21614"/>
                    <a:pt x="24765" y="21649"/>
                  </a:cubicBezTo>
                  <a:cubicBezTo>
                    <a:pt x="24658" y="21506"/>
                    <a:pt x="24551" y="21375"/>
                    <a:pt x="24444" y="21233"/>
                  </a:cubicBezTo>
                  <a:cubicBezTo>
                    <a:pt x="24182" y="20911"/>
                    <a:pt x="23932" y="20613"/>
                    <a:pt x="23777" y="20268"/>
                  </a:cubicBezTo>
                  <a:cubicBezTo>
                    <a:pt x="23479" y="19637"/>
                    <a:pt x="23384" y="18839"/>
                    <a:pt x="23420" y="18066"/>
                  </a:cubicBezTo>
                  <a:cubicBezTo>
                    <a:pt x="23777" y="17792"/>
                    <a:pt x="24122" y="17565"/>
                    <a:pt x="24467" y="17351"/>
                  </a:cubicBezTo>
                  <a:close/>
                  <a:moveTo>
                    <a:pt x="34302" y="16994"/>
                  </a:moveTo>
                  <a:cubicBezTo>
                    <a:pt x="34897" y="17208"/>
                    <a:pt x="35504" y="17458"/>
                    <a:pt x="36124" y="17708"/>
                  </a:cubicBezTo>
                  <a:cubicBezTo>
                    <a:pt x="36064" y="19006"/>
                    <a:pt x="35957" y="20304"/>
                    <a:pt x="35647" y="21483"/>
                  </a:cubicBezTo>
                  <a:cubicBezTo>
                    <a:pt x="35540" y="21887"/>
                    <a:pt x="35397" y="22221"/>
                    <a:pt x="35254" y="22507"/>
                  </a:cubicBezTo>
                  <a:cubicBezTo>
                    <a:pt x="34564" y="22471"/>
                    <a:pt x="34111" y="22316"/>
                    <a:pt x="33885" y="22018"/>
                  </a:cubicBezTo>
                  <a:cubicBezTo>
                    <a:pt x="33647" y="21733"/>
                    <a:pt x="33599" y="21268"/>
                    <a:pt x="33742" y="20613"/>
                  </a:cubicBezTo>
                  <a:cubicBezTo>
                    <a:pt x="33802" y="20340"/>
                    <a:pt x="33897" y="20078"/>
                    <a:pt x="34004" y="19792"/>
                  </a:cubicBezTo>
                  <a:cubicBezTo>
                    <a:pt x="34147" y="19363"/>
                    <a:pt x="34302" y="18935"/>
                    <a:pt x="34361" y="18458"/>
                  </a:cubicBezTo>
                  <a:cubicBezTo>
                    <a:pt x="34409" y="17958"/>
                    <a:pt x="34373" y="17470"/>
                    <a:pt x="34302" y="16994"/>
                  </a:cubicBezTo>
                  <a:close/>
                  <a:moveTo>
                    <a:pt x="30218" y="15994"/>
                  </a:moveTo>
                  <a:cubicBezTo>
                    <a:pt x="30813" y="16042"/>
                    <a:pt x="31409" y="16149"/>
                    <a:pt x="32016" y="16292"/>
                  </a:cubicBezTo>
                  <a:cubicBezTo>
                    <a:pt x="32016" y="16530"/>
                    <a:pt x="32004" y="16756"/>
                    <a:pt x="31980" y="16994"/>
                  </a:cubicBezTo>
                  <a:cubicBezTo>
                    <a:pt x="31956" y="17423"/>
                    <a:pt x="31933" y="17851"/>
                    <a:pt x="31956" y="18304"/>
                  </a:cubicBezTo>
                  <a:cubicBezTo>
                    <a:pt x="31980" y="19089"/>
                    <a:pt x="32195" y="19959"/>
                    <a:pt x="33361" y="20066"/>
                  </a:cubicBezTo>
                  <a:cubicBezTo>
                    <a:pt x="33314" y="20209"/>
                    <a:pt x="33278" y="20363"/>
                    <a:pt x="33242" y="20506"/>
                  </a:cubicBezTo>
                  <a:cubicBezTo>
                    <a:pt x="33064" y="21328"/>
                    <a:pt x="33147" y="21923"/>
                    <a:pt x="33480" y="22340"/>
                  </a:cubicBezTo>
                  <a:cubicBezTo>
                    <a:pt x="33778" y="22709"/>
                    <a:pt x="34254" y="22923"/>
                    <a:pt x="34945" y="22995"/>
                  </a:cubicBezTo>
                  <a:cubicBezTo>
                    <a:pt x="34742" y="23292"/>
                    <a:pt x="34504" y="23542"/>
                    <a:pt x="34254" y="23816"/>
                  </a:cubicBezTo>
                  <a:cubicBezTo>
                    <a:pt x="33933" y="24162"/>
                    <a:pt x="33611" y="24519"/>
                    <a:pt x="33278" y="25007"/>
                  </a:cubicBezTo>
                  <a:cubicBezTo>
                    <a:pt x="33266" y="25031"/>
                    <a:pt x="33254" y="25055"/>
                    <a:pt x="33242" y="25078"/>
                  </a:cubicBezTo>
                  <a:cubicBezTo>
                    <a:pt x="33228" y="25076"/>
                    <a:pt x="33215" y="25075"/>
                    <a:pt x="33201" y="25075"/>
                  </a:cubicBezTo>
                  <a:cubicBezTo>
                    <a:pt x="33132" y="25075"/>
                    <a:pt x="33066" y="25100"/>
                    <a:pt x="33016" y="25150"/>
                  </a:cubicBezTo>
                  <a:cubicBezTo>
                    <a:pt x="32854" y="25320"/>
                    <a:pt x="32650" y="25405"/>
                    <a:pt x="32399" y="25405"/>
                  </a:cubicBezTo>
                  <a:cubicBezTo>
                    <a:pt x="32299" y="25405"/>
                    <a:pt x="32191" y="25391"/>
                    <a:pt x="32075" y="25364"/>
                  </a:cubicBezTo>
                  <a:cubicBezTo>
                    <a:pt x="31206" y="25174"/>
                    <a:pt x="30290" y="24304"/>
                    <a:pt x="30111" y="23709"/>
                  </a:cubicBezTo>
                  <a:cubicBezTo>
                    <a:pt x="29897" y="23054"/>
                    <a:pt x="30040" y="22364"/>
                    <a:pt x="30194" y="21626"/>
                  </a:cubicBezTo>
                  <a:cubicBezTo>
                    <a:pt x="30278" y="21245"/>
                    <a:pt x="30361" y="20840"/>
                    <a:pt x="30397" y="20435"/>
                  </a:cubicBezTo>
                  <a:cubicBezTo>
                    <a:pt x="30480" y="19232"/>
                    <a:pt x="30516" y="17458"/>
                    <a:pt x="30218" y="15994"/>
                  </a:cubicBezTo>
                  <a:close/>
                  <a:moveTo>
                    <a:pt x="22908" y="18470"/>
                  </a:moveTo>
                  <a:cubicBezTo>
                    <a:pt x="22920" y="19209"/>
                    <a:pt x="23051" y="19923"/>
                    <a:pt x="23312" y="20483"/>
                  </a:cubicBezTo>
                  <a:cubicBezTo>
                    <a:pt x="23491" y="20887"/>
                    <a:pt x="23777" y="21233"/>
                    <a:pt x="24051" y="21566"/>
                  </a:cubicBezTo>
                  <a:cubicBezTo>
                    <a:pt x="24170" y="21697"/>
                    <a:pt x="24277" y="21840"/>
                    <a:pt x="24372" y="21983"/>
                  </a:cubicBezTo>
                  <a:cubicBezTo>
                    <a:pt x="24372" y="22018"/>
                    <a:pt x="24372" y="22054"/>
                    <a:pt x="24384" y="22090"/>
                  </a:cubicBezTo>
                  <a:cubicBezTo>
                    <a:pt x="24420" y="22161"/>
                    <a:pt x="24479" y="22209"/>
                    <a:pt x="24551" y="22233"/>
                  </a:cubicBezTo>
                  <a:cubicBezTo>
                    <a:pt x="24670" y="22423"/>
                    <a:pt x="24777" y="22614"/>
                    <a:pt x="24836" y="22840"/>
                  </a:cubicBezTo>
                  <a:cubicBezTo>
                    <a:pt x="24967" y="23316"/>
                    <a:pt x="24884" y="23792"/>
                    <a:pt x="24586" y="24245"/>
                  </a:cubicBezTo>
                  <a:cubicBezTo>
                    <a:pt x="24182" y="24876"/>
                    <a:pt x="23384" y="25388"/>
                    <a:pt x="22574" y="25555"/>
                  </a:cubicBezTo>
                  <a:cubicBezTo>
                    <a:pt x="22336" y="25388"/>
                    <a:pt x="22110" y="25209"/>
                    <a:pt x="21884" y="24995"/>
                  </a:cubicBezTo>
                  <a:cubicBezTo>
                    <a:pt x="21407" y="24554"/>
                    <a:pt x="20776" y="22745"/>
                    <a:pt x="20360" y="20887"/>
                  </a:cubicBezTo>
                  <a:cubicBezTo>
                    <a:pt x="21015" y="20221"/>
                    <a:pt x="21681" y="19554"/>
                    <a:pt x="22360" y="18947"/>
                  </a:cubicBezTo>
                  <a:cubicBezTo>
                    <a:pt x="22539" y="18780"/>
                    <a:pt x="22717" y="18625"/>
                    <a:pt x="22908" y="18470"/>
                  </a:cubicBezTo>
                  <a:close/>
                  <a:moveTo>
                    <a:pt x="36636" y="17911"/>
                  </a:moveTo>
                  <a:cubicBezTo>
                    <a:pt x="37231" y="18161"/>
                    <a:pt x="37850" y="18423"/>
                    <a:pt x="38469" y="18685"/>
                  </a:cubicBezTo>
                  <a:cubicBezTo>
                    <a:pt x="38529" y="18708"/>
                    <a:pt x="38588" y="18720"/>
                    <a:pt x="38648" y="18744"/>
                  </a:cubicBezTo>
                  <a:cubicBezTo>
                    <a:pt x="38088" y="19613"/>
                    <a:pt x="37624" y="20566"/>
                    <a:pt x="37279" y="21566"/>
                  </a:cubicBezTo>
                  <a:cubicBezTo>
                    <a:pt x="36695" y="23245"/>
                    <a:pt x="36064" y="24828"/>
                    <a:pt x="34695" y="25709"/>
                  </a:cubicBezTo>
                  <a:cubicBezTo>
                    <a:pt x="34559" y="25800"/>
                    <a:pt x="34413" y="25901"/>
                    <a:pt x="34246" y="25901"/>
                  </a:cubicBezTo>
                  <a:cubicBezTo>
                    <a:pt x="34237" y="25901"/>
                    <a:pt x="34228" y="25900"/>
                    <a:pt x="34219" y="25900"/>
                  </a:cubicBezTo>
                  <a:cubicBezTo>
                    <a:pt x="33969" y="25900"/>
                    <a:pt x="33766" y="25650"/>
                    <a:pt x="33635" y="25400"/>
                  </a:cubicBezTo>
                  <a:cubicBezTo>
                    <a:pt x="33659" y="25364"/>
                    <a:pt x="33683" y="25328"/>
                    <a:pt x="33707" y="25305"/>
                  </a:cubicBezTo>
                  <a:cubicBezTo>
                    <a:pt x="34016" y="24840"/>
                    <a:pt x="34326" y="24495"/>
                    <a:pt x="34635" y="24162"/>
                  </a:cubicBezTo>
                  <a:cubicBezTo>
                    <a:pt x="34957" y="23816"/>
                    <a:pt x="35266" y="23459"/>
                    <a:pt x="35540" y="23019"/>
                  </a:cubicBezTo>
                  <a:lnTo>
                    <a:pt x="35635" y="23019"/>
                  </a:lnTo>
                  <a:cubicBezTo>
                    <a:pt x="35778" y="23019"/>
                    <a:pt x="35885" y="22899"/>
                    <a:pt x="35885" y="22769"/>
                  </a:cubicBezTo>
                  <a:cubicBezTo>
                    <a:pt x="35885" y="22685"/>
                    <a:pt x="35850" y="22614"/>
                    <a:pt x="35790" y="22566"/>
                  </a:cubicBezTo>
                  <a:cubicBezTo>
                    <a:pt x="35921" y="22292"/>
                    <a:pt x="36040" y="21983"/>
                    <a:pt x="36136" y="21614"/>
                  </a:cubicBezTo>
                  <a:cubicBezTo>
                    <a:pt x="36445" y="20447"/>
                    <a:pt x="36564" y="19185"/>
                    <a:pt x="36636" y="17911"/>
                  </a:cubicBezTo>
                  <a:close/>
                  <a:moveTo>
                    <a:pt x="19919" y="21328"/>
                  </a:moveTo>
                  <a:cubicBezTo>
                    <a:pt x="20360" y="23161"/>
                    <a:pt x="21003" y="24864"/>
                    <a:pt x="21527" y="25364"/>
                  </a:cubicBezTo>
                  <a:cubicBezTo>
                    <a:pt x="21753" y="25578"/>
                    <a:pt x="21991" y="25769"/>
                    <a:pt x="22217" y="25924"/>
                  </a:cubicBezTo>
                  <a:cubicBezTo>
                    <a:pt x="22253" y="26031"/>
                    <a:pt x="22348" y="26090"/>
                    <a:pt x="22455" y="26090"/>
                  </a:cubicBezTo>
                  <a:lnTo>
                    <a:pt x="22467" y="26090"/>
                  </a:lnTo>
                  <a:cubicBezTo>
                    <a:pt x="23015" y="26424"/>
                    <a:pt x="23574" y="26638"/>
                    <a:pt x="24146" y="26769"/>
                  </a:cubicBezTo>
                  <a:cubicBezTo>
                    <a:pt x="23671" y="27173"/>
                    <a:pt x="23248" y="27371"/>
                    <a:pt x="22854" y="27371"/>
                  </a:cubicBezTo>
                  <a:cubicBezTo>
                    <a:pt x="22784" y="27371"/>
                    <a:pt x="22714" y="27365"/>
                    <a:pt x="22646" y="27352"/>
                  </a:cubicBezTo>
                  <a:cubicBezTo>
                    <a:pt x="21646" y="27162"/>
                    <a:pt x="20919" y="25590"/>
                    <a:pt x="20217" y="24066"/>
                  </a:cubicBezTo>
                  <a:cubicBezTo>
                    <a:pt x="19883" y="23340"/>
                    <a:pt x="19562" y="22638"/>
                    <a:pt x="19217" y="22066"/>
                  </a:cubicBezTo>
                  <a:cubicBezTo>
                    <a:pt x="19443" y="21828"/>
                    <a:pt x="19681" y="21578"/>
                    <a:pt x="19919" y="21328"/>
                  </a:cubicBezTo>
                  <a:close/>
                  <a:moveTo>
                    <a:pt x="29247" y="15948"/>
                  </a:moveTo>
                  <a:cubicBezTo>
                    <a:pt x="29392" y="15948"/>
                    <a:pt x="29537" y="15951"/>
                    <a:pt x="29682" y="15958"/>
                  </a:cubicBezTo>
                  <a:cubicBezTo>
                    <a:pt x="30028" y="17554"/>
                    <a:pt x="29932" y="19601"/>
                    <a:pt x="29885" y="20399"/>
                  </a:cubicBezTo>
                  <a:cubicBezTo>
                    <a:pt x="29861" y="20768"/>
                    <a:pt x="29778" y="21137"/>
                    <a:pt x="29694" y="21518"/>
                  </a:cubicBezTo>
                  <a:cubicBezTo>
                    <a:pt x="29539" y="22292"/>
                    <a:pt x="29373" y="23078"/>
                    <a:pt x="29611" y="23864"/>
                  </a:cubicBezTo>
                  <a:cubicBezTo>
                    <a:pt x="29873" y="24685"/>
                    <a:pt x="30992" y="25638"/>
                    <a:pt x="31956" y="25864"/>
                  </a:cubicBezTo>
                  <a:cubicBezTo>
                    <a:pt x="32111" y="25900"/>
                    <a:pt x="32254" y="25924"/>
                    <a:pt x="32397" y="25924"/>
                  </a:cubicBezTo>
                  <a:cubicBezTo>
                    <a:pt x="32528" y="25924"/>
                    <a:pt x="32647" y="25900"/>
                    <a:pt x="32766" y="25864"/>
                  </a:cubicBezTo>
                  <a:lnTo>
                    <a:pt x="32766" y="25864"/>
                  </a:lnTo>
                  <a:cubicBezTo>
                    <a:pt x="32266" y="26793"/>
                    <a:pt x="32087" y="27531"/>
                    <a:pt x="32040" y="28305"/>
                  </a:cubicBezTo>
                  <a:cubicBezTo>
                    <a:pt x="31956" y="28353"/>
                    <a:pt x="31897" y="28424"/>
                    <a:pt x="31873" y="28519"/>
                  </a:cubicBezTo>
                  <a:cubicBezTo>
                    <a:pt x="31361" y="27293"/>
                    <a:pt x="30301" y="26745"/>
                    <a:pt x="27539" y="26590"/>
                  </a:cubicBezTo>
                  <a:cubicBezTo>
                    <a:pt x="27313" y="26579"/>
                    <a:pt x="27087" y="26567"/>
                    <a:pt x="26861" y="26555"/>
                  </a:cubicBezTo>
                  <a:cubicBezTo>
                    <a:pt x="25515" y="26495"/>
                    <a:pt x="24313" y="26436"/>
                    <a:pt x="23205" y="25912"/>
                  </a:cubicBezTo>
                  <a:cubicBezTo>
                    <a:pt x="23955" y="25638"/>
                    <a:pt x="24622" y="25138"/>
                    <a:pt x="25015" y="24519"/>
                  </a:cubicBezTo>
                  <a:cubicBezTo>
                    <a:pt x="25396" y="23947"/>
                    <a:pt x="25503" y="23316"/>
                    <a:pt x="25325" y="22697"/>
                  </a:cubicBezTo>
                  <a:cubicBezTo>
                    <a:pt x="25265" y="22471"/>
                    <a:pt x="25170" y="22268"/>
                    <a:pt x="25051" y="22066"/>
                  </a:cubicBezTo>
                  <a:cubicBezTo>
                    <a:pt x="25182" y="21983"/>
                    <a:pt x="25277" y="21876"/>
                    <a:pt x="25337" y="21745"/>
                  </a:cubicBezTo>
                  <a:cubicBezTo>
                    <a:pt x="25491" y="21399"/>
                    <a:pt x="25348" y="21030"/>
                    <a:pt x="25206" y="20673"/>
                  </a:cubicBezTo>
                  <a:cubicBezTo>
                    <a:pt x="25146" y="20518"/>
                    <a:pt x="25087" y="20363"/>
                    <a:pt x="25051" y="20221"/>
                  </a:cubicBezTo>
                  <a:cubicBezTo>
                    <a:pt x="24813" y="19054"/>
                    <a:pt x="24836" y="18042"/>
                    <a:pt x="25039" y="17030"/>
                  </a:cubicBezTo>
                  <a:cubicBezTo>
                    <a:pt x="26473" y="16264"/>
                    <a:pt x="27858" y="15948"/>
                    <a:pt x="29247" y="15948"/>
                  </a:cubicBezTo>
                  <a:close/>
                  <a:moveTo>
                    <a:pt x="43891" y="0"/>
                  </a:moveTo>
                  <a:cubicBezTo>
                    <a:pt x="41378" y="0"/>
                    <a:pt x="37328" y="5936"/>
                    <a:pt x="34929" y="5936"/>
                  </a:cubicBezTo>
                  <a:cubicBezTo>
                    <a:pt x="34836" y="5936"/>
                    <a:pt x="34746" y="5928"/>
                    <a:pt x="34659" y="5909"/>
                  </a:cubicBezTo>
                  <a:cubicBezTo>
                    <a:pt x="31849" y="5323"/>
                    <a:pt x="30657" y="1803"/>
                    <a:pt x="28081" y="1803"/>
                  </a:cubicBezTo>
                  <a:cubicBezTo>
                    <a:pt x="27307" y="1803"/>
                    <a:pt x="26407" y="2121"/>
                    <a:pt x="25301" y="2933"/>
                  </a:cubicBezTo>
                  <a:cubicBezTo>
                    <a:pt x="22003" y="5362"/>
                    <a:pt x="24634" y="8838"/>
                    <a:pt x="22717" y="11350"/>
                  </a:cubicBezTo>
                  <a:cubicBezTo>
                    <a:pt x="22123" y="12135"/>
                    <a:pt x="21244" y="12435"/>
                    <a:pt x="20190" y="12435"/>
                  </a:cubicBezTo>
                  <a:cubicBezTo>
                    <a:pt x="16754" y="12435"/>
                    <a:pt x="11464" y="9245"/>
                    <a:pt x="8169" y="9245"/>
                  </a:cubicBezTo>
                  <a:cubicBezTo>
                    <a:pt x="7874" y="9245"/>
                    <a:pt x="7595" y="9271"/>
                    <a:pt x="7334" y="9326"/>
                  </a:cubicBezTo>
                  <a:cubicBezTo>
                    <a:pt x="250" y="10850"/>
                    <a:pt x="0" y="20733"/>
                    <a:pt x="4489" y="24912"/>
                  </a:cubicBezTo>
                  <a:cubicBezTo>
                    <a:pt x="6646" y="26915"/>
                    <a:pt x="8569" y="27712"/>
                    <a:pt x="10339" y="27712"/>
                  </a:cubicBezTo>
                  <a:cubicBezTo>
                    <a:pt x="13493" y="27712"/>
                    <a:pt x="16167" y="25184"/>
                    <a:pt x="18836" y="22447"/>
                  </a:cubicBezTo>
                  <a:cubicBezTo>
                    <a:pt x="19157" y="22983"/>
                    <a:pt x="19455" y="23638"/>
                    <a:pt x="19753" y="24281"/>
                  </a:cubicBezTo>
                  <a:cubicBezTo>
                    <a:pt x="20515" y="25924"/>
                    <a:pt x="21288" y="27626"/>
                    <a:pt x="22550" y="27852"/>
                  </a:cubicBezTo>
                  <a:cubicBezTo>
                    <a:pt x="22658" y="27876"/>
                    <a:pt x="22753" y="27888"/>
                    <a:pt x="22860" y="27888"/>
                  </a:cubicBezTo>
                  <a:cubicBezTo>
                    <a:pt x="23455" y="27888"/>
                    <a:pt x="24086" y="27555"/>
                    <a:pt x="24777" y="26900"/>
                  </a:cubicBezTo>
                  <a:cubicBezTo>
                    <a:pt x="25444" y="26995"/>
                    <a:pt x="26134" y="27031"/>
                    <a:pt x="26837" y="27067"/>
                  </a:cubicBezTo>
                  <a:cubicBezTo>
                    <a:pt x="27051" y="27079"/>
                    <a:pt x="27289" y="27079"/>
                    <a:pt x="27515" y="27102"/>
                  </a:cubicBezTo>
                  <a:cubicBezTo>
                    <a:pt x="31218" y="27305"/>
                    <a:pt x="31492" y="28019"/>
                    <a:pt x="31861" y="30900"/>
                  </a:cubicBezTo>
                  <a:cubicBezTo>
                    <a:pt x="32075" y="32615"/>
                    <a:pt x="31861" y="34508"/>
                    <a:pt x="31861" y="36246"/>
                  </a:cubicBezTo>
                  <a:cubicBezTo>
                    <a:pt x="31861" y="39294"/>
                    <a:pt x="31861" y="42342"/>
                    <a:pt x="31861" y="45390"/>
                  </a:cubicBezTo>
                  <a:cubicBezTo>
                    <a:pt x="31861" y="45628"/>
                    <a:pt x="31921" y="45926"/>
                    <a:pt x="32147" y="45938"/>
                  </a:cubicBezTo>
                  <a:cubicBezTo>
                    <a:pt x="32151" y="45938"/>
                    <a:pt x="32156" y="45938"/>
                    <a:pt x="32160" y="45938"/>
                  </a:cubicBezTo>
                  <a:cubicBezTo>
                    <a:pt x="32400" y="45938"/>
                    <a:pt x="32480" y="45612"/>
                    <a:pt x="32480" y="45378"/>
                  </a:cubicBezTo>
                  <a:lnTo>
                    <a:pt x="32528" y="34913"/>
                  </a:lnTo>
                  <a:cubicBezTo>
                    <a:pt x="32528" y="33163"/>
                    <a:pt x="32552" y="31424"/>
                    <a:pt x="32552" y="29674"/>
                  </a:cubicBezTo>
                  <a:cubicBezTo>
                    <a:pt x="32540" y="28293"/>
                    <a:pt x="32611" y="27114"/>
                    <a:pt x="33338" y="25888"/>
                  </a:cubicBezTo>
                  <a:cubicBezTo>
                    <a:pt x="33540" y="26174"/>
                    <a:pt x="33838" y="26400"/>
                    <a:pt x="34231" y="26412"/>
                  </a:cubicBezTo>
                  <a:cubicBezTo>
                    <a:pt x="34516" y="26412"/>
                    <a:pt x="34766" y="26269"/>
                    <a:pt x="34981" y="26138"/>
                  </a:cubicBezTo>
                  <a:cubicBezTo>
                    <a:pt x="36481" y="25162"/>
                    <a:pt x="37148" y="23507"/>
                    <a:pt x="37755" y="21733"/>
                  </a:cubicBezTo>
                  <a:cubicBezTo>
                    <a:pt x="38100" y="20733"/>
                    <a:pt x="38576" y="19792"/>
                    <a:pt x="39148" y="18935"/>
                  </a:cubicBezTo>
                  <a:cubicBezTo>
                    <a:pt x="40787" y="19529"/>
                    <a:pt x="42460" y="19818"/>
                    <a:pt x="44102" y="19818"/>
                  </a:cubicBezTo>
                  <a:cubicBezTo>
                    <a:pt x="48414" y="19818"/>
                    <a:pt x="52519" y="17826"/>
                    <a:pt x="55269" y="14137"/>
                  </a:cubicBezTo>
                  <a:cubicBezTo>
                    <a:pt x="60282" y="7445"/>
                    <a:pt x="55004" y="1447"/>
                    <a:pt x="48361" y="1447"/>
                  </a:cubicBezTo>
                  <a:cubicBezTo>
                    <a:pt x="47463" y="1447"/>
                    <a:pt x="46539" y="1557"/>
                    <a:pt x="45613" y="1790"/>
                  </a:cubicBezTo>
                  <a:cubicBezTo>
                    <a:pt x="45220" y="500"/>
                    <a:pt x="44620" y="0"/>
                    <a:pt x="43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1" name="Google Shape;741;p42"/>
            <p:cNvGrpSpPr/>
            <p:nvPr/>
          </p:nvGrpSpPr>
          <p:grpSpPr>
            <a:xfrm rot="1398551" flipH="1">
              <a:off x="7356543" y="3857054"/>
              <a:ext cx="1522160" cy="1254196"/>
              <a:chOff x="698956" y="6526827"/>
              <a:chExt cx="1522132" cy="1254173"/>
            </a:xfrm>
          </p:grpSpPr>
          <p:grpSp>
            <p:nvGrpSpPr>
              <p:cNvPr id="742" name="Google Shape;742;p42"/>
              <p:cNvGrpSpPr/>
              <p:nvPr/>
            </p:nvGrpSpPr>
            <p:grpSpPr>
              <a:xfrm>
                <a:off x="970014" y="6599642"/>
                <a:ext cx="1251074" cy="1089966"/>
                <a:chOff x="2227541" y="6011760"/>
                <a:chExt cx="2864180" cy="2495343"/>
              </a:xfrm>
            </p:grpSpPr>
            <p:sp>
              <p:nvSpPr>
                <p:cNvPr id="743" name="Google Shape;743;p42"/>
                <p:cNvSpPr/>
                <p:nvPr/>
              </p:nvSpPr>
              <p:spPr>
                <a:xfrm rot="-1131582">
                  <a:off x="2772277" y="6293752"/>
                  <a:ext cx="2064072" cy="192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28" h="77719" extrusionOk="0">
                      <a:moveTo>
                        <a:pt x="43744" y="1"/>
                      </a:moveTo>
                      <a:cubicBezTo>
                        <a:pt x="43607" y="1"/>
                        <a:pt x="43469" y="5"/>
                        <a:pt x="43328" y="15"/>
                      </a:cubicBezTo>
                      <a:cubicBezTo>
                        <a:pt x="39256" y="277"/>
                        <a:pt x="37779" y="4360"/>
                        <a:pt x="36839" y="7718"/>
                      </a:cubicBezTo>
                      <a:cubicBezTo>
                        <a:pt x="35589" y="12203"/>
                        <a:pt x="34968" y="18558"/>
                        <a:pt x="31040" y="18558"/>
                      </a:cubicBezTo>
                      <a:cubicBezTo>
                        <a:pt x="29952" y="18558"/>
                        <a:pt x="28611" y="18070"/>
                        <a:pt x="26933" y="16921"/>
                      </a:cubicBezTo>
                      <a:cubicBezTo>
                        <a:pt x="25614" y="16019"/>
                        <a:pt x="23908" y="14589"/>
                        <a:pt x="22178" y="14589"/>
                      </a:cubicBezTo>
                      <a:cubicBezTo>
                        <a:pt x="21830" y="14589"/>
                        <a:pt x="21481" y="14647"/>
                        <a:pt x="21134" y="14778"/>
                      </a:cubicBezTo>
                      <a:cubicBezTo>
                        <a:pt x="15276" y="16993"/>
                        <a:pt x="19075" y="24530"/>
                        <a:pt x="19753" y="28387"/>
                      </a:cubicBezTo>
                      <a:cubicBezTo>
                        <a:pt x="20166" y="30701"/>
                        <a:pt x="20096" y="34763"/>
                        <a:pt x="17456" y="34763"/>
                      </a:cubicBezTo>
                      <a:cubicBezTo>
                        <a:pt x="17054" y="34763"/>
                        <a:pt x="16592" y="34669"/>
                        <a:pt x="16062" y="34459"/>
                      </a:cubicBezTo>
                      <a:cubicBezTo>
                        <a:pt x="11365" y="32594"/>
                        <a:pt x="10296" y="26273"/>
                        <a:pt x="4770" y="26273"/>
                      </a:cubicBezTo>
                      <a:cubicBezTo>
                        <a:pt x="4512" y="26273"/>
                        <a:pt x="4244" y="26287"/>
                        <a:pt x="3966" y="26315"/>
                      </a:cubicBezTo>
                      <a:cubicBezTo>
                        <a:pt x="715" y="26649"/>
                        <a:pt x="1" y="29554"/>
                        <a:pt x="489" y="32328"/>
                      </a:cubicBezTo>
                      <a:cubicBezTo>
                        <a:pt x="1251" y="36555"/>
                        <a:pt x="3644" y="40222"/>
                        <a:pt x="5085" y="44211"/>
                      </a:cubicBezTo>
                      <a:cubicBezTo>
                        <a:pt x="6597" y="48390"/>
                        <a:pt x="7061" y="52997"/>
                        <a:pt x="6549" y="57403"/>
                      </a:cubicBezTo>
                      <a:cubicBezTo>
                        <a:pt x="6275" y="59784"/>
                        <a:pt x="4037" y="62999"/>
                        <a:pt x="4632" y="65380"/>
                      </a:cubicBezTo>
                      <a:cubicBezTo>
                        <a:pt x="5513" y="68856"/>
                        <a:pt x="12336" y="68321"/>
                        <a:pt x="15050" y="68797"/>
                      </a:cubicBezTo>
                      <a:cubicBezTo>
                        <a:pt x="18884" y="69476"/>
                        <a:pt x="22766" y="70095"/>
                        <a:pt x="26468" y="71345"/>
                      </a:cubicBezTo>
                      <a:cubicBezTo>
                        <a:pt x="30939" y="72847"/>
                        <a:pt x="38196" y="77718"/>
                        <a:pt x="44090" y="77718"/>
                      </a:cubicBezTo>
                      <a:cubicBezTo>
                        <a:pt x="46186" y="77718"/>
                        <a:pt x="48109" y="77102"/>
                        <a:pt x="49674" y="75500"/>
                      </a:cubicBezTo>
                      <a:cubicBezTo>
                        <a:pt x="51602" y="73524"/>
                        <a:pt x="50626" y="70488"/>
                        <a:pt x="49185" y="68559"/>
                      </a:cubicBezTo>
                      <a:cubicBezTo>
                        <a:pt x="47364" y="66130"/>
                        <a:pt x="44090" y="64594"/>
                        <a:pt x="42661" y="61856"/>
                      </a:cubicBezTo>
                      <a:cubicBezTo>
                        <a:pt x="41468" y="59570"/>
                        <a:pt x="43103" y="58980"/>
                        <a:pt x="45242" y="58980"/>
                      </a:cubicBezTo>
                      <a:cubicBezTo>
                        <a:pt x="47158" y="58980"/>
                        <a:pt x="49479" y="59453"/>
                        <a:pt x="50531" y="59605"/>
                      </a:cubicBezTo>
                      <a:cubicBezTo>
                        <a:pt x="52312" y="59861"/>
                        <a:pt x="54410" y="60234"/>
                        <a:pt x="56446" y="60234"/>
                      </a:cubicBezTo>
                      <a:cubicBezTo>
                        <a:pt x="59050" y="60234"/>
                        <a:pt x="61553" y="59624"/>
                        <a:pt x="63163" y="57379"/>
                      </a:cubicBezTo>
                      <a:cubicBezTo>
                        <a:pt x="66116" y="53271"/>
                        <a:pt x="61497" y="49068"/>
                        <a:pt x="58818" y="46354"/>
                      </a:cubicBezTo>
                      <a:cubicBezTo>
                        <a:pt x="55151" y="42627"/>
                        <a:pt x="56532" y="41246"/>
                        <a:pt x="59306" y="40817"/>
                      </a:cubicBezTo>
                      <a:cubicBezTo>
                        <a:pt x="60111" y="40689"/>
                        <a:pt x="61032" y="40643"/>
                        <a:pt x="61979" y="40643"/>
                      </a:cubicBezTo>
                      <a:cubicBezTo>
                        <a:pt x="63762" y="40643"/>
                        <a:pt x="65636" y="40807"/>
                        <a:pt x="66997" y="40901"/>
                      </a:cubicBezTo>
                      <a:cubicBezTo>
                        <a:pt x="68350" y="40991"/>
                        <a:pt x="70090" y="41137"/>
                        <a:pt x="71903" y="41137"/>
                      </a:cubicBezTo>
                      <a:cubicBezTo>
                        <a:pt x="76075" y="41137"/>
                        <a:pt x="80636" y="40364"/>
                        <a:pt x="81773" y="36364"/>
                      </a:cubicBezTo>
                      <a:cubicBezTo>
                        <a:pt x="83428" y="30578"/>
                        <a:pt x="75260" y="28090"/>
                        <a:pt x="71057" y="27816"/>
                      </a:cubicBezTo>
                      <a:cubicBezTo>
                        <a:pt x="69545" y="27720"/>
                        <a:pt x="66307" y="27518"/>
                        <a:pt x="65557" y="25863"/>
                      </a:cubicBezTo>
                      <a:cubicBezTo>
                        <a:pt x="64425" y="23339"/>
                        <a:pt x="68890" y="21386"/>
                        <a:pt x="70414" y="20291"/>
                      </a:cubicBezTo>
                      <a:cubicBezTo>
                        <a:pt x="73534" y="18029"/>
                        <a:pt x="75927" y="14493"/>
                        <a:pt x="76606" y="10659"/>
                      </a:cubicBezTo>
                      <a:cubicBezTo>
                        <a:pt x="77201" y="7313"/>
                        <a:pt x="75355" y="4337"/>
                        <a:pt x="72319" y="2920"/>
                      </a:cubicBezTo>
                      <a:cubicBezTo>
                        <a:pt x="71216" y="2408"/>
                        <a:pt x="70191" y="2186"/>
                        <a:pt x="69227" y="2186"/>
                      </a:cubicBezTo>
                      <a:cubicBezTo>
                        <a:pt x="63183" y="2186"/>
                        <a:pt x="59515" y="10924"/>
                        <a:pt x="53960" y="12135"/>
                      </a:cubicBezTo>
                      <a:cubicBezTo>
                        <a:pt x="53728" y="12186"/>
                        <a:pt x="53514" y="12210"/>
                        <a:pt x="53317" y="12210"/>
                      </a:cubicBezTo>
                      <a:cubicBezTo>
                        <a:pt x="50797" y="12210"/>
                        <a:pt x="50946" y="8282"/>
                        <a:pt x="50317" y="6206"/>
                      </a:cubicBezTo>
                      <a:cubicBezTo>
                        <a:pt x="49353" y="3076"/>
                        <a:pt x="47297" y="1"/>
                        <a:pt x="437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44" name="Google Shape;744;p42"/>
                <p:cNvGrpSpPr/>
                <p:nvPr/>
              </p:nvGrpSpPr>
              <p:grpSpPr>
                <a:xfrm>
                  <a:off x="2227541" y="6635267"/>
                  <a:ext cx="2250382" cy="1871835"/>
                  <a:chOff x="2227541" y="6635267"/>
                  <a:chExt cx="2250382" cy="1871835"/>
                </a:xfrm>
              </p:grpSpPr>
              <p:sp>
                <p:nvSpPr>
                  <p:cNvPr id="745" name="Google Shape;745;p42"/>
                  <p:cNvSpPr/>
                  <p:nvPr/>
                </p:nvSpPr>
                <p:spPr>
                  <a:xfrm rot="-1131582">
                    <a:off x="2389104" y="6911337"/>
                    <a:ext cx="1927256" cy="13196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898" h="53341" extrusionOk="0">
                        <a:moveTo>
                          <a:pt x="77657" y="0"/>
                        </a:moveTo>
                        <a:cubicBezTo>
                          <a:pt x="77524" y="0"/>
                          <a:pt x="77309" y="98"/>
                          <a:pt x="77038" y="330"/>
                        </a:cubicBezTo>
                        <a:cubicBezTo>
                          <a:pt x="77038" y="330"/>
                          <a:pt x="75681" y="1521"/>
                          <a:pt x="73430" y="3497"/>
                        </a:cubicBezTo>
                        <a:cubicBezTo>
                          <a:pt x="72299" y="4486"/>
                          <a:pt x="70954" y="5664"/>
                          <a:pt x="69430" y="6998"/>
                        </a:cubicBezTo>
                        <a:cubicBezTo>
                          <a:pt x="68668" y="7665"/>
                          <a:pt x="67870" y="8367"/>
                          <a:pt x="67037" y="9093"/>
                        </a:cubicBezTo>
                        <a:cubicBezTo>
                          <a:pt x="66203" y="9820"/>
                          <a:pt x="65334" y="10594"/>
                          <a:pt x="64441" y="11391"/>
                        </a:cubicBezTo>
                        <a:cubicBezTo>
                          <a:pt x="63548" y="12177"/>
                          <a:pt x="62631" y="12999"/>
                          <a:pt x="61691" y="13832"/>
                        </a:cubicBezTo>
                        <a:cubicBezTo>
                          <a:pt x="61453" y="14034"/>
                          <a:pt x="61215" y="14249"/>
                          <a:pt x="60976" y="14463"/>
                        </a:cubicBezTo>
                        <a:cubicBezTo>
                          <a:pt x="60750" y="14677"/>
                          <a:pt x="60512" y="14892"/>
                          <a:pt x="60274" y="15106"/>
                        </a:cubicBezTo>
                        <a:cubicBezTo>
                          <a:pt x="59798" y="15535"/>
                          <a:pt x="59321" y="15975"/>
                          <a:pt x="58845" y="16416"/>
                        </a:cubicBezTo>
                        <a:cubicBezTo>
                          <a:pt x="57881" y="17297"/>
                          <a:pt x="56916" y="18190"/>
                          <a:pt x="55940" y="19083"/>
                        </a:cubicBezTo>
                        <a:lnTo>
                          <a:pt x="55571" y="19416"/>
                        </a:lnTo>
                        <a:lnTo>
                          <a:pt x="55214" y="19773"/>
                        </a:lnTo>
                        <a:cubicBezTo>
                          <a:pt x="54976" y="20011"/>
                          <a:pt x="54738" y="20250"/>
                          <a:pt x="54499" y="20488"/>
                        </a:cubicBezTo>
                        <a:cubicBezTo>
                          <a:pt x="54035" y="20964"/>
                          <a:pt x="53571" y="21440"/>
                          <a:pt x="53106" y="21916"/>
                        </a:cubicBezTo>
                        <a:cubicBezTo>
                          <a:pt x="51261" y="23845"/>
                          <a:pt x="49463" y="25798"/>
                          <a:pt x="47725" y="27691"/>
                        </a:cubicBezTo>
                        <a:cubicBezTo>
                          <a:pt x="45975" y="29572"/>
                          <a:pt x="44284" y="31370"/>
                          <a:pt x="42653" y="33025"/>
                        </a:cubicBezTo>
                        <a:cubicBezTo>
                          <a:pt x="41033" y="34668"/>
                          <a:pt x="39259" y="36406"/>
                          <a:pt x="37342" y="38085"/>
                        </a:cubicBezTo>
                        <a:cubicBezTo>
                          <a:pt x="36378" y="38918"/>
                          <a:pt x="35390" y="39752"/>
                          <a:pt x="34354" y="40538"/>
                        </a:cubicBezTo>
                        <a:cubicBezTo>
                          <a:pt x="33318" y="41335"/>
                          <a:pt x="32247" y="42109"/>
                          <a:pt x="31151" y="42824"/>
                        </a:cubicBezTo>
                        <a:cubicBezTo>
                          <a:pt x="30044" y="43550"/>
                          <a:pt x="28913" y="44205"/>
                          <a:pt x="27746" y="44812"/>
                        </a:cubicBezTo>
                        <a:cubicBezTo>
                          <a:pt x="27460" y="44967"/>
                          <a:pt x="27175" y="45122"/>
                          <a:pt x="26877" y="45253"/>
                        </a:cubicBezTo>
                        <a:cubicBezTo>
                          <a:pt x="26579" y="45395"/>
                          <a:pt x="26293" y="45538"/>
                          <a:pt x="25996" y="45669"/>
                        </a:cubicBezTo>
                        <a:cubicBezTo>
                          <a:pt x="25401" y="45919"/>
                          <a:pt x="24793" y="46146"/>
                          <a:pt x="24186" y="46384"/>
                        </a:cubicBezTo>
                        <a:cubicBezTo>
                          <a:pt x="23888" y="46503"/>
                          <a:pt x="23591" y="46622"/>
                          <a:pt x="23293" y="46741"/>
                        </a:cubicBezTo>
                        <a:cubicBezTo>
                          <a:pt x="23138" y="46800"/>
                          <a:pt x="22995" y="46860"/>
                          <a:pt x="22853" y="46919"/>
                        </a:cubicBezTo>
                        <a:cubicBezTo>
                          <a:pt x="22698" y="46967"/>
                          <a:pt x="22543" y="47027"/>
                          <a:pt x="22400" y="47074"/>
                        </a:cubicBezTo>
                        <a:cubicBezTo>
                          <a:pt x="21793" y="47289"/>
                          <a:pt x="21198" y="47491"/>
                          <a:pt x="20602" y="47693"/>
                        </a:cubicBezTo>
                        <a:cubicBezTo>
                          <a:pt x="20317" y="47801"/>
                          <a:pt x="20019" y="47908"/>
                          <a:pt x="19721" y="48003"/>
                        </a:cubicBezTo>
                        <a:cubicBezTo>
                          <a:pt x="19435" y="48098"/>
                          <a:pt x="19138" y="48182"/>
                          <a:pt x="18852" y="48277"/>
                        </a:cubicBezTo>
                        <a:cubicBezTo>
                          <a:pt x="18257" y="48455"/>
                          <a:pt x="17685" y="48634"/>
                          <a:pt x="17114" y="48813"/>
                        </a:cubicBezTo>
                        <a:cubicBezTo>
                          <a:pt x="12566" y="50170"/>
                          <a:pt x="8470" y="51087"/>
                          <a:pt x="5553" y="51753"/>
                        </a:cubicBezTo>
                        <a:cubicBezTo>
                          <a:pt x="4100" y="52075"/>
                          <a:pt x="2922" y="52337"/>
                          <a:pt x="2112" y="52503"/>
                        </a:cubicBezTo>
                        <a:cubicBezTo>
                          <a:pt x="1314" y="52682"/>
                          <a:pt x="874" y="52777"/>
                          <a:pt x="874" y="52777"/>
                        </a:cubicBezTo>
                        <a:cubicBezTo>
                          <a:pt x="47" y="52974"/>
                          <a:pt x="1" y="53340"/>
                          <a:pt x="641" y="53340"/>
                        </a:cubicBezTo>
                        <a:cubicBezTo>
                          <a:pt x="739" y="53340"/>
                          <a:pt x="852" y="53332"/>
                          <a:pt x="981" y="53313"/>
                        </a:cubicBezTo>
                        <a:cubicBezTo>
                          <a:pt x="981" y="53313"/>
                          <a:pt x="1421" y="53218"/>
                          <a:pt x="2231" y="53063"/>
                        </a:cubicBezTo>
                        <a:cubicBezTo>
                          <a:pt x="3041" y="52896"/>
                          <a:pt x="4219" y="52658"/>
                          <a:pt x="5684" y="52361"/>
                        </a:cubicBezTo>
                        <a:cubicBezTo>
                          <a:pt x="8625" y="51741"/>
                          <a:pt x="12732" y="50884"/>
                          <a:pt x="17340" y="49575"/>
                        </a:cubicBezTo>
                        <a:cubicBezTo>
                          <a:pt x="17911" y="49408"/>
                          <a:pt x="18495" y="49241"/>
                          <a:pt x="19090" y="49063"/>
                        </a:cubicBezTo>
                        <a:cubicBezTo>
                          <a:pt x="19388" y="48979"/>
                          <a:pt x="19686" y="48884"/>
                          <a:pt x="19983" y="48801"/>
                        </a:cubicBezTo>
                        <a:cubicBezTo>
                          <a:pt x="20281" y="48705"/>
                          <a:pt x="20578" y="48598"/>
                          <a:pt x="20876" y="48503"/>
                        </a:cubicBezTo>
                        <a:cubicBezTo>
                          <a:pt x="21471" y="48301"/>
                          <a:pt x="22079" y="48098"/>
                          <a:pt x="22686" y="47896"/>
                        </a:cubicBezTo>
                        <a:cubicBezTo>
                          <a:pt x="22841" y="47848"/>
                          <a:pt x="22995" y="47789"/>
                          <a:pt x="23150" y="47741"/>
                        </a:cubicBezTo>
                        <a:cubicBezTo>
                          <a:pt x="23293" y="47681"/>
                          <a:pt x="23448" y="47622"/>
                          <a:pt x="23603" y="47562"/>
                        </a:cubicBezTo>
                        <a:cubicBezTo>
                          <a:pt x="23900" y="47455"/>
                          <a:pt x="24210" y="47336"/>
                          <a:pt x="24519" y="47217"/>
                        </a:cubicBezTo>
                        <a:cubicBezTo>
                          <a:pt x="25127" y="46979"/>
                          <a:pt x="25746" y="46753"/>
                          <a:pt x="26365" y="46515"/>
                        </a:cubicBezTo>
                        <a:cubicBezTo>
                          <a:pt x="26663" y="46372"/>
                          <a:pt x="26972" y="46229"/>
                          <a:pt x="27270" y="46086"/>
                        </a:cubicBezTo>
                        <a:cubicBezTo>
                          <a:pt x="27579" y="45955"/>
                          <a:pt x="27877" y="45800"/>
                          <a:pt x="28175" y="45646"/>
                        </a:cubicBezTo>
                        <a:cubicBezTo>
                          <a:pt x="29365" y="45038"/>
                          <a:pt x="30544" y="44372"/>
                          <a:pt x="31675" y="43645"/>
                        </a:cubicBezTo>
                        <a:cubicBezTo>
                          <a:pt x="32806" y="42919"/>
                          <a:pt x="33902" y="42145"/>
                          <a:pt x="34961" y="41347"/>
                        </a:cubicBezTo>
                        <a:cubicBezTo>
                          <a:pt x="36021" y="40538"/>
                          <a:pt x="37033" y="39704"/>
                          <a:pt x="38021" y="38859"/>
                        </a:cubicBezTo>
                        <a:cubicBezTo>
                          <a:pt x="39974" y="37168"/>
                          <a:pt x="41772" y="35430"/>
                          <a:pt x="43415" y="33763"/>
                        </a:cubicBezTo>
                        <a:cubicBezTo>
                          <a:pt x="45046" y="32108"/>
                          <a:pt x="46748" y="30286"/>
                          <a:pt x="48475" y="28381"/>
                        </a:cubicBezTo>
                        <a:cubicBezTo>
                          <a:pt x="50213" y="26488"/>
                          <a:pt x="51999" y="24524"/>
                          <a:pt x="53809" y="22595"/>
                        </a:cubicBezTo>
                        <a:cubicBezTo>
                          <a:pt x="54273" y="22107"/>
                          <a:pt x="54726" y="21631"/>
                          <a:pt x="55190" y="21154"/>
                        </a:cubicBezTo>
                        <a:cubicBezTo>
                          <a:pt x="55416" y="20916"/>
                          <a:pt x="55642" y="20678"/>
                          <a:pt x="55881" y="20452"/>
                        </a:cubicBezTo>
                        <a:lnTo>
                          <a:pt x="56226" y="20095"/>
                        </a:lnTo>
                        <a:lnTo>
                          <a:pt x="56583" y="19761"/>
                        </a:lnTo>
                        <a:cubicBezTo>
                          <a:pt x="57547" y="18857"/>
                          <a:pt x="58512" y="17952"/>
                          <a:pt x="59452" y="17071"/>
                        </a:cubicBezTo>
                        <a:cubicBezTo>
                          <a:pt x="59929" y="16618"/>
                          <a:pt x="60393" y="16178"/>
                          <a:pt x="60869" y="15749"/>
                        </a:cubicBezTo>
                        <a:cubicBezTo>
                          <a:pt x="61095" y="15523"/>
                          <a:pt x="61334" y="15308"/>
                          <a:pt x="61560" y="15094"/>
                        </a:cubicBezTo>
                        <a:cubicBezTo>
                          <a:pt x="61798" y="14880"/>
                          <a:pt x="62024" y="14666"/>
                          <a:pt x="62262" y="14451"/>
                        </a:cubicBezTo>
                        <a:cubicBezTo>
                          <a:pt x="63191" y="13606"/>
                          <a:pt x="64096" y="12784"/>
                          <a:pt x="64977" y="11987"/>
                        </a:cubicBezTo>
                        <a:cubicBezTo>
                          <a:pt x="72049" y="5581"/>
                          <a:pt x="77407" y="735"/>
                          <a:pt x="77407" y="735"/>
                        </a:cubicBezTo>
                        <a:cubicBezTo>
                          <a:pt x="77868" y="321"/>
                          <a:pt x="77898" y="0"/>
                          <a:pt x="7765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6" name="Google Shape;746;p42"/>
                  <p:cNvSpPr/>
                  <p:nvPr/>
                </p:nvSpPr>
                <p:spPr>
                  <a:xfrm rot="-1131582">
                    <a:off x="3441562" y="7628158"/>
                    <a:ext cx="485043" cy="66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05" h="2670" extrusionOk="0">
                        <a:moveTo>
                          <a:pt x="13901" y="0"/>
                        </a:moveTo>
                        <a:cubicBezTo>
                          <a:pt x="13437" y="0"/>
                          <a:pt x="12960" y="12"/>
                          <a:pt x="12472" y="24"/>
                        </a:cubicBezTo>
                        <a:cubicBezTo>
                          <a:pt x="12234" y="24"/>
                          <a:pt x="11996" y="36"/>
                          <a:pt x="11758" y="36"/>
                        </a:cubicBezTo>
                        <a:cubicBezTo>
                          <a:pt x="11639" y="48"/>
                          <a:pt x="11520" y="48"/>
                          <a:pt x="11401" y="48"/>
                        </a:cubicBezTo>
                        <a:cubicBezTo>
                          <a:pt x="11282" y="60"/>
                          <a:pt x="11163" y="72"/>
                          <a:pt x="11044" y="72"/>
                        </a:cubicBezTo>
                        <a:cubicBezTo>
                          <a:pt x="10579" y="107"/>
                          <a:pt x="10127" y="143"/>
                          <a:pt x="9710" y="179"/>
                        </a:cubicBezTo>
                        <a:cubicBezTo>
                          <a:pt x="9472" y="203"/>
                          <a:pt x="9222" y="226"/>
                          <a:pt x="8972" y="250"/>
                        </a:cubicBezTo>
                        <a:cubicBezTo>
                          <a:pt x="8722" y="286"/>
                          <a:pt x="8460" y="322"/>
                          <a:pt x="8198" y="357"/>
                        </a:cubicBezTo>
                        <a:cubicBezTo>
                          <a:pt x="7674" y="429"/>
                          <a:pt x="7138" y="500"/>
                          <a:pt x="6602" y="584"/>
                        </a:cubicBezTo>
                        <a:cubicBezTo>
                          <a:pt x="6067" y="679"/>
                          <a:pt x="5519" y="786"/>
                          <a:pt x="4995" y="881"/>
                        </a:cubicBezTo>
                        <a:cubicBezTo>
                          <a:pt x="4733" y="941"/>
                          <a:pt x="4471" y="988"/>
                          <a:pt x="4221" y="1036"/>
                        </a:cubicBezTo>
                        <a:cubicBezTo>
                          <a:pt x="3971" y="1096"/>
                          <a:pt x="3733" y="1155"/>
                          <a:pt x="3495" y="1215"/>
                        </a:cubicBezTo>
                        <a:cubicBezTo>
                          <a:pt x="3019" y="1334"/>
                          <a:pt x="2566" y="1441"/>
                          <a:pt x="2161" y="1536"/>
                        </a:cubicBezTo>
                        <a:cubicBezTo>
                          <a:pt x="1769" y="1655"/>
                          <a:pt x="1411" y="1762"/>
                          <a:pt x="1114" y="1846"/>
                        </a:cubicBezTo>
                        <a:cubicBezTo>
                          <a:pt x="530" y="2024"/>
                          <a:pt x="173" y="2131"/>
                          <a:pt x="173" y="2131"/>
                        </a:cubicBezTo>
                        <a:cubicBezTo>
                          <a:pt x="1" y="2200"/>
                          <a:pt x="117" y="2669"/>
                          <a:pt x="307" y="2669"/>
                        </a:cubicBezTo>
                        <a:cubicBezTo>
                          <a:pt x="314" y="2669"/>
                          <a:pt x="321" y="2668"/>
                          <a:pt x="328" y="2667"/>
                        </a:cubicBezTo>
                        <a:cubicBezTo>
                          <a:pt x="328" y="2667"/>
                          <a:pt x="685" y="2584"/>
                          <a:pt x="1280" y="2453"/>
                        </a:cubicBezTo>
                        <a:cubicBezTo>
                          <a:pt x="1578" y="2393"/>
                          <a:pt x="1923" y="2310"/>
                          <a:pt x="2328" y="2227"/>
                        </a:cubicBezTo>
                        <a:cubicBezTo>
                          <a:pt x="2733" y="2155"/>
                          <a:pt x="3173" y="2084"/>
                          <a:pt x="3650" y="2000"/>
                        </a:cubicBezTo>
                        <a:cubicBezTo>
                          <a:pt x="3888" y="1953"/>
                          <a:pt x="4126" y="1917"/>
                          <a:pt x="4376" y="1870"/>
                        </a:cubicBezTo>
                        <a:cubicBezTo>
                          <a:pt x="4626" y="1834"/>
                          <a:pt x="4888" y="1798"/>
                          <a:pt x="5150" y="1762"/>
                        </a:cubicBezTo>
                        <a:cubicBezTo>
                          <a:pt x="5674" y="1691"/>
                          <a:pt x="6210" y="1619"/>
                          <a:pt x="6733" y="1548"/>
                        </a:cubicBezTo>
                        <a:cubicBezTo>
                          <a:pt x="7269" y="1489"/>
                          <a:pt x="7805" y="1429"/>
                          <a:pt x="8317" y="1381"/>
                        </a:cubicBezTo>
                        <a:cubicBezTo>
                          <a:pt x="8579" y="1346"/>
                          <a:pt x="8829" y="1322"/>
                          <a:pt x="9079" y="1298"/>
                        </a:cubicBezTo>
                        <a:cubicBezTo>
                          <a:pt x="9329" y="1274"/>
                          <a:pt x="9567" y="1250"/>
                          <a:pt x="9805" y="1239"/>
                        </a:cubicBezTo>
                        <a:cubicBezTo>
                          <a:pt x="10222" y="1191"/>
                          <a:pt x="10663" y="1155"/>
                          <a:pt x="11127" y="1108"/>
                        </a:cubicBezTo>
                        <a:cubicBezTo>
                          <a:pt x="11234" y="1096"/>
                          <a:pt x="11353" y="1084"/>
                          <a:pt x="11460" y="1072"/>
                        </a:cubicBezTo>
                        <a:cubicBezTo>
                          <a:pt x="11579" y="1072"/>
                          <a:pt x="11698" y="1060"/>
                          <a:pt x="11817" y="1060"/>
                        </a:cubicBezTo>
                        <a:cubicBezTo>
                          <a:pt x="12056" y="1036"/>
                          <a:pt x="12282" y="1024"/>
                          <a:pt x="12520" y="1012"/>
                        </a:cubicBezTo>
                        <a:cubicBezTo>
                          <a:pt x="12996" y="977"/>
                          <a:pt x="13460" y="941"/>
                          <a:pt x="13925" y="917"/>
                        </a:cubicBezTo>
                        <a:cubicBezTo>
                          <a:pt x="14389" y="893"/>
                          <a:pt x="14842" y="881"/>
                          <a:pt x="15258" y="869"/>
                        </a:cubicBezTo>
                        <a:cubicBezTo>
                          <a:pt x="15830" y="838"/>
                          <a:pt x="16354" y="838"/>
                          <a:pt x="16802" y="838"/>
                        </a:cubicBezTo>
                        <a:lnTo>
                          <a:pt x="16802" y="838"/>
                        </a:lnTo>
                        <a:cubicBezTo>
                          <a:pt x="17026" y="838"/>
                          <a:pt x="17231" y="838"/>
                          <a:pt x="17413" y="834"/>
                        </a:cubicBezTo>
                        <a:cubicBezTo>
                          <a:pt x="17866" y="834"/>
                          <a:pt x="18189" y="834"/>
                          <a:pt x="18314" y="827"/>
                        </a:cubicBezTo>
                        <a:lnTo>
                          <a:pt x="18314" y="827"/>
                        </a:lnTo>
                        <a:cubicBezTo>
                          <a:pt x="18323" y="833"/>
                          <a:pt x="18333" y="839"/>
                          <a:pt x="18342" y="846"/>
                        </a:cubicBezTo>
                        <a:cubicBezTo>
                          <a:pt x="18378" y="858"/>
                          <a:pt x="18413" y="869"/>
                          <a:pt x="18449" y="881"/>
                        </a:cubicBezTo>
                        <a:cubicBezTo>
                          <a:pt x="18509" y="905"/>
                          <a:pt x="18556" y="917"/>
                          <a:pt x="18616" y="929"/>
                        </a:cubicBezTo>
                        <a:cubicBezTo>
                          <a:pt x="18711" y="953"/>
                          <a:pt x="18794" y="977"/>
                          <a:pt x="18866" y="988"/>
                        </a:cubicBezTo>
                        <a:cubicBezTo>
                          <a:pt x="19009" y="1012"/>
                          <a:pt x="19104" y="1024"/>
                          <a:pt x="19175" y="1036"/>
                        </a:cubicBezTo>
                        <a:cubicBezTo>
                          <a:pt x="19318" y="1060"/>
                          <a:pt x="19330" y="1060"/>
                          <a:pt x="19330" y="1060"/>
                        </a:cubicBezTo>
                        <a:cubicBezTo>
                          <a:pt x="19533" y="1060"/>
                          <a:pt x="19604" y="607"/>
                          <a:pt x="19414" y="524"/>
                        </a:cubicBezTo>
                        <a:cubicBezTo>
                          <a:pt x="19414" y="524"/>
                          <a:pt x="19402" y="524"/>
                          <a:pt x="19271" y="500"/>
                        </a:cubicBezTo>
                        <a:cubicBezTo>
                          <a:pt x="19199" y="488"/>
                          <a:pt x="19104" y="465"/>
                          <a:pt x="18973" y="441"/>
                        </a:cubicBezTo>
                        <a:cubicBezTo>
                          <a:pt x="18914" y="429"/>
                          <a:pt x="18830" y="417"/>
                          <a:pt x="18759" y="393"/>
                        </a:cubicBezTo>
                        <a:cubicBezTo>
                          <a:pt x="18723" y="381"/>
                          <a:pt x="18675" y="369"/>
                          <a:pt x="18640" y="357"/>
                        </a:cubicBezTo>
                        <a:cubicBezTo>
                          <a:pt x="18616" y="346"/>
                          <a:pt x="18604" y="334"/>
                          <a:pt x="18580" y="334"/>
                        </a:cubicBezTo>
                        <a:cubicBezTo>
                          <a:pt x="18568" y="322"/>
                          <a:pt x="18556" y="322"/>
                          <a:pt x="18544" y="310"/>
                        </a:cubicBezTo>
                        <a:lnTo>
                          <a:pt x="18449" y="274"/>
                        </a:lnTo>
                        <a:lnTo>
                          <a:pt x="18402" y="262"/>
                        </a:lnTo>
                        <a:cubicBezTo>
                          <a:pt x="18354" y="250"/>
                          <a:pt x="18009" y="215"/>
                          <a:pt x="17449" y="167"/>
                        </a:cubicBezTo>
                        <a:cubicBezTo>
                          <a:pt x="16889" y="119"/>
                          <a:pt x="16127" y="36"/>
                          <a:pt x="15258" y="36"/>
                        </a:cubicBezTo>
                        <a:cubicBezTo>
                          <a:pt x="14830" y="24"/>
                          <a:pt x="14377" y="12"/>
                          <a:pt x="1390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7" name="Google Shape;747;p42"/>
                  <p:cNvSpPr/>
                  <p:nvPr/>
                </p:nvSpPr>
                <p:spPr>
                  <a:xfrm rot="-1131582">
                    <a:off x="3621630" y="6827655"/>
                    <a:ext cx="184071" cy="4042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0" h="16339" extrusionOk="0">
                        <a:moveTo>
                          <a:pt x="7065" y="0"/>
                        </a:moveTo>
                        <a:cubicBezTo>
                          <a:pt x="6996" y="0"/>
                          <a:pt x="6934" y="18"/>
                          <a:pt x="6902" y="61"/>
                        </a:cubicBezTo>
                        <a:cubicBezTo>
                          <a:pt x="6902" y="61"/>
                          <a:pt x="6771" y="370"/>
                          <a:pt x="6569" y="870"/>
                        </a:cubicBezTo>
                        <a:cubicBezTo>
                          <a:pt x="6367" y="1406"/>
                          <a:pt x="6081" y="2097"/>
                          <a:pt x="5759" y="2930"/>
                        </a:cubicBezTo>
                        <a:cubicBezTo>
                          <a:pt x="5140" y="4573"/>
                          <a:pt x="4378" y="6609"/>
                          <a:pt x="3771" y="8205"/>
                        </a:cubicBezTo>
                        <a:cubicBezTo>
                          <a:pt x="3473" y="9002"/>
                          <a:pt x="3128" y="9895"/>
                          <a:pt x="2759" y="10788"/>
                        </a:cubicBezTo>
                        <a:cubicBezTo>
                          <a:pt x="2378" y="11681"/>
                          <a:pt x="1973" y="12562"/>
                          <a:pt x="1580" y="13336"/>
                        </a:cubicBezTo>
                        <a:cubicBezTo>
                          <a:pt x="1378" y="13717"/>
                          <a:pt x="1187" y="14086"/>
                          <a:pt x="1009" y="14408"/>
                        </a:cubicBezTo>
                        <a:cubicBezTo>
                          <a:pt x="830" y="14717"/>
                          <a:pt x="663" y="15003"/>
                          <a:pt x="533" y="15241"/>
                        </a:cubicBezTo>
                        <a:cubicBezTo>
                          <a:pt x="247" y="15706"/>
                          <a:pt x="68" y="15991"/>
                          <a:pt x="68" y="15991"/>
                        </a:cubicBezTo>
                        <a:cubicBezTo>
                          <a:pt x="0" y="16117"/>
                          <a:pt x="265" y="16339"/>
                          <a:pt x="429" y="16339"/>
                        </a:cubicBezTo>
                        <a:cubicBezTo>
                          <a:pt x="466" y="16339"/>
                          <a:pt x="499" y="16327"/>
                          <a:pt x="521" y="16301"/>
                        </a:cubicBezTo>
                        <a:cubicBezTo>
                          <a:pt x="521" y="16301"/>
                          <a:pt x="723" y="16027"/>
                          <a:pt x="1056" y="15587"/>
                        </a:cubicBezTo>
                        <a:cubicBezTo>
                          <a:pt x="1211" y="15360"/>
                          <a:pt x="1402" y="15086"/>
                          <a:pt x="1616" y="14765"/>
                        </a:cubicBezTo>
                        <a:cubicBezTo>
                          <a:pt x="1818" y="14455"/>
                          <a:pt x="2045" y="14098"/>
                          <a:pt x="2283" y="13729"/>
                        </a:cubicBezTo>
                        <a:cubicBezTo>
                          <a:pt x="2735" y="12955"/>
                          <a:pt x="3211" y="12086"/>
                          <a:pt x="3640" y="11193"/>
                        </a:cubicBezTo>
                        <a:cubicBezTo>
                          <a:pt x="4069" y="10288"/>
                          <a:pt x="4462" y="9383"/>
                          <a:pt x="4759" y="8574"/>
                        </a:cubicBezTo>
                        <a:cubicBezTo>
                          <a:pt x="5378" y="6966"/>
                          <a:pt x="6009" y="4871"/>
                          <a:pt x="6521" y="3192"/>
                        </a:cubicBezTo>
                        <a:cubicBezTo>
                          <a:pt x="7033" y="1501"/>
                          <a:pt x="7414" y="227"/>
                          <a:pt x="7414" y="227"/>
                        </a:cubicBezTo>
                        <a:cubicBezTo>
                          <a:pt x="7439" y="102"/>
                          <a:pt x="7229" y="0"/>
                          <a:pt x="706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748" name="Google Shape;748;p42"/>
              <p:cNvGrpSpPr/>
              <p:nvPr/>
            </p:nvGrpSpPr>
            <p:grpSpPr>
              <a:xfrm>
                <a:off x="698956" y="6526827"/>
                <a:ext cx="761443" cy="1254173"/>
                <a:chOff x="1668617" y="5683195"/>
                <a:chExt cx="1743230" cy="2871275"/>
              </a:xfrm>
            </p:grpSpPr>
            <p:sp>
              <p:nvSpPr>
                <p:cNvPr id="749" name="Google Shape;749;p42"/>
                <p:cNvSpPr/>
                <p:nvPr/>
              </p:nvSpPr>
              <p:spPr>
                <a:xfrm>
                  <a:off x="1668617" y="5683195"/>
                  <a:ext cx="1729969" cy="2242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26" h="90641" extrusionOk="0">
                      <a:moveTo>
                        <a:pt x="18523" y="0"/>
                      </a:moveTo>
                      <a:cubicBezTo>
                        <a:pt x="16491" y="0"/>
                        <a:pt x="14474" y="212"/>
                        <a:pt x="12514" y="681"/>
                      </a:cubicBezTo>
                      <a:cubicBezTo>
                        <a:pt x="8025" y="1752"/>
                        <a:pt x="3239" y="4252"/>
                        <a:pt x="1334" y="8503"/>
                      </a:cubicBezTo>
                      <a:cubicBezTo>
                        <a:pt x="1274" y="8562"/>
                        <a:pt x="1227" y="8610"/>
                        <a:pt x="1167" y="8670"/>
                      </a:cubicBezTo>
                      <a:cubicBezTo>
                        <a:pt x="762" y="8991"/>
                        <a:pt x="715" y="9455"/>
                        <a:pt x="858" y="9836"/>
                      </a:cubicBezTo>
                      <a:cubicBezTo>
                        <a:pt x="703" y="10384"/>
                        <a:pt x="596" y="10944"/>
                        <a:pt x="536" y="11551"/>
                      </a:cubicBezTo>
                      <a:cubicBezTo>
                        <a:pt x="0" y="16968"/>
                        <a:pt x="3263" y="22302"/>
                        <a:pt x="6311" y="26505"/>
                      </a:cubicBezTo>
                      <a:cubicBezTo>
                        <a:pt x="13490" y="36399"/>
                        <a:pt x="23503" y="43602"/>
                        <a:pt x="32862" y="51258"/>
                      </a:cubicBezTo>
                      <a:cubicBezTo>
                        <a:pt x="42625" y="59271"/>
                        <a:pt x="49923" y="67689"/>
                        <a:pt x="56198" y="78619"/>
                      </a:cubicBezTo>
                      <a:cubicBezTo>
                        <a:pt x="57321" y="80578"/>
                        <a:pt x="62210" y="90640"/>
                        <a:pt x="65877" y="90640"/>
                      </a:cubicBezTo>
                      <a:cubicBezTo>
                        <a:pt x="66176" y="90640"/>
                        <a:pt x="66467" y="90573"/>
                        <a:pt x="66747" y="90430"/>
                      </a:cubicBezTo>
                      <a:cubicBezTo>
                        <a:pt x="69926" y="88810"/>
                        <a:pt x="69759" y="78154"/>
                        <a:pt x="69795" y="74952"/>
                      </a:cubicBezTo>
                      <a:cubicBezTo>
                        <a:pt x="69842" y="69999"/>
                        <a:pt x="69247" y="64998"/>
                        <a:pt x="68342" y="60104"/>
                      </a:cubicBezTo>
                      <a:cubicBezTo>
                        <a:pt x="68080" y="58676"/>
                        <a:pt x="67794" y="57271"/>
                        <a:pt x="67497" y="55866"/>
                      </a:cubicBezTo>
                      <a:cubicBezTo>
                        <a:pt x="65187" y="45305"/>
                        <a:pt x="61413" y="34423"/>
                        <a:pt x="56007" y="25029"/>
                      </a:cubicBezTo>
                      <a:cubicBezTo>
                        <a:pt x="51007" y="16349"/>
                        <a:pt x="43982" y="8039"/>
                        <a:pt x="34683" y="3824"/>
                      </a:cubicBezTo>
                      <a:cubicBezTo>
                        <a:pt x="29749" y="1583"/>
                        <a:pt x="24080" y="0"/>
                        <a:pt x="185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50" name="Google Shape;750;p42"/>
                <p:cNvGrpSpPr/>
                <p:nvPr/>
              </p:nvGrpSpPr>
              <p:grpSpPr>
                <a:xfrm>
                  <a:off x="2252110" y="6027996"/>
                  <a:ext cx="1159737" cy="2526474"/>
                  <a:chOff x="2252110" y="6027996"/>
                  <a:chExt cx="1159737" cy="2526474"/>
                </a:xfrm>
              </p:grpSpPr>
              <p:sp>
                <p:nvSpPr>
                  <p:cNvPr id="751" name="Google Shape;751;p42"/>
                  <p:cNvSpPr/>
                  <p:nvPr/>
                </p:nvSpPr>
                <p:spPr>
                  <a:xfrm>
                    <a:off x="2252110" y="6027996"/>
                    <a:ext cx="1159737" cy="2526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77" h="102121" extrusionOk="0">
                        <a:moveTo>
                          <a:pt x="249" y="0"/>
                        </a:moveTo>
                        <a:cubicBezTo>
                          <a:pt x="0" y="0"/>
                          <a:pt x="69" y="331"/>
                          <a:pt x="644" y="817"/>
                        </a:cubicBezTo>
                        <a:cubicBezTo>
                          <a:pt x="644" y="817"/>
                          <a:pt x="1049" y="1162"/>
                          <a:pt x="1799" y="1805"/>
                        </a:cubicBezTo>
                        <a:cubicBezTo>
                          <a:pt x="2180" y="2114"/>
                          <a:pt x="2633" y="2519"/>
                          <a:pt x="3157" y="2984"/>
                        </a:cubicBezTo>
                        <a:cubicBezTo>
                          <a:pt x="3419" y="3222"/>
                          <a:pt x="3704" y="3472"/>
                          <a:pt x="4002" y="3746"/>
                        </a:cubicBezTo>
                        <a:cubicBezTo>
                          <a:pt x="4300" y="4008"/>
                          <a:pt x="4609" y="4305"/>
                          <a:pt x="4943" y="4603"/>
                        </a:cubicBezTo>
                        <a:cubicBezTo>
                          <a:pt x="6264" y="5805"/>
                          <a:pt x="7788" y="7317"/>
                          <a:pt x="9467" y="9032"/>
                        </a:cubicBezTo>
                        <a:cubicBezTo>
                          <a:pt x="11134" y="10770"/>
                          <a:pt x="12932" y="12747"/>
                          <a:pt x="14765" y="14926"/>
                        </a:cubicBezTo>
                        <a:cubicBezTo>
                          <a:pt x="18409" y="19295"/>
                          <a:pt x="22100" y="24522"/>
                          <a:pt x="25231" y="30035"/>
                        </a:cubicBezTo>
                        <a:cubicBezTo>
                          <a:pt x="26791" y="32785"/>
                          <a:pt x="28219" y="35619"/>
                          <a:pt x="29529" y="38381"/>
                        </a:cubicBezTo>
                        <a:cubicBezTo>
                          <a:pt x="29696" y="38726"/>
                          <a:pt x="29862" y="39071"/>
                          <a:pt x="30029" y="39405"/>
                        </a:cubicBezTo>
                        <a:cubicBezTo>
                          <a:pt x="30184" y="39750"/>
                          <a:pt x="30339" y="40095"/>
                          <a:pt x="30505" y="40441"/>
                        </a:cubicBezTo>
                        <a:cubicBezTo>
                          <a:pt x="30815" y="41131"/>
                          <a:pt x="31124" y="41798"/>
                          <a:pt x="31422" y="42477"/>
                        </a:cubicBezTo>
                        <a:cubicBezTo>
                          <a:pt x="31720" y="43143"/>
                          <a:pt x="32006" y="43810"/>
                          <a:pt x="32291" y="44465"/>
                        </a:cubicBezTo>
                        <a:cubicBezTo>
                          <a:pt x="32363" y="44632"/>
                          <a:pt x="32434" y="44798"/>
                          <a:pt x="32506" y="44953"/>
                        </a:cubicBezTo>
                        <a:cubicBezTo>
                          <a:pt x="32577" y="45120"/>
                          <a:pt x="32637" y="45286"/>
                          <a:pt x="32708" y="45453"/>
                        </a:cubicBezTo>
                        <a:cubicBezTo>
                          <a:pt x="32839" y="45775"/>
                          <a:pt x="32970" y="46096"/>
                          <a:pt x="33113" y="46418"/>
                        </a:cubicBezTo>
                        <a:cubicBezTo>
                          <a:pt x="33649" y="47691"/>
                          <a:pt x="34161" y="49025"/>
                          <a:pt x="34708" y="50394"/>
                        </a:cubicBezTo>
                        <a:cubicBezTo>
                          <a:pt x="34970" y="51085"/>
                          <a:pt x="35232" y="51787"/>
                          <a:pt x="35494" y="52490"/>
                        </a:cubicBezTo>
                        <a:cubicBezTo>
                          <a:pt x="35625" y="52835"/>
                          <a:pt x="35768" y="53192"/>
                          <a:pt x="35899" y="53549"/>
                        </a:cubicBezTo>
                        <a:cubicBezTo>
                          <a:pt x="36018" y="53907"/>
                          <a:pt x="36149" y="54264"/>
                          <a:pt x="36280" y="54621"/>
                        </a:cubicBezTo>
                        <a:cubicBezTo>
                          <a:pt x="36411" y="54990"/>
                          <a:pt x="36542" y="55347"/>
                          <a:pt x="36661" y="55716"/>
                        </a:cubicBezTo>
                        <a:cubicBezTo>
                          <a:pt x="36732" y="55895"/>
                          <a:pt x="36792" y="56073"/>
                          <a:pt x="36863" y="56252"/>
                        </a:cubicBezTo>
                        <a:cubicBezTo>
                          <a:pt x="36923" y="56443"/>
                          <a:pt x="36982" y="56621"/>
                          <a:pt x="37054" y="56812"/>
                        </a:cubicBezTo>
                        <a:cubicBezTo>
                          <a:pt x="37304" y="57550"/>
                          <a:pt x="37554" y="58288"/>
                          <a:pt x="37804" y="59026"/>
                        </a:cubicBezTo>
                        <a:cubicBezTo>
                          <a:pt x="38280" y="60526"/>
                          <a:pt x="38780" y="62027"/>
                          <a:pt x="39233" y="63551"/>
                        </a:cubicBezTo>
                        <a:cubicBezTo>
                          <a:pt x="39697" y="65075"/>
                          <a:pt x="40126" y="66599"/>
                          <a:pt x="40554" y="68123"/>
                        </a:cubicBezTo>
                        <a:cubicBezTo>
                          <a:pt x="40769" y="68885"/>
                          <a:pt x="40971" y="69647"/>
                          <a:pt x="41173" y="70409"/>
                        </a:cubicBezTo>
                        <a:cubicBezTo>
                          <a:pt x="41376" y="71159"/>
                          <a:pt x="41566" y="71921"/>
                          <a:pt x="41757" y="72671"/>
                        </a:cubicBezTo>
                        <a:cubicBezTo>
                          <a:pt x="41852" y="73052"/>
                          <a:pt x="41947" y="73421"/>
                          <a:pt x="42043" y="73802"/>
                        </a:cubicBezTo>
                        <a:cubicBezTo>
                          <a:pt x="42126" y="74171"/>
                          <a:pt x="42221" y="74540"/>
                          <a:pt x="42304" y="74921"/>
                        </a:cubicBezTo>
                        <a:cubicBezTo>
                          <a:pt x="42388" y="75290"/>
                          <a:pt x="42483" y="75659"/>
                          <a:pt x="42566" y="76028"/>
                        </a:cubicBezTo>
                        <a:cubicBezTo>
                          <a:pt x="42650" y="76397"/>
                          <a:pt x="42745" y="76766"/>
                          <a:pt x="42816" y="77124"/>
                        </a:cubicBezTo>
                        <a:cubicBezTo>
                          <a:pt x="43126" y="78588"/>
                          <a:pt x="43436" y="80029"/>
                          <a:pt x="43686" y="81422"/>
                        </a:cubicBezTo>
                        <a:cubicBezTo>
                          <a:pt x="44733" y="87018"/>
                          <a:pt x="45341" y="91995"/>
                          <a:pt x="45722" y="95554"/>
                        </a:cubicBezTo>
                        <a:cubicBezTo>
                          <a:pt x="45817" y="96447"/>
                          <a:pt x="45900" y="97257"/>
                          <a:pt x="45972" y="97960"/>
                        </a:cubicBezTo>
                        <a:cubicBezTo>
                          <a:pt x="46055" y="98650"/>
                          <a:pt x="46114" y="99257"/>
                          <a:pt x="46150" y="99745"/>
                        </a:cubicBezTo>
                        <a:cubicBezTo>
                          <a:pt x="46245" y="100734"/>
                          <a:pt x="46305" y="101269"/>
                          <a:pt x="46305" y="101269"/>
                        </a:cubicBezTo>
                        <a:cubicBezTo>
                          <a:pt x="46369" y="101838"/>
                          <a:pt x="46515" y="102121"/>
                          <a:pt x="46640" y="102121"/>
                        </a:cubicBezTo>
                        <a:cubicBezTo>
                          <a:pt x="46769" y="102121"/>
                          <a:pt x="46877" y="101820"/>
                          <a:pt x="46853" y="101222"/>
                        </a:cubicBezTo>
                        <a:cubicBezTo>
                          <a:pt x="46853" y="101222"/>
                          <a:pt x="46805" y="100686"/>
                          <a:pt x="46734" y="99698"/>
                        </a:cubicBezTo>
                        <a:cubicBezTo>
                          <a:pt x="46686" y="99210"/>
                          <a:pt x="46638" y="98602"/>
                          <a:pt x="46579" y="97900"/>
                        </a:cubicBezTo>
                        <a:cubicBezTo>
                          <a:pt x="46507" y="97198"/>
                          <a:pt x="46436" y="96388"/>
                          <a:pt x="46353" y="95495"/>
                        </a:cubicBezTo>
                        <a:cubicBezTo>
                          <a:pt x="46007" y="91923"/>
                          <a:pt x="45472" y="86922"/>
                          <a:pt x="44483" y="81279"/>
                        </a:cubicBezTo>
                        <a:cubicBezTo>
                          <a:pt x="44245" y="79874"/>
                          <a:pt x="43948" y="78421"/>
                          <a:pt x="43650" y="76945"/>
                        </a:cubicBezTo>
                        <a:cubicBezTo>
                          <a:pt x="43590" y="76576"/>
                          <a:pt x="43495" y="76207"/>
                          <a:pt x="43412" y="75838"/>
                        </a:cubicBezTo>
                        <a:cubicBezTo>
                          <a:pt x="43328" y="75469"/>
                          <a:pt x="43245" y="75088"/>
                          <a:pt x="43162" y="74719"/>
                        </a:cubicBezTo>
                        <a:cubicBezTo>
                          <a:pt x="43078" y="74338"/>
                          <a:pt x="42995" y="73969"/>
                          <a:pt x="42912" y="73588"/>
                        </a:cubicBezTo>
                        <a:cubicBezTo>
                          <a:pt x="42816" y="73218"/>
                          <a:pt x="42721" y="72837"/>
                          <a:pt x="42626" y="72456"/>
                        </a:cubicBezTo>
                        <a:cubicBezTo>
                          <a:pt x="42447" y="71694"/>
                          <a:pt x="42269" y="70932"/>
                          <a:pt x="42066" y="70170"/>
                        </a:cubicBezTo>
                        <a:cubicBezTo>
                          <a:pt x="41876" y="69408"/>
                          <a:pt x="41673" y="68646"/>
                          <a:pt x="41471" y="67873"/>
                        </a:cubicBezTo>
                        <a:cubicBezTo>
                          <a:pt x="41054" y="66337"/>
                          <a:pt x="40638" y="64801"/>
                          <a:pt x="40173" y="63265"/>
                        </a:cubicBezTo>
                        <a:cubicBezTo>
                          <a:pt x="39733" y="61741"/>
                          <a:pt x="39245" y="60217"/>
                          <a:pt x="38768" y="58717"/>
                        </a:cubicBezTo>
                        <a:cubicBezTo>
                          <a:pt x="38518" y="57967"/>
                          <a:pt x="38268" y="57216"/>
                          <a:pt x="38030" y="56478"/>
                        </a:cubicBezTo>
                        <a:cubicBezTo>
                          <a:pt x="37971" y="56288"/>
                          <a:pt x="37899" y="56109"/>
                          <a:pt x="37840" y="55919"/>
                        </a:cubicBezTo>
                        <a:cubicBezTo>
                          <a:pt x="37780" y="55740"/>
                          <a:pt x="37709" y="55550"/>
                          <a:pt x="37649" y="55371"/>
                        </a:cubicBezTo>
                        <a:cubicBezTo>
                          <a:pt x="37518" y="55002"/>
                          <a:pt x="37387" y="54633"/>
                          <a:pt x="37268" y="54276"/>
                        </a:cubicBezTo>
                        <a:cubicBezTo>
                          <a:pt x="37137" y="53907"/>
                          <a:pt x="37006" y="53549"/>
                          <a:pt x="36887" y="53192"/>
                        </a:cubicBezTo>
                        <a:cubicBezTo>
                          <a:pt x="36756" y="52823"/>
                          <a:pt x="36613" y="52478"/>
                          <a:pt x="36482" y="52121"/>
                        </a:cubicBezTo>
                        <a:cubicBezTo>
                          <a:pt x="36220" y="51406"/>
                          <a:pt x="35970" y="50704"/>
                          <a:pt x="35696" y="50013"/>
                        </a:cubicBezTo>
                        <a:cubicBezTo>
                          <a:pt x="35161" y="48644"/>
                          <a:pt x="34637" y="47287"/>
                          <a:pt x="34101" y="46013"/>
                        </a:cubicBezTo>
                        <a:cubicBezTo>
                          <a:pt x="33958" y="45679"/>
                          <a:pt x="33827" y="45358"/>
                          <a:pt x="33696" y="45036"/>
                        </a:cubicBezTo>
                        <a:cubicBezTo>
                          <a:pt x="33625" y="44870"/>
                          <a:pt x="33553" y="44703"/>
                          <a:pt x="33482" y="44536"/>
                        </a:cubicBezTo>
                        <a:cubicBezTo>
                          <a:pt x="33410" y="44382"/>
                          <a:pt x="33339" y="44215"/>
                          <a:pt x="33268" y="44048"/>
                        </a:cubicBezTo>
                        <a:cubicBezTo>
                          <a:pt x="32982" y="43393"/>
                          <a:pt x="32696" y="42715"/>
                          <a:pt x="32398" y="42036"/>
                        </a:cubicBezTo>
                        <a:cubicBezTo>
                          <a:pt x="32089" y="41369"/>
                          <a:pt x="31779" y="40691"/>
                          <a:pt x="31458" y="40000"/>
                        </a:cubicBezTo>
                        <a:cubicBezTo>
                          <a:pt x="31303" y="39655"/>
                          <a:pt x="31136" y="39309"/>
                          <a:pt x="30982" y="38964"/>
                        </a:cubicBezTo>
                        <a:cubicBezTo>
                          <a:pt x="30815" y="38619"/>
                          <a:pt x="30648" y="38274"/>
                          <a:pt x="30482" y="37928"/>
                        </a:cubicBezTo>
                        <a:cubicBezTo>
                          <a:pt x="29136" y="35142"/>
                          <a:pt x="27684" y="32309"/>
                          <a:pt x="26088" y="29546"/>
                        </a:cubicBezTo>
                        <a:cubicBezTo>
                          <a:pt x="22885" y="23998"/>
                          <a:pt x="19111" y="18759"/>
                          <a:pt x="15384" y="14414"/>
                        </a:cubicBezTo>
                        <a:cubicBezTo>
                          <a:pt x="13515" y="12235"/>
                          <a:pt x="11682" y="10258"/>
                          <a:pt x="9979" y="8532"/>
                        </a:cubicBezTo>
                        <a:cubicBezTo>
                          <a:pt x="8264" y="6829"/>
                          <a:pt x="6705" y="5329"/>
                          <a:pt x="5359" y="4139"/>
                        </a:cubicBezTo>
                        <a:cubicBezTo>
                          <a:pt x="5026" y="3841"/>
                          <a:pt x="4716" y="3555"/>
                          <a:pt x="4419" y="3281"/>
                        </a:cubicBezTo>
                        <a:cubicBezTo>
                          <a:pt x="4109" y="3019"/>
                          <a:pt x="3823" y="2769"/>
                          <a:pt x="3550" y="2543"/>
                        </a:cubicBezTo>
                        <a:cubicBezTo>
                          <a:pt x="3014" y="2079"/>
                          <a:pt x="2561" y="1674"/>
                          <a:pt x="2180" y="1364"/>
                        </a:cubicBezTo>
                        <a:cubicBezTo>
                          <a:pt x="1406" y="733"/>
                          <a:pt x="990" y="388"/>
                          <a:pt x="990" y="388"/>
                        </a:cubicBezTo>
                        <a:cubicBezTo>
                          <a:pt x="657" y="117"/>
                          <a:pt x="397" y="0"/>
                          <a:pt x="24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2" name="Google Shape;752;p42"/>
                  <p:cNvSpPr/>
                  <p:nvPr/>
                </p:nvSpPr>
                <p:spPr>
                  <a:xfrm>
                    <a:off x="3112839" y="6709262"/>
                    <a:ext cx="58980" cy="663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4" h="26811" extrusionOk="0">
                        <a:moveTo>
                          <a:pt x="289" y="0"/>
                        </a:moveTo>
                        <a:cubicBezTo>
                          <a:pt x="158" y="0"/>
                          <a:pt x="25" y="72"/>
                          <a:pt x="1" y="212"/>
                        </a:cubicBezTo>
                        <a:cubicBezTo>
                          <a:pt x="1" y="212"/>
                          <a:pt x="1" y="724"/>
                          <a:pt x="13" y="1557"/>
                        </a:cubicBezTo>
                        <a:cubicBezTo>
                          <a:pt x="13" y="2390"/>
                          <a:pt x="24" y="3557"/>
                          <a:pt x="48" y="4891"/>
                        </a:cubicBezTo>
                        <a:cubicBezTo>
                          <a:pt x="84" y="7558"/>
                          <a:pt x="179" y="10868"/>
                          <a:pt x="322" y="13463"/>
                        </a:cubicBezTo>
                        <a:cubicBezTo>
                          <a:pt x="501" y="16047"/>
                          <a:pt x="798" y="19357"/>
                          <a:pt x="1156" y="22000"/>
                        </a:cubicBezTo>
                        <a:cubicBezTo>
                          <a:pt x="1239" y="22667"/>
                          <a:pt x="1310" y="23286"/>
                          <a:pt x="1394" y="23845"/>
                        </a:cubicBezTo>
                        <a:cubicBezTo>
                          <a:pt x="1477" y="24405"/>
                          <a:pt x="1560" y="24893"/>
                          <a:pt x="1620" y="25310"/>
                        </a:cubicBezTo>
                        <a:cubicBezTo>
                          <a:pt x="1751" y="26143"/>
                          <a:pt x="1822" y="26643"/>
                          <a:pt x="1822" y="26643"/>
                        </a:cubicBezTo>
                        <a:cubicBezTo>
                          <a:pt x="1848" y="26757"/>
                          <a:pt x="1960" y="26811"/>
                          <a:pt x="2076" y="26811"/>
                        </a:cubicBezTo>
                        <a:cubicBezTo>
                          <a:pt x="2226" y="26811"/>
                          <a:pt x="2383" y="26721"/>
                          <a:pt x="2370" y="26560"/>
                        </a:cubicBezTo>
                        <a:cubicBezTo>
                          <a:pt x="2370" y="26560"/>
                          <a:pt x="2322" y="26060"/>
                          <a:pt x="2251" y="25238"/>
                        </a:cubicBezTo>
                        <a:cubicBezTo>
                          <a:pt x="2203" y="24822"/>
                          <a:pt x="2156" y="24322"/>
                          <a:pt x="2108" y="23762"/>
                        </a:cubicBezTo>
                        <a:cubicBezTo>
                          <a:pt x="2048" y="23202"/>
                          <a:pt x="2013" y="22583"/>
                          <a:pt x="1953" y="21917"/>
                        </a:cubicBezTo>
                        <a:cubicBezTo>
                          <a:pt x="1727" y="19273"/>
                          <a:pt x="1560" y="15975"/>
                          <a:pt x="1394" y="13392"/>
                        </a:cubicBezTo>
                        <a:cubicBezTo>
                          <a:pt x="1072" y="8224"/>
                          <a:pt x="560" y="200"/>
                          <a:pt x="560" y="200"/>
                        </a:cubicBezTo>
                        <a:cubicBezTo>
                          <a:pt x="537" y="66"/>
                          <a:pt x="414" y="0"/>
                          <a:pt x="28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3" name="Google Shape;753;p42"/>
                  <p:cNvSpPr/>
                  <p:nvPr/>
                </p:nvSpPr>
                <p:spPr>
                  <a:xfrm>
                    <a:off x="2447432" y="6696496"/>
                    <a:ext cx="526393" cy="233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77" h="9445" extrusionOk="0">
                        <a:moveTo>
                          <a:pt x="1569" y="0"/>
                        </a:moveTo>
                        <a:cubicBezTo>
                          <a:pt x="1521" y="0"/>
                          <a:pt x="1475" y="1"/>
                          <a:pt x="1429" y="1"/>
                        </a:cubicBezTo>
                        <a:cubicBezTo>
                          <a:pt x="1239" y="1"/>
                          <a:pt x="1072" y="13"/>
                          <a:pt x="929" y="25"/>
                        </a:cubicBezTo>
                        <a:cubicBezTo>
                          <a:pt x="786" y="25"/>
                          <a:pt x="655" y="37"/>
                          <a:pt x="560" y="49"/>
                        </a:cubicBezTo>
                        <a:cubicBezTo>
                          <a:pt x="358" y="61"/>
                          <a:pt x="239" y="73"/>
                          <a:pt x="239" y="73"/>
                        </a:cubicBezTo>
                        <a:cubicBezTo>
                          <a:pt x="0" y="132"/>
                          <a:pt x="48" y="585"/>
                          <a:pt x="286" y="632"/>
                        </a:cubicBezTo>
                        <a:cubicBezTo>
                          <a:pt x="286" y="632"/>
                          <a:pt x="393" y="620"/>
                          <a:pt x="584" y="620"/>
                        </a:cubicBezTo>
                        <a:cubicBezTo>
                          <a:pt x="616" y="616"/>
                          <a:pt x="650" y="615"/>
                          <a:pt x="687" y="615"/>
                        </a:cubicBezTo>
                        <a:cubicBezTo>
                          <a:pt x="761" y="615"/>
                          <a:pt x="846" y="620"/>
                          <a:pt x="941" y="620"/>
                        </a:cubicBezTo>
                        <a:cubicBezTo>
                          <a:pt x="1084" y="620"/>
                          <a:pt x="1239" y="620"/>
                          <a:pt x="1417" y="632"/>
                        </a:cubicBezTo>
                        <a:cubicBezTo>
                          <a:pt x="2120" y="668"/>
                          <a:pt x="3096" y="811"/>
                          <a:pt x="4191" y="1085"/>
                        </a:cubicBezTo>
                        <a:cubicBezTo>
                          <a:pt x="5287" y="1347"/>
                          <a:pt x="6489" y="1751"/>
                          <a:pt x="7668" y="2216"/>
                        </a:cubicBezTo>
                        <a:cubicBezTo>
                          <a:pt x="8847" y="2680"/>
                          <a:pt x="9990" y="3216"/>
                          <a:pt x="10990" y="3692"/>
                        </a:cubicBezTo>
                        <a:cubicBezTo>
                          <a:pt x="12978" y="4657"/>
                          <a:pt x="15479" y="6014"/>
                          <a:pt x="17419" y="7228"/>
                        </a:cubicBezTo>
                        <a:cubicBezTo>
                          <a:pt x="19372" y="8419"/>
                          <a:pt x="20789" y="9419"/>
                          <a:pt x="20789" y="9419"/>
                        </a:cubicBezTo>
                        <a:cubicBezTo>
                          <a:pt x="20814" y="9436"/>
                          <a:pt x="20841" y="9444"/>
                          <a:pt x="20870" y="9444"/>
                        </a:cubicBezTo>
                        <a:cubicBezTo>
                          <a:pt x="21056" y="9444"/>
                          <a:pt x="21277" y="9113"/>
                          <a:pt x="21122" y="8979"/>
                        </a:cubicBezTo>
                        <a:cubicBezTo>
                          <a:pt x="21122" y="8979"/>
                          <a:pt x="19765" y="7859"/>
                          <a:pt x="17860" y="6550"/>
                        </a:cubicBezTo>
                        <a:cubicBezTo>
                          <a:pt x="16907" y="5883"/>
                          <a:pt x="15824" y="5169"/>
                          <a:pt x="14717" y="4514"/>
                        </a:cubicBezTo>
                        <a:cubicBezTo>
                          <a:pt x="13597" y="3847"/>
                          <a:pt x="12466" y="3228"/>
                          <a:pt x="11454" y="2728"/>
                        </a:cubicBezTo>
                        <a:cubicBezTo>
                          <a:pt x="10430" y="2240"/>
                          <a:pt x="9240" y="1728"/>
                          <a:pt x="8013" y="1299"/>
                        </a:cubicBezTo>
                        <a:cubicBezTo>
                          <a:pt x="6787" y="859"/>
                          <a:pt x="5513" y="513"/>
                          <a:pt x="4358" y="287"/>
                        </a:cubicBezTo>
                        <a:cubicBezTo>
                          <a:pt x="3275" y="86"/>
                          <a:pt x="2296" y="0"/>
                          <a:pt x="156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4" name="Google Shape;754;p42"/>
                  <p:cNvSpPr/>
                  <p:nvPr/>
                </p:nvSpPr>
                <p:spPr>
                  <a:xfrm>
                    <a:off x="2600004" y="6126931"/>
                    <a:ext cx="57644" cy="287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0" h="11627" extrusionOk="0">
                        <a:moveTo>
                          <a:pt x="372" y="0"/>
                        </a:moveTo>
                        <a:cubicBezTo>
                          <a:pt x="220" y="0"/>
                          <a:pt x="24" y="52"/>
                          <a:pt x="1" y="128"/>
                        </a:cubicBezTo>
                        <a:cubicBezTo>
                          <a:pt x="1" y="128"/>
                          <a:pt x="13" y="354"/>
                          <a:pt x="37" y="711"/>
                        </a:cubicBezTo>
                        <a:cubicBezTo>
                          <a:pt x="48" y="1080"/>
                          <a:pt x="72" y="1580"/>
                          <a:pt x="96" y="2164"/>
                        </a:cubicBezTo>
                        <a:cubicBezTo>
                          <a:pt x="144" y="3318"/>
                          <a:pt x="179" y="4771"/>
                          <a:pt x="310" y="5914"/>
                        </a:cubicBezTo>
                        <a:cubicBezTo>
                          <a:pt x="429" y="7045"/>
                          <a:pt x="703" y="8510"/>
                          <a:pt x="1060" y="9641"/>
                        </a:cubicBezTo>
                        <a:cubicBezTo>
                          <a:pt x="1156" y="9926"/>
                          <a:pt x="1227" y="10188"/>
                          <a:pt x="1322" y="10426"/>
                        </a:cubicBezTo>
                        <a:cubicBezTo>
                          <a:pt x="1406" y="10665"/>
                          <a:pt x="1477" y="10879"/>
                          <a:pt x="1549" y="11046"/>
                        </a:cubicBezTo>
                        <a:cubicBezTo>
                          <a:pt x="1703" y="11391"/>
                          <a:pt x="1787" y="11593"/>
                          <a:pt x="1787" y="11593"/>
                        </a:cubicBezTo>
                        <a:cubicBezTo>
                          <a:pt x="1800" y="11616"/>
                          <a:pt x="1832" y="11626"/>
                          <a:pt x="1876" y="11626"/>
                        </a:cubicBezTo>
                        <a:cubicBezTo>
                          <a:pt x="2033" y="11626"/>
                          <a:pt x="2329" y="11496"/>
                          <a:pt x="2311" y="11403"/>
                        </a:cubicBezTo>
                        <a:cubicBezTo>
                          <a:pt x="2311" y="11403"/>
                          <a:pt x="2251" y="11188"/>
                          <a:pt x="2156" y="10843"/>
                        </a:cubicBezTo>
                        <a:cubicBezTo>
                          <a:pt x="2108" y="10677"/>
                          <a:pt x="2061" y="10462"/>
                          <a:pt x="2001" y="10224"/>
                        </a:cubicBezTo>
                        <a:cubicBezTo>
                          <a:pt x="1942" y="9998"/>
                          <a:pt x="1906" y="9724"/>
                          <a:pt x="1846" y="9450"/>
                        </a:cubicBezTo>
                        <a:cubicBezTo>
                          <a:pt x="1632" y="8331"/>
                          <a:pt x="1489" y="6914"/>
                          <a:pt x="1370" y="5795"/>
                        </a:cubicBezTo>
                        <a:cubicBezTo>
                          <a:pt x="1251" y="4688"/>
                          <a:pt x="1072" y="3247"/>
                          <a:pt x="906" y="2092"/>
                        </a:cubicBezTo>
                        <a:cubicBezTo>
                          <a:pt x="822" y="1509"/>
                          <a:pt x="727" y="997"/>
                          <a:pt x="668" y="640"/>
                        </a:cubicBezTo>
                        <a:cubicBezTo>
                          <a:pt x="596" y="282"/>
                          <a:pt x="549" y="56"/>
                          <a:pt x="549" y="56"/>
                        </a:cubicBezTo>
                        <a:cubicBezTo>
                          <a:pt x="531" y="17"/>
                          <a:pt x="459" y="0"/>
                          <a:pt x="37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755" name="Google Shape;755;p42"/>
            <p:cNvSpPr/>
            <p:nvPr/>
          </p:nvSpPr>
          <p:spPr>
            <a:xfrm flipH="1">
              <a:off x="6505301" y="4462217"/>
              <a:ext cx="2637197" cy="681282"/>
            </a:xfrm>
            <a:custGeom>
              <a:avLst/>
              <a:gdLst/>
              <a:ahLst/>
              <a:cxnLst/>
              <a:rect l="l" t="t" r="r" b="b"/>
              <a:pathLst>
                <a:path w="59984" h="15496" extrusionOk="0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7" name="Google Shape;757;p42"/>
          <p:cNvSpPr txBox="1"/>
          <p:nvPr/>
        </p:nvSpPr>
        <p:spPr>
          <a:xfrm>
            <a:off x="1604325" y="2548321"/>
            <a:ext cx="11280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JUPITER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8" name="Google Shape;758;p42"/>
          <p:cNvSpPr txBox="1"/>
          <p:nvPr/>
        </p:nvSpPr>
        <p:spPr>
          <a:xfrm>
            <a:off x="1604325" y="3228946"/>
            <a:ext cx="11280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MARS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874476E-D1F3-3B20-76A6-06EEA1224B15}"/>
              </a:ext>
            </a:extLst>
          </p:cNvPr>
          <p:cNvSpPr txBox="1"/>
          <p:nvPr/>
        </p:nvSpPr>
        <p:spPr>
          <a:xfrm>
            <a:off x="8527597" y="4835723"/>
            <a:ext cx="592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swald" pitchFamily="2" charset="77"/>
              </a:rPr>
              <a:t>10/13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31E59D-A9C8-B063-4CDB-CAC70A53D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68" y="1210732"/>
            <a:ext cx="5593049" cy="34909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6" name="Google Shape;896;p45"/>
          <p:cNvGrpSpPr/>
          <p:nvPr/>
        </p:nvGrpSpPr>
        <p:grpSpPr>
          <a:xfrm>
            <a:off x="357555" y="436303"/>
            <a:ext cx="2829548" cy="3353952"/>
            <a:chOff x="342862" y="344863"/>
            <a:chExt cx="2829548" cy="3353952"/>
          </a:xfrm>
        </p:grpSpPr>
        <p:grpSp>
          <p:nvGrpSpPr>
            <p:cNvPr id="897" name="Google Shape;897;p45"/>
            <p:cNvGrpSpPr/>
            <p:nvPr/>
          </p:nvGrpSpPr>
          <p:grpSpPr>
            <a:xfrm>
              <a:off x="342862" y="344863"/>
              <a:ext cx="1397069" cy="2951452"/>
              <a:chOff x="252122" y="879390"/>
              <a:chExt cx="1240736" cy="2621183"/>
            </a:xfrm>
          </p:grpSpPr>
          <p:sp>
            <p:nvSpPr>
              <p:cNvPr id="898" name="Google Shape;898;p45"/>
              <p:cNvSpPr/>
              <p:nvPr/>
            </p:nvSpPr>
            <p:spPr>
              <a:xfrm>
                <a:off x="843778" y="879390"/>
                <a:ext cx="147848" cy="779873"/>
              </a:xfrm>
              <a:custGeom>
                <a:avLst/>
                <a:gdLst/>
                <a:ahLst/>
                <a:cxnLst/>
                <a:rect l="l" t="t" r="r" b="b"/>
                <a:pathLst>
                  <a:path w="7550" h="39825" extrusionOk="0">
                    <a:moveTo>
                      <a:pt x="1072" y="0"/>
                    </a:moveTo>
                    <a:cubicBezTo>
                      <a:pt x="665" y="0"/>
                      <a:pt x="257" y="289"/>
                      <a:pt x="251" y="801"/>
                    </a:cubicBezTo>
                    <a:lnTo>
                      <a:pt x="1" y="39675"/>
                    </a:lnTo>
                    <a:cubicBezTo>
                      <a:pt x="185" y="39777"/>
                      <a:pt x="382" y="39824"/>
                      <a:pt x="575" y="39824"/>
                    </a:cubicBezTo>
                    <a:cubicBezTo>
                      <a:pt x="1081" y="39824"/>
                      <a:pt x="1563" y="39498"/>
                      <a:pt x="1727" y="38973"/>
                    </a:cubicBezTo>
                    <a:lnTo>
                      <a:pt x="7335" y="20208"/>
                    </a:lnTo>
                    <a:cubicBezTo>
                      <a:pt x="7549" y="19530"/>
                      <a:pt x="7537" y="18803"/>
                      <a:pt x="7323" y="18125"/>
                    </a:cubicBezTo>
                    <a:lnTo>
                      <a:pt x="1834" y="575"/>
                    </a:lnTo>
                    <a:cubicBezTo>
                      <a:pt x="1713" y="181"/>
                      <a:pt x="1393" y="0"/>
                      <a:pt x="1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5"/>
              <p:cNvSpPr/>
              <p:nvPr/>
            </p:nvSpPr>
            <p:spPr>
              <a:xfrm>
                <a:off x="252122" y="1697807"/>
                <a:ext cx="612952" cy="318235"/>
              </a:xfrm>
              <a:custGeom>
                <a:avLst/>
                <a:gdLst/>
                <a:ahLst/>
                <a:cxnLst/>
                <a:rect l="l" t="t" r="r" b="b"/>
                <a:pathLst>
                  <a:path w="31301" h="16251" extrusionOk="0">
                    <a:moveTo>
                      <a:pt x="30373" y="0"/>
                    </a:moveTo>
                    <a:cubicBezTo>
                      <a:pt x="30266" y="0"/>
                      <a:pt x="30152" y="26"/>
                      <a:pt x="30036" y="84"/>
                    </a:cubicBezTo>
                    <a:lnTo>
                      <a:pt x="32" y="15240"/>
                    </a:lnTo>
                    <a:cubicBezTo>
                      <a:pt x="1" y="15811"/>
                      <a:pt x="457" y="16250"/>
                      <a:pt x="1009" y="16250"/>
                    </a:cubicBezTo>
                    <a:cubicBezTo>
                      <a:pt x="1079" y="16250"/>
                      <a:pt x="1151" y="16243"/>
                      <a:pt x="1223" y="16229"/>
                    </a:cubicBezTo>
                    <a:lnTo>
                      <a:pt x="17773" y="12919"/>
                    </a:lnTo>
                    <a:cubicBezTo>
                      <a:pt x="18368" y="12800"/>
                      <a:pt x="18928" y="12514"/>
                      <a:pt x="19368" y="12097"/>
                    </a:cubicBezTo>
                    <a:lnTo>
                      <a:pt x="30822" y="1143"/>
                    </a:lnTo>
                    <a:cubicBezTo>
                      <a:pt x="31301" y="685"/>
                      <a:pt x="30927" y="0"/>
                      <a:pt x="303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5"/>
              <p:cNvSpPr/>
              <p:nvPr/>
            </p:nvSpPr>
            <p:spPr>
              <a:xfrm>
                <a:off x="843778" y="995787"/>
                <a:ext cx="147848" cy="663475"/>
              </a:xfrm>
              <a:custGeom>
                <a:avLst/>
                <a:gdLst/>
                <a:ahLst/>
                <a:cxnLst/>
                <a:rect l="l" t="t" r="r" b="b"/>
                <a:pathLst>
                  <a:path w="7550" h="33881" extrusionOk="0">
                    <a:moveTo>
                      <a:pt x="3513" y="1"/>
                    </a:moveTo>
                    <a:cubicBezTo>
                      <a:pt x="2477" y="2239"/>
                      <a:pt x="3084" y="5120"/>
                      <a:pt x="3620" y="7430"/>
                    </a:cubicBezTo>
                    <a:cubicBezTo>
                      <a:pt x="4216" y="9954"/>
                      <a:pt x="5156" y="12478"/>
                      <a:pt x="5323" y="15074"/>
                    </a:cubicBezTo>
                    <a:cubicBezTo>
                      <a:pt x="5609" y="19551"/>
                      <a:pt x="3275" y="23146"/>
                      <a:pt x="48" y="25802"/>
                    </a:cubicBezTo>
                    <a:lnTo>
                      <a:pt x="1" y="33731"/>
                    </a:lnTo>
                    <a:cubicBezTo>
                      <a:pt x="185" y="33833"/>
                      <a:pt x="382" y="33880"/>
                      <a:pt x="575" y="33880"/>
                    </a:cubicBezTo>
                    <a:cubicBezTo>
                      <a:pt x="1081" y="33880"/>
                      <a:pt x="1563" y="33554"/>
                      <a:pt x="1727" y="33029"/>
                    </a:cubicBezTo>
                    <a:lnTo>
                      <a:pt x="7347" y="14264"/>
                    </a:lnTo>
                    <a:cubicBezTo>
                      <a:pt x="7549" y="13586"/>
                      <a:pt x="7537" y="12859"/>
                      <a:pt x="7323" y="12181"/>
                    </a:cubicBezTo>
                    <a:lnTo>
                      <a:pt x="35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5"/>
              <p:cNvSpPr/>
              <p:nvPr/>
            </p:nvSpPr>
            <p:spPr>
              <a:xfrm>
                <a:off x="252122" y="1761214"/>
                <a:ext cx="560686" cy="254827"/>
              </a:xfrm>
              <a:custGeom>
                <a:avLst/>
                <a:gdLst/>
                <a:ahLst/>
                <a:cxnLst/>
                <a:rect l="l" t="t" r="r" b="b"/>
                <a:pathLst>
                  <a:path w="28632" h="13013" extrusionOk="0">
                    <a:moveTo>
                      <a:pt x="28631" y="1"/>
                    </a:moveTo>
                    <a:lnTo>
                      <a:pt x="28631" y="1"/>
                    </a:lnTo>
                    <a:cubicBezTo>
                      <a:pt x="26274" y="1739"/>
                      <a:pt x="21952" y="2715"/>
                      <a:pt x="20452" y="3620"/>
                    </a:cubicBezTo>
                    <a:cubicBezTo>
                      <a:pt x="19475" y="4204"/>
                      <a:pt x="18928" y="5144"/>
                      <a:pt x="18082" y="5871"/>
                    </a:cubicBezTo>
                    <a:cubicBezTo>
                      <a:pt x="17392" y="6466"/>
                      <a:pt x="16523" y="6847"/>
                      <a:pt x="15689" y="7192"/>
                    </a:cubicBezTo>
                    <a:cubicBezTo>
                      <a:pt x="13641" y="8061"/>
                      <a:pt x="11558" y="8966"/>
                      <a:pt x="9307" y="9038"/>
                    </a:cubicBezTo>
                    <a:cubicBezTo>
                      <a:pt x="9183" y="9042"/>
                      <a:pt x="9060" y="9044"/>
                      <a:pt x="8937" y="9044"/>
                    </a:cubicBezTo>
                    <a:cubicBezTo>
                      <a:pt x="8093" y="9044"/>
                      <a:pt x="7274" y="8939"/>
                      <a:pt x="6474" y="8752"/>
                    </a:cubicBezTo>
                    <a:lnTo>
                      <a:pt x="32" y="12002"/>
                    </a:lnTo>
                    <a:cubicBezTo>
                      <a:pt x="1" y="12573"/>
                      <a:pt x="457" y="13012"/>
                      <a:pt x="1009" y="13012"/>
                    </a:cubicBezTo>
                    <a:cubicBezTo>
                      <a:pt x="1079" y="13012"/>
                      <a:pt x="1151" y="13005"/>
                      <a:pt x="1223" y="12991"/>
                    </a:cubicBezTo>
                    <a:lnTo>
                      <a:pt x="17773" y="9681"/>
                    </a:lnTo>
                    <a:cubicBezTo>
                      <a:pt x="18368" y="9562"/>
                      <a:pt x="18928" y="9276"/>
                      <a:pt x="19368" y="8859"/>
                    </a:cubicBezTo>
                    <a:lnTo>
                      <a:pt x="286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45"/>
              <p:cNvSpPr/>
              <p:nvPr/>
            </p:nvSpPr>
            <p:spPr>
              <a:xfrm>
                <a:off x="931447" y="1661894"/>
                <a:ext cx="33819" cy="1838679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93894" extrusionOk="0">
                    <a:moveTo>
                      <a:pt x="870" y="1"/>
                    </a:moveTo>
                    <a:cubicBezTo>
                      <a:pt x="393" y="1"/>
                      <a:pt x="1" y="394"/>
                      <a:pt x="1" y="870"/>
                    </a:cubicBezTo>
                    <a:lnTo>
                      <a:pt x="1" y="93024"/>
                    </a:lnTo>
                    <a:cubicBezTo>
                      <a:pt x="1" y="93500"/>
                      <a:pt x="393" y="93893"/>
                      <a:pt x="870" y="93893"/>
                    </a:cubicBezTo>
                    <a:cubicBezTo>
                      <a:pt x="1346" y="93893"/>
                      <a:pt x="1727" y="93500"/>
                      <a:pt x="1727" y="93024"/>
                    </a:cubicBezTo>
                    <a:lnTo>
                      <a:pt x="1727" y="870"/>
                    </a:ln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45"/>
              <p:cNvSpPr/>
              <p:nvPr/>
            </p:nvSpPr>
            <p:spPr>
              <a:xfrm>
                <a:off x="846578" y="1622259"/>
                <a:ext cx="265813" cy="147143"/>
              </a:xfrm>
              <a:custGeom>
                <a:avLst/>
                <a:gdLst/>
                <a:ahLst/>
                <a:cxnLst/>
                <a:rect l="l" t="t" r="r" b="b"/>
                <a:pathLst>
                  <a:path w="13574" h="7514" extrusionOk="0">
                    <a:moveTo>
                      <a:pt x="3751" y="1"/>
                    </a:moveTo>
                    <a:cubicBezTo>
                      <a:pt x="1691" y="1"/>
                      <a:pt x="1" y="1691"/>
                      <a:pt x="1" y="3763"/>
                    </a:cubicBezTo>
                    <a:cubicBezTo>
                      <a:pt x="1" y="5823"/>
                      <a:pt x="1691" y="7514"/>
                      <a:pt x="3751" y="7514"/>
                    </a:cubicBezTo>
                    <a:lnTo>
                      <a:pt x="9823" y="7514"/>
                    </a:lnTo>
                    <a:cubicBezTo>
                      <a:pt x="11883" y="7514"/>
                      <a:pt x="13574" y="5823"/>
                      <a:pt x="13574" y="3763"/>
                    </a:cubicBezTo>
                    <a:cubicBezTo>
                      <a:pt x="13574" y="1691"/>
                      <a:pt x="11883" y="1"/>
                      <a:pt x="98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45"/>
              <p:cNvSpPr/>
              <p:nvPr/>
            </p:nvSpPr>
            <p:spPr>
              <a:xfrm>
                <a:off x="778726" y="1622259"/>
                <a:ext cx="163925" cy="152978"/>
              </a:xfrm>
              <a:custGeom>
                <a:avLst/>
                <a:gdLst/>
                <a:ahLst/>
                <a:cxnLst/>
                <a:rect l="l" t="t" r="r" b="b"/>
                <a:pathLst>
                  <a:path w="8371" h="7812" extrusionOk="0">
                    <a:moveTo>
                      <a:pt x="4192" y="1"/>
                    </a:moveTo>
                    <a:cubicBezTo>
                      <a:pt x="1870" y="1"/>
                      <a:pt x="1" y="1751"/>
                      <a:pt x="1" y="3906"/>
                    </a:cubicBezTo>
                    <a:cubicBezTo>
                      <a:pt x="1" y="6061"/>
                      <a:pt x="1870" y="7811"/>
                      <a:pt x="4192" y="7811"/>
                    </a:cubicBezTo>
                    <a:cubicBezTo>
                      <a:pt x="6502" y="7811"/>
                      <a:pt x="8371" y="6061"/>
                      <a:pt x="8371" y="3906"/>
                    </a:cubicBezTo>
                    <a:cubicBezTo>
                      <a:pt x="8371" y="1751"/>
                      <a:pt x="6502" y="1"/>
                      <a:pt x="41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45"/>
              <p:cNvSpPr/>
              <p:nvPr/>
            </p:nvSpPr>
            <p:spPr>
              <a:xfrm>
                <a:off x="854979" y="1690346"/>
                <a:ext cx="257412" cy="36619"/>
              </a:xfrm>
              <a:custGeom>
                <a:avLst/>
                <a:gdLst/>
                <a:ahLst/>
                <a:cxnLst/>
                <a:rect l="l" t="t" r="r" b="b"/>
                <a:pathLst>
                  <a:path w="13145" h="1870" extrusionOk="0">
                    <a:moveTo>
                      <a:pt x="941" y="0"/>
                    </a:moveTo>
                    <a:cubicBezTo>
                      <a:pt x="429" y="0"/>
                      <a:pt x="0" y="417"/>
                      <a:pt x="0" y="929"/>
                    </a:cubicBezTo>
                    <a:cubicBezTo>
                      <a:pt x="0" y="1453"/>
                      <a:pt x="429" y="1870"/>
                      <a:pt x="941" y="1870"/>
                    </a:cubicBezTo>
                    <a:lnTo>
                      <a:pt x="12204" y="1870"/>
                    </a:lnTo>
                    <a:cubicBezTo>
                      <a:pt x="12728" y="1870"/>
                      <a:pt x="13145" y="1453"/>
                      <a:pt x="13145" y="929"/>
                    </a:cubicBezTo>
                    <a:cubicBezTo>
                      <a:pt x="13145" y="417"/>
                      <a:pt x="12728" y="0"/>
                      <a:pt x="122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5"/>
              <p:cNvSpPr/>
              <p:nvPr/>
            </p:nvSpPr>
            <p:spPr>
              <a:xfrm>
                <a:off x="895318" y="1704348"/>
                <a:ext cx="597540" cy="345651"/>
              </a:xfrm>
              <a:custGeom>
                <a:avLst/>
                <a:gdLst/>
                <a:ahLst/>
                <a:cxnLst/>
                <a:rect l="l" t="t" r="r" b="b"/>
                <a:pathLst>
                  <a:path w="30514" h="17651" extrusionOk="0">
                    <a:moveTo>
                      <a:pt x="970" y="1"/>
                    </a:moveTo>
                    <a:cubicBezTo>
                      <a:pt x="439" y="1"/>
                      <a:pt x="0" y="412"/>
                      <a:pt x="0" y="964"/>
                    </a:cubicBezTo>
                    <a:lnTo>
                      <a:pt x="29242" y="17550"/>
                    </a:lnTo>
                    <a:cubicBezTo>
                      <a:pt x="29365" y="17619"/>
                      <a:pt x="29487" y="17650"/>
                      <a:pt x="29603" y="17650"/>
                    </a:cubicBezTo>
                    <a:cubicBezTo>
                      <a:pt x="30135" y="17650"/>
                      <a:pt x="30514" y="16995"/>
                      <a:pt x="30063" y="16526"/>
                    </a:cubicBezTo>
                    <a:lnTo>
                      <a:pt x="19157" y="5036"/>
                    </a:lnTo>
                    <a:cubicBezTo>
                      <a:pt x="18740" y="4596"/>
                      <a:pt x="18193" y="4274"/>
                      <a:pt x="17609" y="4131"/>
                    </a:cubicBezTo>
                    <a:lnTo>
                      <a:pt x="1238" y="35"/>
                    </a:lnTo>
                    <a:cubicBezTo>
                      <a:pt x="1147" y="12"/>
                      <a:pt x="1057" y="1"/>
                      <a:pt x="9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45"/>
              <p:cNvSpPr/>
              <p:nvPr/>
            </p:nvSpPr>
            <p:spPr>
              <a:xfrm>
                <a:off x="986473" y="1721815"/>
                <a:ext cx="506384" cy="328183"/>
              </a:xfrm>
              <a:custGeom>
                <a:avLst/>
                <a:gdLst/>
                <a:ahLst/>
                <a:cxnLst/>
                <a:rect l="l" t="t" r="r" b="b"/>
                <a:pathLst>
                  <a:path w="25859" h="1675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703" y="2406"/>
                      <a:pt x="3108" y="3370"/>
                      <a:pt x="5692" y="3906"/>
                    </a:cubicBezTo>
                    <a:cubicBezTo>
                      <a:pt x="8823" y="4549"/>
                      <a:pt x="11930" y="4858"/>
                      <a:pt x="14562" y="6847"/>
                    </a:cubicBezTo>
                    <a:cubicBezTo>
                      <a:pt x="16693" y="8454"/>
                      <a:pt x="17598" y="10550"/>
                      <a:pt x="17776" y="12788"/>
                    </a:cubicBezTo>
                    <a:lnTo>
                      <a:pt x="24587" y="16658"/>
                    </a:lnTo>
                    <a:cubicBezTo>
                      <a:pt x="24710" y="16727"/>
                      <a:pt x="24832" y="16758"/>
                      <a:pt x="24948" y="16758"/>
                    </a:cubicBezTo>
                    <a:cubicBezTo>
                      <a:pt x="25480" y="16758"/>
                      <a:pt x="25859" y="16103"/>
                      <a:pt x="25408" y="15634"/>
                    </a:cubicBezTo>
                    <a:lnTo>
                      <a:pt x="14502" y="4144"/>
                    </a:lnTo>
                    <a:cubicBezTo>
                      <a:pt x="14085" y="3704"/>
                      <a:pt x="13538" y="3382"/>
                      <a:pt x="12954" y="323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8" name="Google Shape;908;p45"/>
            <p:cNvGrpSpPr/>
            <p:nvPr/>
          </p:nvGrpSpPr>
          <p:grpSpPr>
            <a:xfrm>
              <a:off x="2095699" y="1042084"/>
              <a:ext cx="1076711" cy="2274662"/>
              <a:chOff x="252122" y="879390"/>
              <a:chExt cx="1240736" cy="2621183"/>
            </a:xfrm>
          </p:grpSpPr>
          <p:sp>
            <p:nvSpPr>
              <p:cNvPr id="909" name="Google Shape;909;p45"/>
              <p:cNvSpPr/>
              <p:nvPr/>
            </p:nvSpPr>
            <p:spPr>
              <a:xfrm>
                <a:off x="843778" y="879390"/>
                <a:ext cx="147848" cy="779873"/>
              </a:xfrm>
              <a:custGeom>
                <a:avLst/>
                <a:gdLst/>
                <a:ahLst/>
                <a:cxnLst/>
                <a:rect l="l" t="t" r="r" b="b"/>
                <a:pathLst>
                  <a:path w="7550" h="39825" extrusionOk="0">
                    <a:moveTo>
                      <a:pt x="1072" y="0"/>
                    </a:moveTo>
                    <a:cubicBezTo>
                      <a:pt x="665" y="0"/>
                      <a:pt x="257" y="289"/>
                      <a:pt x="251" y="801"/>
                    </a:cubicBezTo>
                    <a:lnTo>
                      <a:pt x="1" y="39675"/>
                    </a:lnTo>
                    <a:cubicBezTo>
                      <a:pt x="185" y="39777"/>
                      <a:pt x="382" y="39824"/>
                      <a:pt x="575" y="39824"/>
                    </a:cubicBezTo>
                    <a:cubicBezTo>
                      <a:pt x="1081" y="39824"/>
                      <a:pt x="1563" y="39498"/>
                      <a:pt x="1727" y="38973"/>
                    </a:cubicBezTo>
                    <a:lnTo>
                      <a:pt x="7335" y="20208"/>
                    </a:lnTo>
                    <a:cubicBezTo>
                      <a:pt x="7549" y="19530"/>
                      <a:pt x="7537" y="18803"/>
                      <a:pt x="7323" y="18125"/>
                    </a:cubicBezTo>
                    <a:lnTo>
                      <a:pt x="1834" y="575"/>
                    </a:lnTo>
                    <a:cubicBezTo>
                      <a:pt x="1713" y="181"/>
                      <a:pt x="1393" y="0"/>
                      <a:pt x="1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5"/>
              <p:cNvSpPr/>
              <p:nvPr/>
            </p:nvSpPr>
            <p:spPr>
              <a:xfrm>
                <a:off x="252122" y="1697807"/>
                <a:ext cx="612952" cy="318235"/>
              </a:xfrm>
              <a:custGeom>
                <a:avLst/>
                <a:gdLst/>
                <a:ahLst/>
                <a:cxnLst/>
                <a:rect l="l" t="t" r="r" b="b"/>
                <a:pathLst>
                  <a:path w="31301" h="16251" extrusionOk="0">
                    <a:moveTo>
                      <a:pt x="30373" y="0"/>
                    </a:moveTo>
                    <a:cubicBezTo>
                      <a:pt x="30266" y="0"/>
                      <a:pt x="30152" y="26"/>
                      <a:pt x="30036" y="84"/>
                    </a:cubicBezTo>
                    <a:lnTo>
                      <a:pt x="32" y="15240"/>
                    </a:lnTo>
                    <a:cubicBezTo>
                      <a:pt x="1" y="15811"/>
                      <a:pt x="457" y="16250"/>
                      <a:pt x="1009" y="16250"/>
                    </a:cubicBezTo>
                    <a:cubicBezTo>
                      <a:pt x="1079" y="16250"/>
                      <a:pt x="1151" y="16243"/>
                      <a:pt x="1223" y="16229"/>
                    </a:cubicBezTo>
                    <a:lnTo>
                      <a:pt x="17773" y="12919"/>
                    </a:lnTo>
                    <a:cubicBezTo>
                      <a:pt x="18368" y="12800"/>
                      <a:pt x="18928" y="12514"/>
                      <a:pt x="19368" y="12097"/>
                    </a:cubicBezTo>
                    <a:lnTo>
                      <a:pt x="30822" y="1143"/>
                    </a:lnTo>
                    <a:cubicBezTo>
                      <a:pt x="31301" y="685"/>
                      <a:pt x="30927" y="0"/>
                      <a:pt x="303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5"/>
              <p:cNvSpPr/>
              <p:nvPr/>
            </p:nvSpPr>
            <p:spPr>
              <a:xfrm>
                <a:off x="843778" y="995787"/>
                <a:ext cx="147848" cy="663475"/>
              </a:xfrm>
              <a:custGeom>
                <a:avLst/>
                <a:gdLst/>
                <a:ahLst/>
                <a:cxnLst/>
                <a:rect l="l" t="t" r="r" b="b"/>
                <a:pathLst>
                  <a:path w="7550" h="33881" extrusionOk="0">
                    <a:moveTo>
                      <a:pt x="3513" y="1"/>
                    </a:moveTo>
                    <a:cubicBezTo>
                      <a:pt x="2477" y="2239"/>
                      <a:pt x="3084" y="5120"/>
                      <a:pt x="3620" y="7430"/>
                    </a:cubicBezTo>
                    <a:cubicBezTo>
                      <a:pt x="4216" y="9954"/>
                      <a:pt x="5156" y="12478"/>
                      <a:pt x="5323" y="15074"/>
                    </a:cubicBezTo>
                    <a:cubicBezTo>
                      <a:pt x="5609" y="19551"/>
                      <a:pt x="3275" y="23146"/>
                      <a:pt x="48" y="25802"/>
                    </a:cubicBezTo>
                    <a:lnTo>
                      <a:pt x="1" y="33731"/>
                    </a:lnTo>
                    <a:cubicBezTo>
                      <a:pt x="185" y="33833"/>
                      <a:pt x="382" y="33880"/>
                      <a:pt x="575" y="33880"/>
                    </a:cubicBezTo>
                    <a:cubicBezTo>
                      <a:pt x="1081" y="33880"/>
                      <a:pt x="1563" y="33554"/>
                      <a:pt x="1727" y="33029"/>
                    </a:cubicBezTo>
                    <a:lnTo>
                      <a:pt x="7347" y="14264"/>
                    </a:lnTo>
                    <a:cubicBezTo>
                      <a:pt x="7549" y="13586"/>
                      <a:pt x="7537" y="12859"/>
                      <a:pt x="7323" y="12181"/>
                    </a:cubicBezTo>
                    <a:lnTo>
                      <a:pt x="35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5"/>
              <p:cNvSpPr/>
              <p:nvPr/>
            </p:nvSpPr>
            <p:spPr>
              <a:xfrm>
                <a:off x="252122" y="1761214"/>
                <a:ext cx="560686" cy="254827"/>
              </a:xfrm>
              <a:custGeom>
                <a:avLst/>
                <a:gdLst/>
                <a:ahLst/>
                <a:cxnLst/>
                <a:rect l="l" t="t" r="r" b="b"/>
                <a:pathLst>
                  <a:path w="28632" h="13013" extrusionOk="0">
                    <a:moveTo>
                      <a:pt x="28631" y="1"/>
                    </a:moveTo>
                    <a:lnTo>
                      <a:pt x="28631" y="1"/>
                    </a:lnTo>
                    <a:cubicBezTo>
                      <a:pt x="26274" y="1739"/>
                      <a:pt x="21952" y="2715"/>
                      <a:pt x="20452" y="3620"/>
                    </a:cubicBezTo>
                    <a:cubicBezTo>
                      <a:pt x="19475" y="4204"/>
                      <a:pt x="18928" y="5144"/>
                      <a:pt x="18082" y="5871"/>
                    </a:cubicBezTo>
                    <a:cubicBezTo>
                      <a:pt x="17392" y="6466"/>
                      <a:pt x="16523" y="6847"/>
                      <a:pt x="15689" y="7192"/>
                    </a:cubicBezTo>
                    <a:cubicBezTo>
                      <a:pt x="13641" y="8061"/>
                      <a:pt x="11558" y="8966"/>
                      <a:pt x="9307" y="9038"/>
                    </a:cubicBezTo>
                    <a:cubicBezTo>
                      <a:pt x="9183" y="9042"/>
                      <a:pt x="9060" y="9044"/>
                      <a:pt x="8937" y="9044"/>
                    </a:cubicBezTo>
                    <a:cubicBezTo>
                      <a:pt x="8093" y="9044"/>
                      <a:pt x="7274" y="8939"/>
                      <a:pt x="6474" y="8752"/>
                    </a:cubicBezTo>
                    <a:lnTo>
                      <a:pt x="32" y="12002"/>
                    </a:lnTo>
                    <a:cubicBezTo>
                      <a:pt x="1" y="12573"/>
                      <a:pt x="457" y="13012"/>
                      <a:pt x="1009" y="13012"/>
                    </a:cubicBezTo>
                    <a:cubicBezTo>
                      <a:pt x="1079" y="13012"/>
                      <a:pt x="1151" y="13005"/>
                      <a:pt x="1223" y="12991"/>
                    </a:cubicBezTo>
                    <a:lnTo>
                      <a:pt x="17773" y="9681"/>
                    </a:lnTo>
                    <a:cubicBezTo>
                      <a:pt x="18368" y="9562"/>
                      <a:pt x="18928" y="9276"/>
                      <a:pt x="19368" y="8859"/>
                    </a:cubicBezTo>
                    <a:lnTo>
                      <a:pt x="286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5"/>
              <p:cNvSpPr/>
              <p:nvPr/>
            </p:nvSpPr>
            <p:spPr>
              <a:xfrm>
                <a:off x="931447" y="1661894"/>
                <a:ext cx="33819" cy="1838679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93894" extrusionOk="0">
                    <a:moveTo>
                      <a:pt x="870" y="1"/>
                    </a:moveTo>
                    <a:cubicBezTo>
                      <a:pt x="393" y="1"/>
                      <a:pt x="1" y="394"/>
                      <a:pt x="1" y="870"/>
                    </a:cubicBezTo>
                    <a:lnTo>
                      <a:pt x="1" y="93024"/>
                    </a:lnTo>
                    <a:cubicBezTo>
                      <a:pt x="1" y="93500"/>
                      <a:pt x="393" y="93893"/>
                      <a:pt x="870" y="93893"/>
                    </a:cubicBezTo>
                    <a:cubicBezTo>
                      <a:pt x="1346" y="93893"/>
                      <a:pt x="1727" y="93500"/>
                      <a:pt x="1727" y="93024"/>
                    </a:cubicBezTo>
                    <a:lnTo>
                      <a:pt x="1727" y="870"/>
                    </a:ln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5"/>
              <p:cNvSpPr/>
              <p:nvPr/>
            </p:nvSpPr>
            <p:spPr>
              <a:xfrm>
                <a:off x="846578" y="1622259"/>
                <a:ext cx="265813" cy="147143"/>
              </a:xfrm>
              <a:custGeom>
                <a:avLst/>
                <a:gdLst/>
                <a:ahLst/>
                <a:cxnLst/>
                <a:rect l="l" t="t" r="r" b="b"/>
                <a:pathLst>
                  <a:path w="13574" h="7514" extrusionOk="0">
                    <a:moveTo>
                      <a:pt x="3751" y="1"/>
                    </a:moveTo>
                    <a:cubicBezTo>
                      <a:pt x="1691" y="1"/>
                      <a:pt x="1" y="1691"/>
                      <a:pt x="1" y="3763"/>
                    </a:cubicBezTo>
                    <a:cubicBezTo>
                      <a:pt x="1" y="5823"/>
                      <a:pt x="1691" y="7514"/>
                      <a:pt x="3751" y="7514"/>
                    </a:cubicBezTo>
                    <a:lnTo>
                      <a:pt x="9823" y="7514"/>
                    </a:lnTo>
                    <a:cubicBezTo>
                      <a:pt x="11883" y="7514"/>
                      <a:pt x="13574" y="5823"/>
                      <a:pt x="13574" y="3763"/>
                    </a:cubicBezTo>
                    <a:cubicBezTo>
                      <a:pt x="13574" y="1691"/>
                      <a:pt x="11883" y="1"/>
                      <a:pt x="98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5"/>
              <p:cNvSpPr/>
              <p:nvPr/>
            </p:nvSpPr>
            <p:spPr>
              <a:xfrm>
                <a:off x="778726" y="1622259"/>
                <a:ext cx="163925" cy="152978"/>
              </a:xfrm>
              <a:custGeom>
                <a:avLst/>
                <a:gdLst/>
                <a:ahLst/>
                <a:cxnLst/>
                <a:rect l="l" t="t" r="r" b="b"/>
                <a:pathLst>
                  <a:path w="8371" h="7812" extrusionOk="0">
                    <a:moveTo>
                      <a:pt x="4192" y="1"/>
                    </a:moveTo>
                    <a:cubicBezTo>
                      <a:pt x="1870" y="1"/>
                      <a:pt x="1" y="1751"/>
                      <a:pt x="1" y="3906"/>
                    </a:cubicBezTo>
                    <a:cubicBezTo>
                      <a:pt x="1" y="6061"/>
                      <a:pt x="1870" y="7811"/>
                      <a:pt x="4192" y="7811"/>
                    </a:cubicBezTo>
                    <a:cubicBezTo>
                      <a:pt x="6502" y="7811"/>
                      <a:pt x="8371" y="6061"/>
                      <a:pt x="8371" y="3906"/>
                    </a:cubicBezTo>
                    <a:cubicBezTo>
                      <a:pt x="8371" y="1751"/>
                      <a:pt x="6502" y="1"/>
                      <a:pt x="41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5"/>
              <p:cNvSpPr/>
              <p:nvPr/>
            </p:nvSpPr>
            <p:spPr>
              <a:xfrm>
                <a:off x="854979" y="1690346"/>
                <a:ext cx="257412" cy="36619"/>
              </a:xfrm>
              <a:custGeom>
                <a:avLst/>
                <a:gdLst/>
                <a:ahLst/>
                <a:cxnLst/>
                <a:rect l="l" t="t" r="r" b="b"/>
                <a:pathLst>
                  <a:path w="13145" h="1870" extrusionOk="0">
                    <a:moveTo>
                      <a:pt x="941" y="0"/>
                    </a:moveTo>
                    <a:cubicBezTo>
                      <a:pt x="429" y="0"/>
                      <a:pt x="0" y="417"/>
                      <a:pt x="0" y="929"/>
                    </a:cubicBezTo>
                    <a:cubicBezTo>
                      <a:pt x="0" y="1453"/>
                      <a:pt x="429" y="1870"/>
                      <a:pt x="941" y="1870"/>
                    </a:cubicBezTo>
                    <a:lnTo>
                      <a:pt x="12204" y="1870"/>
                    </a:lnTo>
                    <a:cubicBezTo>
                      <a:pt x="12728" y="1870"/>
                      <a:pt x="13145" y="1453"/>
                      <a:pt x="13145" y="929"/>
                    </a:cubicBezTo>
                    <a:cubicBezTo>
                      <a:pt x="13145" y="417"/>
                      <a:pt x="12728" y="0"/>
                      <a:pt x="122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5"/>
              <p:cNvSpPr/>
              <p:nvPr/>
            </p:nvSpPr>
            <p:spPr>
              <a:xfrm>
                <a:off x="895318" y="1704348"/>
                <a:ext cx="597540" cy="345651"/>
              </a:xfrm>
              <a:custGeom>
                <a:avLst/>
                <a:gdLst/>
                <a:ahLst/>
                <a:cxnLst/>
                <a:rect l="l" t="t" r="r" b="b"/>
                <a:pathLst>
                  <a:path w="30514" h="17651" extrusionOk="0">
                    <a:moveTo>
                      <a:pt x="970" y="1"/>
                    </a:moveTo>
                    <a:cubicBezTo>
                      <a:pt x="439" y="1"/>
                      <a:pt x="0" y="412"/>
                      <a:pt x="0" y="964"/>
                    </a:cubicBezTo>
                    <a:lnTo>
                      <a:pt x="29242" y="17550"/>
                    </a:lnTo>
                    <a:cubicBezTo>
                      <a:pt x="29365" y="17619"/>
                      <a:pt x="29487" y="17650"/>
                      <a:pt x="29603" y="17650"/>
                    </a:cubicBezTo>
                    <a:cubicBezTo>
                      <a:pt x="30135" y="17650"/>
                      <a:pt x="30514" y="16995"/>
                      <a:pt x="30063" y="16526"/>
                    </a:cubicBezTo>
                    <a:lnTo>
                      <a:pt x="19157" y="5036"/>
                    </a:lnTo>
                    <a:cubicBezTo>
                      <a:pt x="18740" y="4596"/>
                      <a:pt x="18193" y="4274"/>
                      <a:pt x="17609" y="4131"/>
                    </a:cubicBezTo>
                    <a:lnTo>
                      <a:pt x="1238" y="35"/>
                    </a:lnTo>
                    <a:cubicBezTo>
                      <a:pt x="1147" y="12"/>
                      <a:pt x="1057" y="1"/>
                      <a:pt x="9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5"/>
              <p:cNvSpPr/>
              <p:nvPr/>
            </p:nvSpPr>
            <p:spPr>
              <a:xfrm>
                <a:off x="986473" y="1721815"/>
                <a:ext cx="506384" cy="328183"/>
              </a:xfrm>
              <a:custGeom>
                <a:avLst/>
                <a:gdLst/>
                <a:ahLst/>
                <a:cxnLst/>
                <a:rect l="l" t="t" r="r" b="b"/>
                <a:pathLst>
                  <a:path w="25859" h="1675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703" y="2406"/>
                      <a:pt x="3108" y="3370"/>
                      <a:pt x="5692" y="3906"/>
                    </a:cubicBezTo>
                    <a:cubicBezTo>
                      <a:pt x="8823" y="4549"/>
                      <a:pt x="11930" y="4858"/>
                      <a:pt x="14562" y="6847"/>
                    </a:cubicBezTo>
                    <a:cubicBezTo>
                      <a:pt x="16693" y="8454"/>
                      <a:pt x="17598" y="10550"/>
                      <a:pt x="17776" y="12788"/>
                    </a:cubicBezTo>
                    <a:lnTo>
                      <a:pt x="24587" y="16658"/>
                    </a:lnTo>
                    <a:cubicBezTo>
                      <a:pt x="24710" y="16727"/>
                      <a:pt x="24832" y="16758"/>
                      <a:pt x="24948" y="16758"/>
                    </a:cubicBezTo>
                    <a:cubicBezTo>
                      <a:pt x="25480" y="16758"/>
                      <a:pt x="25859" y="16103"/>
                      <a:pt x="25408" y="15634"/>
                    </a:cubicBezTo>
                    <a:lnTo>
                      <a:pt x="14502" y="4144"/>
                    </a:lnTo>
                    <a:cubicBezTo>
                      <a:pt x="14085" y="3704"/>
                      <a:pt x="13538" y="3382"/>
                      <a:pt x="12954" y="323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9" name="Google Shape;919;p45"/>
            <p:cNvGrpSpPr/>
            <p:nvPr/>
          </p:nvGrpSpPr>
          <p:grpSpPr>
            <a:xfrm>
              <a:off x="1342701" y="1585618"/>
              <a:ext cx="1000282" cy="2113197"/>
              <a:chOff x="252122" y="879390"/>
              <a:chExt cx="1240736" cy="2621183"/>
            </a:xfrm>
          </p:grpSpPr>
          <p:sp>
            <p:nvSpPr>
              <p:cNvPr id="920" name="Google Shape;920;p45"/>
              <p:cNvSpPr/>
              <p:nvPr/>
            </p:nvSpPr>
            <p:spPr>
              <a:xfrm>
                <a:off x="843778" y="879390"/>
                <a:ext cx="147848" cy="779873"/>
              </a:xfrm>
              <a:custGeom>
                <a:avLst/>
                <a:gdLst/>
                <a:ahLst/>
                <a:cxnLst/>
                <a:rect l="l" t="t" r="r" b="b"/>
                <a:pathLst>
                  <a:path w="7550" h="39825" extrusionOk="0">
                    <a:moveTo>
                      <a:pt x="1072" y="0"/>
                    </a:moveTo>
                    <a:cubicBezTo>
                      <a:pt x="665" y="0"/>
                      <a:pt x="257" y="289"/>
                      <a:pt x="251" y="801"/>
                    </a:cubicBezTo>
                    <a:lnTo>
                      <a:pt x="1" y="39675"/>
                    </a:lnTo>
                    <a:cubicBezTo>
                      <a:pt x="185" y="39777"/>
                      <a:pt x="382" y="39824"/>
                      <a:pt x="575" y="39824"/>
                    </a:cubicBezTo>
                    <a:cubicBezTo>
                      <a:pt x="1081" y="39824"/>
                      <a:pt x="1563" y="39498"/>
                      <a:pt x="1727" y="38973"/>
                    </a:cubicBezTo>
                    <a:lnTo>
                      <a:pt x="7335" y="20208"/>
                    </a:lnTo>
                    <a:cubicBezTo>
                      <a:pt x="7549" y="19530"/>
                      <a:pt x="7537" y="18803"/>
                      <a:pt x="7323" y="18125"/>
                    </a:cubicBezTo>
                    <a:lnTo>
                      <a:pt x="1834" y="575"/>
                    </a:lnTo>
                    <a:cubicBezTo>
                      <a:pt x="1713" y="181"/>
                      <a:pt x="1393" y="0"/>
                      <a:pt x="1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5"/>
              <p:cNvSpPr/>
              <p:nvPr/>
            </p:nvSpPr>
            <p:spPr>
              <a:xfrm>
                <a:off x="252122" y="1697807"/>
                <a:ext cx="612952" cy="318235"/>
              </a:xfrm>
              <a:custGeom>
                <a:avLst/>
                <a:gdLst/>
                <a:ahLst/>
                <a:cxnLst/>
                <a:rect l="l" t="t" r="r" b="b"/>
                <a:pathLst>
                  <a:path w="31301" h="16251" extrusionOk="0">
                    <a:moveTo>
                      <a:pt x="30373" y="0"/>
                    </a:moveTo>
                    <a:cubicBezTo>
                      <a:pt x="30266" y="0"/>
                      <a:pt x="30152" y="26"/>
                      <a:pt x="30036" y="84"/>
                    </a:cubicBezTo>
                    <a:lnTo>
                      <a:pt x="32" y="15240"/>
                    </a:lnTo>
                    <a:cubicBezTo>
                      <a:pt x="1" y="15811"/>
                      <a:pt x="457" y="16250"/>
                      <a:pt x="1009" y="16250"/>
                    </a:cubicBezTo>
                    <a:cubicBezTo>
                      <a:pt x="1079" y="16250"/>
                      <a:pt x="1151" y="16243"/>
                      <a:pt x="1223" y="16229"/>
                    </a:cubicBezTo>
                    <a:lnTo>
                      <a:pt x="17773" y="12919"/>
                    </a:lnTo>
                    <a:cubicBezTo>
                      <a:pt x="18368" y="12800"/>
                      <a:pt x="18928" y="12514"/>
                      <a:pt x="19368" y="12097"/>
                    </a:cubicBezTo>
                    <a:lnTo>
                      <a:pt x="30822" y="1143"/>
                    </a:lnTo>
                    <a:cubicBezTo>
                      <a:pt x="31301" y="685"/>
                      <a:pt x="30927" y="0"/>
                      <a:pt x="303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5"/>
              <p:cNvSpPr/>
              <p:nvPr/>
            </p:nvSpPr>
            <p:spPr>
              <a:xfrm>
                <a:off x="843778" y="995787"/>
                <a:ext cx="147848" cy="663475"/>
              </a:xfrm>
              <a:custGeom>
                <a:avLst/>
                <a:gdLst/>
                <a:ahLst/>
                <a:cxnLst/>
                <a:rect l="l" t="t" r="r" b="b"/>
                <a:pathLst>
                  <a:path w="7550" h="33881" extrusionOk="0">
                    <a:moveTo>
                      <a:pt x="3513" y="1"/>
                    </a:moveTo>
                    <a:cubicBezTo>
                      <a:pt x="2477" y="2239"/>
                      <a:pt x="3084" y="5120"/>
                      <a:pt x="3620" y="7430"/>
                    </a:cubicBezTo>
                    <a:cubicBezTo>
                      <a:pt x="4216" y="9954"/>
                      <a:pt x="5156" y="12478"/>
                      <a:pt x="5323" y="15074"/>
                    </a:cubicBezTo>
                    <a:cubicBezTo>
                      <a:pt x="5609" y="19551"/>
                      <a:pt x="3275" y="23146"/>
                      <a:pt x="48" y="25802"/>
                    </a:cubicBezTo>
                    <a:lnTo>
                      <a:pt x="1" y="33731"/>
                    </a:lnTo>
                    <a:cubicBezTo>
                      <a:pt x="185" y="33833"/>
                      <a:pt x="382" y="33880"/>
                      <a:pt x="575" y="33880"/>
                    </a:cubicBezTo>
                    <a:cubicBezTo>
                      <a:pt x="1081" y="33880"/>
                      <a:pt x="1563" y="33554"/>
                      <a:pt x="1727" y="33029"/>
                    </a:cubicBezTo>
                    <a:lnTo>
                      <a:pt x="7347" y="14264"/>
                    </a:lnTo>
                    <a:cubicBezTo>
                      <a:pt x="7549" y="13586"/>
                      <a:pt x="7537" y="12859"/>
                      <a:pt x="7323" y="12181"/>
                    </a:cubicBezTo>
                    <a:lnTo>
                      <a:pt x="35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5"/>
              <p:cNvSpPr/>
              <p:nvPr/>
            </p:nvSpPr>
            <p:spPr>
              <a:xfrm>
                <a:off x="252122" y="1761214"/>
                <a:ext cx="560686" cy="254827"/>
              </a:xfrm>
              <a:custGeom>
                <a:avLst/>
                <a:gdLst/>
                <a:ahLst/>
                <a:cxnLst/>
                <a:rect l="l" t="t" r="r" b="b"/>
                <a:pathLst>
                  <a:path w="28632" h="13013" extrusionOk="0">
                    <a:moveTo>
                      <a:pt x="28631" y="1"/>
                    </a:moveTo>
                    <a:lnTo>
                      <a:pt x="28631" y="1"/>
                    </a:lnTo>
                    <a:cubicBezTo>
                      <a:pt x="26274" y="1739"/>
                      <a:pt x="21952" y="2715"/>
                      <a:pt x="20452" y="3620"/>
                    </a:cubicBezTo>
                    <a:cubicBezTo>
                      <a:pt x="19475" y="4204"/>
                      <a:pt x="18928" y="5144"/>
                      <a:pt x="18082" y="5871"/>
                    </a:cubicBezTo>
                    <a:cubicBezTo>
                      <a:pt x="17392" y="6466"/>
                      <a:pt x="16523" y="6847"/>
                      <a:pt x="15689" y="7192"/>
                    </a:cubicBezTo>
                    <a:cubicBezTo>
                      <a:pt x="13641" y="8061"/>
                      <a:pt x="11558" y="8966"/>
                      <a:pt x="9307" y="9038"/>
                    </a:cubicBezTo>
                    <a:cubicBezTo>
                      <a:pt x="9183" y="9042"/>
                      <a:pt x="9060" y="9044"/>
                      <a:pt x="8937" y="9044"/>
                    </a:cubicBezTo>
                    <a:cubicBezTo>
                      <a:pt x="8093" y="9044"/>
                      <a:pt x="7274" y="8939"/>
                      <a:pt x="6474" y="8752"/>
                    </a:cubicBezTo>
                    <a:lnTo>
                      <a:pt x="32" y="12002"/>
                    </a:lnTo>
                    <a:cubicBezTo>
                      <a:pt x="1" y="12573"/>
                      <a:pt x="457" y="13012"/>
                      <a:pt x="1009" y="13012"/>
                    </a:cubicBezTo>
                    <a:cubicBezTo>
                      <a:pt x="1079" y="13012"/>
                      <a:pt x="1151" y="13005"/>
                      <a:pt x="1223" y="12991"/>
                    </a:cubicBezTo>
                    <a:lnTo>
                      <a:pt x="17773" y="9681"/>
                    </a:lnTo>
                    <a:cubicBezTo>
                      <a:pt x="18368" y="9562"/>
                      <a:pt x="18928" y="9276"/>
                      <a:pt x="19368" y="8859"/>
                    </a:cubicBezTo>
                    <a:lnTo>
                      <a:pt x="286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5"/>
              <p:cNvSpPr/>
              <p:nvPr/>
            </p:nvSpPr>
            <p:spPr>
              <a:xfrm>
                <a:off x="931447" y="1661894"/>
                <a:ext cx="33819" cy="1838679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93894" extrusionOk="0">
                    <a:moveTo>
                      <a:pt x="870" y="1"/>
                    </a:moveTo>
                    <a:cubicBezTo>
                      <a:pt x="393" y="1"/>
                      <a:pt x="1" y="394"/>
                      <a:pt x="1" y="870"/>
                    </a:cubicBezTo>
                    <a:lnTo>
                      <a:pt x="1" y="93024"/>
                    </a:lnTo>
                    <a:cubicBezTo>
                      <a:pt x="1" y="93500"/>
                      <a:pt x="393" y="93893"/>
                      <a:pt x="870" y="93893"/>
                    </a:cubicBezTo>
                    <a:cubicBezTo>
                      <a:pt x="1346" y="93893"/>
                      <a:pt x="1727" y="93500"/>
                      <a:pt x="1727" y="93024"/>
                    </a:cubicBezTo>
                    <a:lnTo>
                      <a:pt x="1727" y="870"/>
                    </a:ln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5"/>
              <p:cNvSpPr/>
              <p:nvPr/>
            </p:nvSpPr>
            <p:spPr>
              <a:xfrm>
                <a:off x="846578" y="1622259"/>
                <a:ext cx="265813" cy="147143"/>
              </a:xfrm>
              <a:custGeom>
                <a:avLst/>
                <a:gdLst/>
                <a:ahLst/>
                <a:cxnLst/>
                <a:rect l="l" t="t" r="r" b="b"/>
                <a:pathLst>
                  <a:path w="13574" h="7514" extrusionOk="0">
                    <a:moveTo>
                      <a:pt x="3751" y="1"/>
                    </a:moveTo>
                    <a:cubicBezTo>
                      <a:pt x="1691" y="1"/>
                      <a:pt x="1" y="1691"/>
                      <a:pt x="1" y="3763"/>
                    </a:cubicBezTo>
                    <a:cubicBezTo>
                      <a:pt x="1" y="5823"/>
                      <a:pt x="1691" y="7514"/>
                      <a:pt x="3751" y="7514"/>
                    </a:cubicBezTo>
                    <a:lnTo>
                      <a:pt x="9823" y="7514"/>
                    </a:lnTo>
                    <a:cubicBezTo>
                      <a:pt x="11883" y="7514"/>
                      <a:pt x="13574" y="5823"/>
                      <a:pt x="13574" y="3763"/>
                    </a:cubicBezTo>
                    <a:cubicBezTo>
                      <a:pt x="13574" y="1691"/>
                      <a:pt x="11883" y="1"/>
                      <a:pt x="98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5"/>
              <p:cNvSpPr/>
              <p:nvPr/>
            </p:nvSpPr>
            <p:spPr>
              <a:xfrm>
                <a:off x="778726" y="1622259"/>
                <a:ext cx="163925" cy="152978"/>
              </a:xfrm>
              <a:custGeom>
                <a:avLst/>
                <a:gdLst/>
                <a:ahLst/>
                <a:cxnLst/>
                <a:rect l="l" t="t" r="r" b="b"/>
                <a:pathLst>
                  <a:path w="8371" h="7812" extrusionOk="0">
                    <a:moveTo>
                      <a:pt x="4192" y="1"/>
                    </a:moveTo>
                    <a:cubicBezTo>
                      <a:pt x="1870" y="1"/>
                      <a:pt x="1" y="1751"/>
                      <a:pt x="1" y="3906"/>
                    </a:cubicBezTo>
                    <a:cubicBezTo>
                      <a:pt x="1" y="6061"/>
                      <a:pt x="1870" y="7811"/>
                      <a:pt x="4192" y="7811"/>
                    </a:cubicBezTo>
                    <a:cubicBezTo>
                      <a:pt x="6502" y="7811"/>
                      <a:pt x="8371" y="6061"/>
                      <a:pt x="8371" y="3906"/>
                    </a:cubicBezTo>
                    <a:cubicBezTo>
                      <a:pt x="8371" y="1751"/>
                      <a:pt x="6502" y="1"/>
                      <a:pt x="41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5"/>
              <p:cNvSpPr/>
              <p:nvPr/>
            </p:nvSpPr>
            <p:spPr>
              <a:xfrm>
                <a:off x="854979" y="1690346"/>
                <a:ext cx="257412" cy="36619"/>
              </a:xfrm>
              <a:custGeom>
                <a:avLst/>
                <a:gdLst/>
                <a:ahLst/>
                <a:cxnLst/>
                <a:rect l="l" t="t" r="r" b="b"/>
                <a:pathLst>
                  <a:path w="13145" h="1870" extrusionOk="0">
                    <a:moveTo>
                      <a:pt x="941" y="0"/>
                    </a:moveTo>
                    <a:cubicBezTo>
                      <a:pt x="429" y="0"/>
                      <a:pt x="0" y="417"/>
                      <a:pt x="0" y="929"/>
                    </a:cubicBezTo>
                    <a:cubicBezTo>
                      <a:pt x="0" y="1453"/>
                      <a:pt x="429" y="1870"/>
                      <a:pt x="941" y="1870"/>
                    </a:cubicBezTo>
                    <a:lnTo>
                      <a:pt x="12204" y="1870"/>
                    </a:lnTo>
                    <a:cubicBezTo>
                      <a:pt x="12728" y="1870"/>
                      <a:pt x="13145" y="1453"/>
                      <a:pt x="13145" y="929"/>
                    </a:cubicBezTo>
                    <a:cubicBezTo>
                      <a:pt x="13145" y="417"/>
                      <a:pt x="12728" y="0"/>
                      <a:pt x="122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5"/>
              <p:cNvSpPr/>
              <p:nvPr/>
            </p:nvSpPr>
            <p:spPr>
              <a:xfrm>
                <a:off x="895318" y="1704348"/>
                <a:ext cx="597540" cy="345651"/>
              </a:xfrm>
              <a:custGeom>
                <a:avLst/>
                <a:gdLst/>
                <a:ahLst/>
                <a:cxnLst/>
                <a:rect l="l" t="t" r="r" b="b"/>
                <a:pathLst>
                  <a:path w="30514" h="17651" extrusionOk="0">
                    <a:moveTo>
                      <a:pt x="970" y="1"/>
                    </a:moveTo>
                    <a:cubicBezTo>
                      <a:pt x="439" y="1"/>
                      <a:pt x="0" y="412"/>
                      <a:pt x="0" y="964"/>
                    </a:cubicBezTo>
                    <a:lnTo>
                      <a:pt x="29242" y="17550"/>
                    </a:lnTo>
                    <a:cubicBezTo>
                      <a:pt x="29365" y="17619"/>
                      <a:pt x="29487" y="17650"/>
                      <a:pt x="29603" y="17650"/>
                    </a:cubicBezTo>
                    <a:cubicBezTo>
                      <a:pt x="30135" y="17650"/>
                      <a:pt x="30514" y="16995"/>
                      <a:pt x="30063" y="16526"/>
                    </a:cubicBezTo>
                    <a:lnTo>
                      <a:pt x="19157" y="5036"/>
                    </a:lnTo>
                    <a:cubicBezTo>
                      <a:pt x="18740" y="4596"/>
                      <a:pt x="18193" y="4274"/>
                      <a:pt x="17609" y="4131"/>
                    </a:cubicBezTo>
                    <a:lnTo>
                      <a:pt x="1238" y="35"/>
                    </a:lnTo>
                    <a:cubicBezTo>
                      <a:pt x="1147" y="12"/>
                      <a:pt x="1057" y="1"/>
                      <a:pt x="9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5"/>
              <p:cNvSpPr/>
              <p:nvPr/>
            </p:nvSpPr>
            <p:spPr>
              <a:xfrm>
                <a:off x="986473" y="1721815"/>
                <a:ext cx="506384" cy="328183"/>
              </a:xfrm>
              <a:custGeom>
                <a:avLst/>
                <a:gdLst/>
                <a:ahLst/>
                <a:cxnLst/>
                <a:rect l="l" t="t" r="r" b="b"/>
                <a:pathLst>
                  <a:path w="25859" h="1675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703" y="2406"/>
                      <a:pt x="3108" y="3370"/>
                      <a:pt x="5692" y="3906"/>
                    </a:cubicBezTo>
                    <a:cubicBezTo>
                      <a:pt x="8823" y="4549"/>
                      <a:pt x="11930" y="4858"/>
                      <a:pt x="14562" y="6847"/>
                    </a:cubicBezTo>
                    <a:cubicBezTo>
                      <a:pt x="16693" y="8454"/>
                      <a:pt x="17598" y="10550"/>
                      <a:pt x="17776" y="12788"/>
                    </a:cubicBezTo>
                    <a:lnTo>
                      <a:pt x="24587" y="16658"/>
                    </a:lnTo>
                    <a:cubicBezTo>
                      <a:pt x="24710" y="16727"/>
                      <a:pt x="24832" y="16758"/>
                      <a:pt x="24948" y="16758"/>
                    </a:cubicBezTo>
                    <a:cubicBezTo>
                      <a:pt x="25480" y="16758"/>
                      <a:pt x="25859" y="16103"/>
                      <a:pt x="25408" y="15634"/>
                    </a:cubicBezTo>
                    <a:lnTo>
                      <a:pt x="14502" y="4144"/>
                    </a:lnTo>
                    <a:cubicBezTo>
                      <a:pt x="14085" y="3704"/>
                      <a:pt x="13538" y="3382"/>
                      <a:pt x="12954" y="323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573;p38">
            <a:extLst>
              <a:ext uri="{FF2B5EF4-FFF2-40B4-BE49-F238E27FC236}">
                <a16:creationId xmlns:a16="http://schemas.microsoft.com/office/drawing/2014/main" id="{19926A5C-278B-D600-FB38-B48529288673}"/>
              </a:ext>
            </a:extLst>
          </p:cNvPr>
          <p:cNvSpPr txBox="1">
            <a:spLocks/>
          </p:cNvSpPr>
          <p:nvPr/>
        </p:nvSpPr>
        <p:spPr>
          <a:xfrm>
            <a:off x="5739793" y="1293434"/>
            <a:ext cx="3404207" cy="20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fr-FR" sz="4000" dirty="0"/>
              <a:t>Gestion de projet</a:t>
            </a:r>
          </a:p>
        </p:txBody>
      </p:sp>
      <p:sp>
        <p:nvSpPr>
          <p:cNvPr id="3" name="Google Shape;506;p36">
            <a:extLst>
              <a:ext uri="{FF2B5EF4-FFF2-40B4-BE49-F238E27FC236}">
                <a16:creationId xmlns:a16="http://schemas.microsoft.com/office/drawing/2014/main" id="{AD9E4C8E-8B1D-5704-CF23-82EA64556CA2}"/>
              </a:ext>
            </a:extLst>
          </p:cNvPr>
          <p:cNvSpPr txBox="1">
            <a:spLocks/>
          </p:cNvSpPr>
          <p:nvPr/>
        </p:nvSpPr>
        <p:spPr>
          <a:xfrm>
            <a:off x="6707049" y="531084"/>
            <a:ext cx="1680043" cy="13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8000" dirty="0"/>
              <a:t>03</a:t>
            </a:r>
          </a:p>
        </p:txBody>
      </p:sp>
      <p:grpSp>
        <p:nvGrpSpPr>
          <p:cNvPr id="6" name="Google Shape;892;p45">
            <a:extLst>
              <a:ext uri="{FF2B5EF4-FFF2-40B4-BE49-F238E27FC236}">
                <a16:creationId xmlns:a16="http://schemas.microsoft.com/office/drawing/2014/main" id="{83C363AB-FBE1-03D1-70A6-528FBA65BCDF}"/>
              </a:ext>
            </a:extLst>
          </p:cNvPr>
          <p:cNvGrpSpPr/>
          <p:nvPr/>
        </p:nvGrpSpPr>
        <p:grpSpPr>
          <a:xfrm flipH="1">
            <a:off x="7101195" y="1822508"/>
            <a:ext cx="446222" cy="77476"/>
            <a:chOff x="6146875" y="1767300"/>
            <a:chExt cx="331025" cy="57475"/>
          </a:xfrm>
        </p:grpSpPr>
        <p:sp>
          <p:nvSpPr>
            <p:cNvPr id="7" name="Google Shape;893;p45">
              <a:extLst>
                <a:ext uri="{FF2B5EF4-FFF2-40B4-BE49-F238E27FC236}">
                  <a16:creationId xmlns:a16="http://schemas.microsoft.com/office/drawing/2014/main" id="{16D12BF2-1641-5B82-747C-2735D2F6BBE9}"/>
                </a:ext>
              </a:extLst>
            </p:cNvPr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94;p45">
              <a:extLst>
                <a:ext uri="{FF2B5EF4-FFF2-40B4-BE49-F238E27FC236}">
                  <a16:creationId xmlns:a16="http://schemas.microsoft.com/office/drawing/2014/main" id="{F6FD500F-103D-36D0-2483-E473612B0325}"/>
                </a:ext>
              </a:extLst>
            </p:cNvPr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95;p45">
              <a:extLst>
                <a:ext uri="{FF2B5EF4-FFF2-40B4-BE49-F238E27FC236}">
                  <a16:creationId xmlns:a16="http://schemas.microsoft.com/office/drawing/2014/main" id="{CD9925EA-1939-FE74-A80C-CBAB1BDAD67E}"/>
                </a:ext>
              </a:extLst>
            </p:cNvPr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5E1321FE-EDC9-9E98-6FD0-1E63B1F8F8F4}"/>
              </a:ext>
            </a:extLst>
          </p:cNvPr>
          <p:cNvSpPr txBox="1"/>
          <p:nvPr/>
        </p:nvSpPr>
        <p:spPr>
          <a:xfrm>
            <a:off x="8527597" y="4835723"/>
            <a:ext cx="592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swald" pitchFamily="2" charset="77"/>
              </a:rPr>
              <a:t>11/13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50"/>
          <p:cNvGrpSpPr/>
          <p:nvPr/>
        </p:nvGrpSpPr>
        <p:grpSpPr>
          <a:xfrm>
            <a:off x="6498992" y="1702473"/>
            <a:ext cx="260682" cy="249215"/>
            <a:chOff x="7441465" y="2302860"/>
            <a:chExt cx="342192" cy="327140"/>
          </a:xfrm>
        </p:grpSpPr>
        <p:sp>
          <p:nvSpPr>
            <p:cNvPr id="1399" name="Google Shape;1399;p50"/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07F214CB-7DDE-1F6D-DF4A-983AE26BA5E5}"/>
              </a:ext>
            </a:extLst>
          </p:cNvPr>
          <p:cNvSpPr txBox="1"/>
          <p:nvPr/>
        </p:nvSpPr>
        <p:spPr>
          <a:xfrm>
            <a:off x="302855" y="1136080"/>
            <a:ext cx="758650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fr-FR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La première étape dans la gestion d’un projet est de rédiger le cahier des charges. </a:t>
            </a:r>
            <a:endParaRPr lang="fr-F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fr-FR" b="0" dirty="0">
                <a:effectLst/>
              </a:rPr>
            </a:br>
            <a:r>
              <a:rPr lang="fr-FR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Il reprend les points suivants : </a:t>
            </a:r>
            <a:endParaRPr lang="fr-FR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Le cadrage (demande, parties prenantes, …)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Le déroulement du projet (jalons, contraintes planning, budget,)</a:t>
            </a:r>
          </a:p>
        </p:txBody>
      </p:sp>
      <p:sp>
        <p:nvSpPr>
          <p:cNvPr id="9" name="Google Shape;651;p39">
            <a:extLst>
              <a:ext uri="{FF2B5EF4-FFF2-40B4-BE49-F238E27FC236}">
                <a16:creationId xmlns:a16="http://schemas.microsoft.com/office/drawing/2014/main" id="{09BA00FB-9DA8-F215-CAEA-8B2164809B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2855" y="446413"/>
            <a:ext cx="770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CAHIER DES CHARGES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FC642839-99EF-C84B-551A-F5C71562D5A5}"/>
                  </a:ext>
                </a:extLst>
              </p14:cNvPr>
              <p14:cNvContentPartPr/>
              <p14:nvPr/>
            </p14:nvContentPartPr>
            <p14:xfrm>
              <a:off x="-1302171" y="5408677"/>
              <a:ext cx="360" cy="360"/>
            </p14:xfrm>
          </p:contentPart>
        </mc:Choice>
        <mc:Fallback xmlns=""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FC642839-99EF-C84B-551A-F5C71562D5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365171" y="5345677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Google Shape;739;p42">
            <a:extLst>
              <a:ext uri="{FF2B5EF4-FFF2-40B4-BE49-F238E27FC236}">
                <a16:creationId xmlns:a16="http://schemas.microsoft.com/office/drawing/2014/main" id="{CA142CB5-260B-2B20-0791-BD349B0894F1}"/>
              </a:ext>
            </a:extLst>
          </p:cNvPr>
          <p:cNvGrpSpPr/>
          <p:nvPr/>
        </p:nvGrpSpPr>
        <p:grpSpPr>
          <a:xfrm>
            <a:off x="6163146" y="2651760"/>
            <a:ext cx="2973143" cy="2253225"/>
            <a:chOff x="6505290" y="3340500"/>
            <a:chExt cx="2637207" cy="2020722"/>
          </a:xfrm>
        </p:grpSpPr>
        <p:sp>
          <p:nvSpPr>
            <p:cNvPr id="4" name="Google Shape;740;p42">
              <a:extLst>
                <a:ext uri="{FF2B5EF4-FFF2-40B4-BE49-F238E27FC236}">
                  <a16:creationId xmlns:a16="http://schemas.microsoft.com/office/drawing/2014/main" id="{319A511C-F0F1-30FE-0AFB-9A53917FB9BC}"/>
                </a:ext>
              </a:extLst>
            </p:cNvPr>
            <p:cNvSpPr/>
            <p:nvPr/>
          </p:nvSpPr>
          <p:spPr>
            <a:xfrm flipH="1">
              <a:off x="6505290" y="3340500"/>
              <a:ext cx="1894211" cy="1361173"/>
            </a:xfrm>
            <a:custGeom>
              <a:avLst/>
              <a:gdLst/>
              <a:ahLst/>
              <a:cxnLst/>
              <a:rect l="l" t="t" r="r" b="b"/>
              <a:pathLst>
                <a:path w="60282" h="45939" extrusionOk="0">
                  <a:moveTo>
                    <a:pt x="32528" y="16423"/>
                  </a:moveTo>
                  <a:cubicBezTo>
                    <a:pt x="32933" y="16542"/>
                    <a:pt x="33349" y="16661"/>
                    <a:pt x="33754" y="16804"/>
                  </a:cubicBezTo>
                  <a:cubicBezTo>
                    <a:pt x="33850" y="17327"/>
                    <a:pt x="33909" y="17863"/>
                    <a:pt x="33850" y="18399"/>
                  </a:cubicBezTo>
                  <a:cubicBezTo>
                    <a:pt x="33802" y="18804"/>
                    <a:pt x="33671" y="19185"/>
                    <a:pt x="33540" y="19566"/>
                  </a:cubicBezTo>
                  <a:cubicBezTo>
                    <a:pt x="32766" y="19554"/>
                    <a:pt x="32504" y="19220"/>
                    <a:pt x="32468" y="18280"/>
                  </a:cubicBezTo>
                  <a:cubicBezTo>
                    <a:pt x="32445" y="17863"/>
                    <a:pt x="32468" y="17435"/>
                    <a:pt x="32492" y="17030"/>
                  </a:cubicBezTo>
                  <a:cubicBezTo>
                    <a:pt x="32504" y="16827"/>
                    <a:pt x="32516" y="16625"/>
                    <a:pt x="32528" y="16423"/>
                  </a:cubicBezTo>
                  <a:close/>
                  <a:moveTo>
                    <a:pt x="24467" y="17351"/>
                  </a:moveTo>
                  <a:lnTo>
                    <a:pt x="24467" y="17351"/>
                  </a:lnTo>
                  <a:cubicBezTo>
                    <a:pt x="24336" y="18292"/>
                    <a:pt x="24336" y="19244"/>
                    <a:pt x="24551" y="20328"/>
                  </a:cubicBezTo>
                  <a:cubicBezTo>
                    <a:pt x="24598" y="20506"/>
                    <a:pt x="24670" y="20697"/>
                    <a:pt x="24729" y="20864"/>
                  </a:cubicBezTo>
                  <a:cubicBezTo>
                    <a:pt x="24836" y="21125"/>
                    <a:pt x="24944" y="21387"/>
                    <a:pt x="24872" y="21530"/>
                  </a:cubicBezTo>
                  <a:cubicBezTo>
                    <a:pt x="24860" y="21566"/>
                    <a:pt x="24813" y="21614"/>
                    <a:pt x="24765" y="21649"/>
                  </a:cubicBezTo>
                  <a:cubicBezTo>
                    <a:pt x="24658" y="21506"/>
                    <a:pt x="24551" y="21375"/>
                    <a:pt x="24444" y="21233"/>
                  </a:cubicBezTo>
                  <a:cubicBezTo>
                    <a:pt x="24182" y="20911"/>
                    <a:pt x="23932" y="20613"/>
                    <a:pt x="23777" y="20268"/>
                  </a:cubicBezTo>
                  <a:cubicBezTo>
                    <a:pt x="23479" y="19637"/>
                    <a:pt x="23384" y="18839"/>
                    <a:pt x="23420" y="18066"/>
                  </a:cubicBezTo>
                  <a:cubicBezTo>
                    <a:pt x="23777" y="17792"/>
                    <a:pt x="24122" y="17565"/>
                    <a:pt x="24467" y="17351"/>
                  </a:cubicBezTo>
                  <a:close/>
                  <a:moveTo>
                    <a:pt x="34302" y="16994"/>
                  </a:moveTo>
                  <a:cubicBezTo>
                    <a:pt x="34897" y="17208"/>
                    <a:pt x="35504" y="17458"/>
                    <a:pt x="36124" y="17708"/>
                  </a:cubicBezTo>
                  <a:cubicBezTo>
                    <a:pt x="36064" y="19006"/>
                    <a:pt x="35957" y="20304"/>
                    <a:pt x="35647" y="21483"/>
                  </a:cubicBezTo>
                  <a:cubicBezTo>
                    <a:pt x="35540" y="21887"/>
                    <a:pt x="35397" y="22221"/>
                    <a:pt x="35254" y="22507"/>
                  </a:cubicBezTo>
                  <a:cubicBezTo>
                    <a:pt x="34564" y="22471"/>
                    <a:pt x="34111" y="22316"/>
                    <a:pt x="33885" y="22018"/>
                  </a:cubicBezTo>
                  <a:cubicBezTo>
                    <a:pt x="33647" y="21733"/>
                    <a:pt x="33599" y="21268"/>
                    <a:pt x="33742" y="20613"/>
                  </a:cubicBezTo>
                  <a:cubicBezTo>
                    <a:pt x="33802" y="20340"/>
                    <a:pt x="33897" y="20078"/>
                    <a:pt x="34004" y="19792"/>
                  </a:cubicBezTo>
                  <a:cubicBezTo>
                    <a:pt x="34147" y="19363"/>
                    <a:pt x="34302" y="18935"/>
                    <a:pt x="34361" y="18458"/>
                  </a:cubicBezTo>
                  <a:cubicBezTo>
                    <a:pt x="34409" y="17958"/>
                    <a:pt x="34373" y="17470"/>
                    <a:pt x="34302" y="16994"/>
                  </a:cubicBezTo>
                  <a:close/>
                  <a:moveTo>
                    <a:pt x="30218" y="15994"/>
                  </a:moveTo>
                  <a:cubicBezTo>
                    <a:pt x="30813" y="16042"/>
                    <a:pt x="31409" y="16149"/>
                    <a:pt x="32016" y="16292"/>
                  </a:cubicBezTo>
                  <a:cubicBezTo>
                    <a:pt x="32016" y="16530"/>
                    <a:pt x="32004" y="16756"/>
                    <a:pt x="31980" y="16994"/>
                  </a:cubicBezTo>
                  <a:cubicBezTo>
                    <a:pt x="31956" y="17423"/>
                    <a:pt x="31933" y="17851"/>
                    <a:pt x="31956" y="18304"/>
                  </a:cubicBezTo>
                  <a:cubicBezTo>
                    <a:pt x="31980" y="19089"/>
                    <a:pt x="32195" y="19959"/>
                    <a:pt x="33361" y="20066"/>
                  </a:cubicBezTo>
                  <a:cubicBezTo>
                    <a:pt x="33314" y="20209"/>
                    <a:pt x="33278" y="20363"/>
                    <a:pt x="33242" y="20506"/>
                  </a:cubicBezTo>
                  <a:cubicBezTo>
                    <a:pt x="33064" y="21328"/>
                    <a:pt x="33147" y="21923"/>
                    <a:pt x="33480" y="22340"/>
                  </a:cubicBezTo>
                  <a:cubicBezTo>
                    <a:pt x="33778" y="22709"/>
                    <a:pt x="34254" y="22923"/>
                    <a:pt x="34945" y="22995"/>
                  </a:cubicBezTo>
                  <a:cubicBezTo>
                    <a:pt x="34742" y="23292"/>
                    <a:pt x="34504" y="23542"/>
                    <a:pt x="34254" y="23816"/>
                  </a:cubicBezTo>
                  <a:cubicBezTo>
                    <a:pt x="33933" y="24162"/>
                    <a:pt x="33611" y="24519"/>
                    <a:pt x="33278" y="25007"/>
                  </a:cubicBezTo>
                  <a:cubicBezTo>
                    <a:pt x="33266" y="25031"/>
                    <a:pt x="33254" y="25055"/>
                    <a:pt x="33242" y="25078"/>
                  </a:cubicBezTo>
                  <a:cubicBezTo>
                    <a:pt x="33228" y="25076"/>
                    <a:pt x="33215" y="25075"/>
                    <a:pt x="33201" y="25075"/>
                  </a:cubicBezTo>
                  <a:cubicBezTo>
                    <a:pt x="33132" y="25075"/>
                    <a:pt x="33066" y="25100"/>
                    <a:pt x="33016" y="25150"/>
                  </a:cubicBezTo>
                  <a:cubicBezTo>
                    <a:pt x="32854" y="25320"/>
                    <a:pt x="32650" y="25405"/>
                    <a:pt x="32399" y="25405"/>
                  </a:cubicBezTo>
                  <a:cubicBezTo>
                    <a:pt x="32299" y="25405"/>
                    <a:pt x="32191" y="25391"/>
                    <a:pt x="32075" y="25364"/>
                  </a:cubicBezTo>
                  <a:cubicBezTo>
                    <a:pt x="31206" y="25174"/>
                    <a:pt x="30290" y="24304"/>
                    <a:pt x="30111" y="23709"/>
                  </a:cubicBezTo>
                  <a:cubicBezTo>
                    <a:pt x="29897" y="23054"/>
                    <a:pt x="30040" y="22364"/>
                    <a:pt x="30194" y="21626"/>
                  </a:cubicBezTo>
                  <a:cubicBezTo>
                    <a:pt x="30278" y="21245"/>
                    <a:pt x="30361" y="20840"/>
                    <a:pt x="30397" y="20435"/>
                  </a:cubicBezTo>
                  <a:cubicBezTo>
                    <a:pt x="30480" y="19232"/>
                    <a:pt x="30516" y="17458"/>
                    <a:pt x="30218" y="15994"/>
                  </a:cubicBezTo>
                  <a:close/>
                  <a:moveTo>
                    <a:pt x="22908" y="18470"/>
                  </a:moveTo>
                  <a:cubicBezTo>
                    <a:pt x="22920" y="19209"/>
                    <a:pt x="23051" y="19923"/>
                    <a:pt x="23312" y="20483"/>
                  </a:cubicBezTo>
                  <a:cubicBezTo>
                    <a:pt x="23491" y="20887"/>
                    <a:pt x="23777" y="21233"/>
                    <a:pt x="24051" y="21566"/>
                  </a:cubicBezTo>
                  <a:cubicBezTo>
                    <a:pt x="24170" y="21697"/>
                    <a:pt x="24277" y="21840"/>
                    <a:pt x="24372" y="21983"/>
                  </a:cubicBezTo>
                  <a:cubicBezTo>
                    <a:pt x="24372" y="22018"/>
                    <a:pt x="24372" y="22054"/>
                    <a:pt x="24384" y="22090"/>
                  </a:cubicBezTo>
                  <a:cubicBezTo>
                    <a:pt x="24420" y="22161"/>
                    <a:pt x="24479" y="22209"/>
                    <a:pt x="24551" y="22233"/>
                  </a:cubicBezTo>
                  <a:cubicBezTo>
                    <a:pt x="24670" y="22423"/>
                    <a:pt x="24777" y="22614"/>
                    <a:pt x="24836" y="22840"/>
                  </a:cubicBezTo>
                  <a:cubicBezTo>
                    <a:pt x="24967" y="23316"/>
                    <a:pt x="24884" y="23792"/>
                    <a:pt x="24586" y="24245"/>
                  </a:cubicBezTo>
                  <a:cubicBezTo>
                    <a:pt x="24182" y="24876"/>
                    <a:pt x="23384" y="25388"/>
                    <a:pt x="22574" y="25555"/>
                  </a:cubicBezTo>
                  <a:cubicBezTo>
                    <a:pt x="22336" y="25388"/>
                    <a:pt x="22110" y="25209"/>
                    <a:pt x="21884" y="24995"/>
                  </a:cubicBezTo>
                  <a:cubicBezTo>
                    <a:pt x="21407" y="24554"/>
                    <a:pt x="20776" y="22745"/>
                    <a:pt x="20360" y="20887"/>
                  </a:cubicBezTo>
                  <a:cubicBezTo>
                    <a:pt x="21015" y="20221"/>
                    <a:pt x="21681" y="19554"/>
                    <a:pt x="22360" y="18947"/>
                  </a:cubicBezTo>
                  <a:cubicBezTo>
                    <a:pt x="22539" y="18780"/>
                    <a:pt x="22717" y="18625"/>
                    <a:pt x="22908" y="18470"/>
                  </a:cubicBezTo>
                  <a:close/>
                  <a:moveTo>
                    <a:pt x="36636" y="17911"/>
                  </a:moveTo>
                  <a:cubicBezTo>
                    <a:pt x="37231" y="18161"/>
                    <a:pt x="37850" y="18423"/>
                    <a:pt x="38469" y="18685"/>
                  </a:cubicBezTo>
                  <a:cubicBezTo>
                    <a:pt x="38529" y="18708"/>
                    <a:pt x="38588" y="18720"/>
                    <a:pt x="38648" y="18744"/>
                  </a:cubicBezTo>
                  <a:cubicBezTo>
                    <a:pt x="38088" y="19613"/>
                    <a:pt x="37624" y="20566"/>
                    <a:pt x="37279" y="21566"/>
                  </a:cubicBezTo>
                  <a:cubicBezTo>
                    <a:pt x="36695" y="23245"/>
                    <a:pt x="36064" y="24828"/>
                    <a:pt x="34695" y="25709"/>
                  </a:cubicBezTo>
                  <a:cubicBezTo>
                    <a:pt x="34559" y="25800"/>
                    <a:pt x="34413" y="25901"/>
                    <a:pt x="34246" y="25901"/>
                  </a:cubicBezTo>
                  <a:cubicBezTo>
                    <a:pt x="34237" y="25901"/>
                    <a:pt x="34228" y="25900"/>
                    <a:pt x="34219" y="25900"/>
                  </a:cubicBezTo>
                  <a:cubicBezTo>
                    <a:pt x="33969" y="25900"/>
                    <a:pt x="33766" y="25650"/>
                    <a:pt x="33635" y="25400"/>
                  </a:cubicBezTo>
                  <a:cubicBezTo>
                    <a:pt x="33659" y="25364"/>
                    <a:pt x="33683" y="25328"/>
                    <a:pt x="33707" y="25305"/>
                  </a:cubicBezTo>
                  <a:cubicBezTo>
                    <a:pt x="34016" y="24840"/>
                    <a:pt x="34326" y="24495"/>
                    <a:pt x="34635" y="24162"/>
                  </a:cubicBezTo>
                  <a:cubicBezTo>
                    <a:pt x="34957" y="23816"/>
                    <a:pt x="35266" y="23459"/>
                    <a:pt x="35540" y="23019"/>
                  </a:cubicBezTo>
                  <a:lnTo>
                    <a:pt x="35635" y="23019"/>
                  </a:lnTo>
                  <a:cubicBezTo>
                    <a:pt x="35778" y="23019"/>
                    <a:pt x="35885" y="22899"/>
                    <a:pt x="35885" y="22769"/>
                  </a:cubicBezTo>
                  <a:cubicBezTo>
                    <a:pt x="35885" y="22685"/>
                    <a:pt x="35850" y="22614"/>
                    <a:pt x="35790" y="22566"/>
                  </a:cubicBezTo>
                  <a:cubicBezTo>
                    <a:pt x="35921" y="22292"/>
                    <a:pt x="36040" y="21983"/>
                    <a:pt x="36136" y="21614"/>
                  </a:cubicBezTo>
                  <a:cubicBezTo>
                    <a:pt x="36445" y="20447"/>
                    <a:pt x="36564" y="19185"/>
                    <a:pt x="36636" y="17911"/>
                  </a:cubicBezTo>
                  <a:close/>
                  <a:moveTo>
                    <a:pt x="19919" y="21328"/>
                  </a:moveTo>
                  <a:cubicBezTo>
                    <a:pt x="20360" y="23161"/>
                    <a:pt x="21003" y="24864"/>
                    <a:pt x="21527" y="25364"/>
                  </a:cubicBezTo>
                  <a:cubicBezTo>
                    <a:pt x="21753" y="25578"/>
                    <a:pt x="21991" y="25769"/>
                    <a:pt x="22217" y="25924"/>
                  </a:cubicBezTo>
                  <a:cubicBezTo>
                    <a:pt x="22253" y="26031"/>
                    <a:pt x="22348" y="26090"/>
                    <a:pt x="22455" y="26090"/>
                  </a:cubicBezTo>
                  <a:lnTo>
                    <a:pt x="22467" y="26090"/>
                  </a:lnTo>
                  <a:cubicBezTo>
                    <a:pt x="23015" y="26424"/>
                    <a:pt x="23574" y="26638"/>
                    <a:pt x="24146" y="26769"/>
                  </a:cubicBezTo>
                  <a:cubicBezTo>
                    <a:pt x="23671" y="27173"/>
                    <a:pt x="23248" y="27371"/>
                    <a:pt x="22854" y="27371"/>
                  </a:cubicBezTo>
                  <a:cubicBezTo>
                    <a:pt x="22784" y="27371"/>
                    <a:pt x="22714" y="27365"/>
                    <a:pt x="22646" y="27352"/>
                  </a:cubicBezTo>
                  <a:cubicBezTo>
                    <a:pt x="21646" y="27162"/>
                    <a:pt x="20919" y="25590"/>
                    <a:pt x="20217" y="24066"/>
                  </a:cubicBezTo>
                  <a:cubicBezTo>
                    <a:pt x="19883" y="23340"/>
                    <a:pt x="19562" y="22638"/>
                    <a:pt x="19217" y="22066"/>
                  </a:cubicBezTo>
                  <a:cubicBezTo>
                    <a:pt x="19443" y="21828"/>
                    <a:pt x="19681" y="21578"/>
                    <a:pt x="19919" y="21328"/>
                  </a:cubicBezTo>
                  <a:close/>
                  <a:moveTo>
                    <a:pt x="29247" y="15948"/>
                  </a:moveTo>
                  <a:cubicBezTo>
                    <a:pt x="29392" y="15948"/>
                    <a:pt x="29537" y="15951"/>
                    <a:pt x="29682" y="15958"/>
                  </a:cubicBezTo>
                  <a:cubicBezTo>
                    <a:pt x="30028" y="17554"/>
                    <a:pt x="29932" y="19601"/>
                    <a:pt x="29885" y="20399"/>
                  </a:cubicBezTo>
                  <a:cubicBezTo>
                    <a:pt x="29861" y="20768"/>
                    <a:pt x="29778" y="21137"/>
                    <a:pt x="29694" y="21518"/>
                  </a:cubicBezTo>
                  <a:cubicBezTo>
                    <a:pt x="29539" y="22292"/>
                    <a:pt x="29373" y="23078"/>
                    <a:pt x="29611" y="23864"/>
                  </a:cubicBezTo>
                  <a:cubicBezTo>
                    <a:pt x="29873" y="24685"/>
                    <a:pt x="30992" y="25638"/>
                    <a:pt x="31956" y="25864"/>
                  </a:cubicBezTo>
                  <a:cubicBezTo>
                    <a:pt x="32111" y="25900"/>
                    <a:pt x="32254" y="25924"/>
                    <a:pt x="32397" y="25924"/>
                  </a:cubicBezTo>
                  <a:cubicBezTo>
                    <a:pt x="32528" y="25924"/>
                    <a:pt x="32647" y="25900"/>
                    <a:pt x="32766" y="25864"/>
                  </a:cubicBezTo>
                  <a:lnTo>
                    <a:pt x="32766" y="25864"/>
                  </a:lnTo>
                  <a:cubicBezTo>
                    <a:pt x="32266" y="26793"/>
                    <a:pt x="32087" y="27531"/>
                    <a:pt x="32040" y="28305"/>
                  </a:cubicBezTo>
                  <a:cubicBezTo>
                    <a:pt x="31956" y="28353"/>
                    <a:pt x="31897" y="28424"/>
                    <a:pt x="31873" y="28519"/>
                  </a:cubicBezTo>
                  <a:cubicBezTo>
                    <a:pt x="31361" y="27293"/>
                    <a:pt x="30301" y="26745"/>
                    <a:pt x="27539" y="26590"/>
                  </a:cubicBezTo>
                  <a:cubicBezTo>
                    <a:pt x="27313" y="26579"/>
                    <a:pt x="27087" y="26567"/>
                    <a:pt x="26861" y="26555"/>
                  </a:cubicBezTo>
                  <a:cubicBezTo>
                    <a:pt x="25515" y="26495"/>
                    <a:pt x="24313" y="26436"/>
                    <a:pt x="23205" y="25912"/>
                  </a:cubicBezTo>
                  <a:cubicBezTo>
                    <a:pt x="23955" y="25638"/>
                    <a:pt x="24622" y="25138"/>
                    <a:pt x="25015" y="24519"/>
                  </a:cubicBezTo>
                  <a:cubicBezTo>
                    <a:pt x="25396" y="23947"/>
                    <a:pt x="25503" y="23316"/>
                    <a:pt x="25325" y="22697"/>
                  </a:cubicBezTo>
                  <a:cubicBezTo>
                    <a:pt x="25265" y="22471"/>
                    <a:pt x="25170" y="22268"/>
                    <a:pt x="25051" y="22066"/>
                  </a:cubicBezTo>
                  <a:cubicBezTo>
                    <a:pt x="25182" y="21983"/>
                    <a:pt x="25277" y="21876"/>
                    <a:pt x="25337" y="21745"/>
                  </a:cubicBezTo>
                  <a:cubicBezTo>
                    <a:pt x="25491" y="21399"/>
                    <a:pt x="25348" y="21030"/>
                    <a:pt x="25206" y="20673"/>
                  </a:cubicBezTo>
                  <a:cubicBezTo>
                    <a:pt x="25146" y="20518"/>
                    <a:pt x="25087" y="20363"/>
                    <a:pt x="25051" y="20221"/>
                  </a:cubicBezTo>
                  <a:cubicBezTo>
                    <a:pt x="24813" y="19054"/>
                    <a:pt x="24836" y="18042"/>
                    <a:pt x="25039" y="17030"/>
                  </a:cubicBezTo>
                  <a:cubicBezTo>
                    <a:pt x="26473" y="16264"/>
                    <a:pt x="27858" y="15948"/>
                    <a:pt x="29247" y="15948"/>
                  </a:cubicBezTo>
                  <a:close/>
                  <a:moveTo>
                    <a:pt x="43891" y="0"/>
                  </a:moveTo>
                  <a:cubicBezTo>
                    <a:pt x="41378" y="0"/>
                    <a:pt x="37328" y="5936"/>
                    <a:pt x="34929" y="5936"/>
                  </a:cubicBezTo>
                  <a:cubicBezTo>
                    <a:pt x="34836" y="5936"/>
                    <a:pt x="34746" y="5928"/>
                    <a:pt x="34659" y="5909"/>
                  </a:cubicBezTo>
                  <a:cubicBezTo>
                    <a:pt x="31849" y="5323"/>
                    <a:pt x="30657" y="1803"/>
                    <a:pt x="28081" y="1803"/>
                  </a:cubicBezTo>
                  <a:cubicBezTo>
                    <a:pt x="27307" y="1803"/>
                    <a:pt x="26407" y="2121"/>
                    <a:pt x="25301" y="2933"/>
                  </a:cubicBezTo>
                  <a:cubicBezTo>
                    <a:pt x="22003" y="5362"/>
                    <a:pt x="24634" y="8838"/>
                    <a:pt x="22717" y="11350"/>
                  </a:cubicBezTo>
                  <a:cubicBezTo>
                    <a:pt x="22123" y="12135"/>
                    <a:pt x="21244" y="12435"/>
                    <a:pt x="20190" y="12435"/>
                  </a:cubicBezTo>
                  <a:cubicBezTo>
                    <a:pt x="16754" y="12435"/>
                    <a:pt x="11464" y="9245"/>
                    <a:pt x="8169" y="9245"/>
                  </a:cubicBezTo>
                  <a:cubicBezTo>
                    <a:pt x="7874" y="9245"/>
                    <a:pt x="7595" y="9271"/>
                    <a:pt x="7334" y="9326"/>
                  </a:cubicBezTo>
                  <a:cubicBezTo>
                    <a:pt x="250" y="10850"/>
                    <a:pt x="0" y="20733"/>
                    <a:pt x="4489" y="24912"/>
                  </a:cubicBezTo>
                  <a:cubicBezTo>
                    <a:pt x="6646" y="26915"/>
                    <a:pt x="8569" y="27712"/>
                    <a:pt x="10339" y="27712"/>
                  </a:cubicBezTo>
                  <a:cubicBezTo>
                    <a:pt x="13493" y="27712"/>
                    <a:pt x="16167" y="25184"/>
                    <a:pt x="18836" y="22447"/>
                  </a:cubicBezTo>
                  <a:cubicBezTo>
                    <a:pt x="19157" y="22983"/>
                    <a:pt x="19455" y="23638"/>
                    <a:pt x="19753" y="24281"/>
                  </a:cubicBezTo>
                  <a:cubicBezTo>
                    <a:pt x="20515" y="25924"/>
                    <a:pt x="21288" y="27626"/>
                    <a:pt x="22550" y="27852"/>
                  </a:cubicBezTo>
                  <a:cubicBezTo>
                    <a:pt x="22658" y="27876"/>
                    <a:pt x="22753" y="27888"/>
                    <a:pt x="22860" y="27888"/>
                  </a:cubicBezTo>
                  <a:cubicBezTo>
                    <a:pt x="23455" y="27888"/>
                    <a:pt x="24086" y="27555"/>
                    <a:pt x="24777" y="26900"/>
                  </a:cubicBezTo>
                  <a:cubicBezTo>
                    <a:pt x="25444" y="26995"/>
                    <a:pt x="26134" y="27031"/>
                    <a:pt x="26837" y="27067"/>
                  </a:cubicBezTo>
                  <a:cubicBezTo>
                    <a:pt x="27051" y="27079"/>
                    <a:pt x="27289" y="27079"/>
                    <a:pt x="27515" y="27102"/>
                  </a:cubicBezTo>
                  <a:cubicBezTo>
                    <a:pt x="31218" y="27305"/>
                    <a:pt x="31492" y="28019"/>
                    <a:pt x="31861" y="30900"/>
                  </a:cubicBezTo>
                  <a:cubicBezTo>
                    <a:pt x="32075" y="32615"/>
                    <a:pt x="31861" y="34508"/>
                    <a:pt x="31861" y="36246"/>
                  </a:cubicBezTo>
                  <a:cubicBezTo>
                    <a:pt x="31861" y="39294"/>
                    <a:pt x="31861" y="42342"/>
                    <a:pt x="31861" y="45390"/>
                  </a:cubicBezTo>
                  <a:cubicBezTo>
                    <a:pt x="31861" y="45628"/>
                    <a:pt x="31921" y="45926"/>
                    <a:pt x="32147" y="45938"/>
                  </a:cubicBezTo>
                  <a:cubicBezTo>
                    <a:pt x="32151" y="45938"/>
                    <a:pt x="32156" y="45938"/>
                    <a:pt x="32160" y="45938"/>
                  </a:cubicBezTo>
                  <a:cubicBezTo>
                    <a:pt x="32400" y="45938"/>
                    <a:pt x="32480" y="45612"/>
                    <a:pt x="32480" y="45378"/>
                  </a:cubicBezTo>
                  <a:lnTo>
                    <a:pt x="32528" y="34913"/>
                  </a:lnTo>
                  <a:cubicBezTo>
                    <a:pt x="32528" y="33163"/>
                    <a:pt x="32552" y="31424"/>
                    <a:pt x="32552" y="29674"/>
                  </a:cubicBezTo>
                  <a:cubicBezTo>
                    <a:pt x="32540" y="28293"/>
                    <a:pt x="32611" y="27114"/>
                    <a:pt x="33338" y="25888"/>
                  </a:cubicBezTo>
                  <a:cubicBezTo>
                    <a:pt x="33540" y="26174"/>
                    <a:pt x="33838" y="26400"/>
                    <a:pt x="34231" y="26412"/>
                  </a:cubicBezTo>
                  <a:cubicBezTo>
                    <a:pt x="34516" y="26412"/>
                    <a:pt x="34766" y="26269"/>
                    <a:pt x="34981" y="26138"/>
                  </a:cubicBezTo>
                  <a:cubicBezTo>
                    <a:pt x="36481" y="25162"/>
                    <a:pt x="37148" y="23507"/>
                    <a:pt x="37755" y="21733"/>
                  </a:cubicBezTo>
                  <a:cubicBezTo>
                    <a:pt x="38100" y="20733"/>
                    <a:pt x="38576" y="19792"/>
                    <a:pt x="39148" y="18935"/>
                  </a:cubicBezTo>
                  <a:cubicBezTo>
                    <a:pt x="40787" y="19529"/>
                    <a:pt x="42460" y="19818"/>
                    <a:pt x="44102" y="19818"/>
                  </a:cubicBezTo>
                  <a:cubicBezTo>
                    <a:pt x="48414" y="19818"/>
                    <a:pt x="52519" y="17826"/>
                    <a:pt x="55269" y="14137"/>
                  </a:cubicBezTo>
                  <a:cubicBezTo>
                    <a:pt x="60282" y="7445"/>
                    <a:pt x="55004" y="1447"/>
                    <a:pt x="48361" y="1447"/>
                  </a:cubicBezTo>
                  <a:cubicBezTo>
                    <a:pt x="47463" y="1447"/>
                    <a:pt x="46539" y="1557"/>
                    <a:pt x="45613" y="1790"/>
                  </a:cubicBezTo>
                  <a:cubicBezTo>
                    <a:pt x="45220" y="500"/>
                    <a:pt x="44620" y="0"/>
                    <a:pt x="43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741;p42">
              <a:extLst>
                <a:ext uri="{FF2B5EF4-FFF2-40B4-BE49-F238E27FC236}">
                  <a16:creationId xmlns:a16="http://schemas.microsoft.com/office/drawing/2014/main" id="{63303B9D-223B-8119-7C28-37A21B68C296}"/>
                </a:ext>
              </a:extLst>
            </p:cNvPr>
            <p:cNvGrpSpPr/>
            <p:nvPr/>
          </p:nvGrpSpPr>
          <p:grpSpPr>
            <a:xfrm rot="1398551" flipH="1">
              <a:off x="7356543" y="3857054"/>
              <a:ext cx="1522160" cy="1254196"/>
              <a:chOff x="698956" y="6526827"/>
              <a:chExt cx="1522132" cy="1254173"/>
            </a:xfrm>
          </p:grpSpPr>
          <p:grpSp>
            <p:nvGrpSpPr>
              <p:cNvPr id="8" name="Google Shape;742;p42">
                <a:extLst>
                  <a:ext uri="{FF2B5EF4-FFF2-40B4-BE49-F238E27FC236}">
                    <a16:creationId xmlns:a16="http://schemas.microsoft.com/office/drawing/2014/main" id="{4F281A5B-DF7C-BB26-F735-BD6C8E909B67}"/>
                  </a:ext>
                </a:extLst>
              </p:cNvPr>
              <p:cNvGrpSpPr/>
              <p:nvPr/>
            </p:nvGrpSpPr>
            <p:grpSpPr>
              <a:xfrm>
                <a:off x="970014" y="6599642"/>
                <a:ext cx="1251074" cy="1089966"/>
                <a:chOff x="2227541" y="6011760"/>
                <a:chExt cx="2864180" cy="2495343"/>
              </a:xfrm>
            </p:grpSpPr>
            <p:sp>
              <p:nvSpPr>
                <p:cNvPr id="17" name="Google Shape;743;p42">
                  <a:extLst>
                    <a:ext uri="{FF2B5EF4-FFF2-40B4-BE49-F238E27FC236}">
                      <a16:creationId xmlns:a16="http://schemas.microsoft.com/office/drawing/2014/main" id="{F841EB1D-AF78-3202-0543-9B6647A2656C}"/>
                    </a:ext>
                  </a:extLst>
                </p:cNvPr>
                <p:cNvSpPr/>
                <p:nvPr/>
              </p:nvSpPr>
              <p:spPr>
                <a:xfrm rot="-1131582">
                  <a:off x="2772277" y="6293752"/>
                  <a:ext cx="2064072" cy="192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28" h="77719" extrusionOk="0">
                      <a:moveTo>
                        <a:pt x="43744" y="1"/>
                      </a:moveTo>
                      <a:cubicBezTo>
                        <a:pt x="43607" y="1"/>
                        <a:pt x="43469" y="5"/>
                        <a:pt x="43328" y="15"/>
                      </a:cubicBezTo>
                      <a:cubicBezTo>
                        <a:pt x="39256" y="277"/>
                        <a:pt x="37779" y="4360"/>
                        <a:pt x="36839" y="7718"/>
                      </a:cubicBezTo>
                      <a:cubicBezTo>
                        <a:pt x="35589" y="12203"/>
                        <a:pt x="34968" y="18558"/>
                        <a:pt x="31040" y="18558"/>
                      </a:cubicBezTo>
                      <a:cubicBezTo>
                        <a:pt x="29952" y="18558"/>
                        <a:pt x="28611" y="18070"/>
                        <a:pt x="26933" y="16921"/>
                      </a:cubicBezTo>
                      <a:cubicBezTo>
                        <a:pt x="25614" y="16019"/>
                        <a:pt x="23908" y="14589"/>
                        <a:pt x="22178" y="14589"/>
                      </a:cubicBezTo>
                      <a:cubicBezTo>
                        <a:pt x="21830" y="14589"/>
                        <a:pt x="21481" y="14647"/>
                        <a:pt x="21134" y="14778"/>
                      </a:cubicBezTo>
                      <a:cubicBezTo>
                        <a:pt x="15276" y="16993"/>
                        <a:pt x="19075" y="24530"/>
                        <a:pt x="19753" y="28387"/>
                      </a:cubicBezTo>
                      <a:cubicBezTo>
                        <a:pt x="20166" y="30701"/>
                        <a:pt x="20096" y="34763"/>
                        <a:pt x="17456" y="34763"/>
                      </a:cubicBezTo>
                      <a:cubicBezTo>
                        <a:pt x="17054" y="34763"/>
                        <a:pt x="16592" y="34669"/>
                        <a:pt x="16062" y="34459"/>
                      </a:cubicBezTo>
                      <a:cubicBezTo>
                        <a:pt x="11365" y="32594"/>
                        <a:pt x="10296" y="26273"/>
                        <a:pt x="4770" y="26273"/>
                      </a:cubicBezTo>
                      <a:cubicBezTo>
                        <a:pt x="4512" y="26273"/>
                        <a:pt x="4244" y="26287"/>
                        <a:pt x="3966" y="26315"/>
                      </a:cubicBezTo>
                      <a:cubicBezTo>
                        <a:pt x="715" y="26649"/>
                        <a:pt x="1" y="29554"/>
                        <a:pt x="489" y="32328"/>
                      </a:cubicBezTo>
                      <a:cubicBezTo>
                        <a:pt x="1251" y="36555"/>
                        <a:pt x="3644" y="40222"/>
                        <a:pt x="5085" y="44211"/>
                      </a:cubicBezTo>
                      <a:cubicBezTo>
                        <a:pt x="6597" y="48390"/>
                        <a:pt x="7061" y="52997"/>
                        <a:pt x="6549" y="57403"/>
                      </a:cubicBezTo>
                      <a:cubicBezTo>
                        <a:pt x="6275" y="59784"/>
                        <a:pt x="4037" y="62999"/>
                        <a:pt x="4632" y="65380"/>
                      </a:cubicBezTo>
                      <a:cubicBezTo>
                        <a:pt x="5513" y="68856"/>
                        <a:pt x="12336" y="68321"/>
                        <a:pt x="15050" y="68797"/>
                      </a:cubicBezTo>
                      <a:cubicBezTo>
                        <a:pt x="18884" y="69476"/>
                        <a:pt x="22766" y="70095"/>
                        <a:pt x="26468" y="71345"/>
                      </a:cubicBezTo>
                      <a:cubicBezTo>
                        <a:pt x="30939" y="72847"/>
                        <a:pt x="38196" y="77718"/>
                        <a:pt x="44090" y="77718"/>
                      </a:cubicBezTo>
                      <a:cubicBezTo>
                        <a:pt x="46186" y="77718"/>
                        <a:pt x="48109" y="77102"/>
                        <a:pt x="49674" y="75500"/>
                      </a:cubicBezTo>
                      <a:cubicBezTo>
                        <a:pt x="51602" y="73524"/>
                        <a:pt x="50626" y="70488"/>
                        <a:pt x="49185" y="68559"/>
                      </a:cubicBezTo>
                      <a:cubicBezTo>
                        <a:pt x="47364" y="66130"/>
                        <a:pt x="44090" y="64594"/>
                        <a:pt x="42661" y="61856"/>
                      </a:cubicBezTo>
                      <a:cubicBezTo>
                        <a:pt x="41468" y="59570"/>
                        <a:pt x="43103" y="58980"/>
                        <a:pt x="45242" y="58980"/>
                      </a:cubicBezTo>
                      <a:cubicBezTo>
                        <a:pt x="47158" y="58980"/>
                        <a:pt x="49479" y="59453"/>
                        <a:pt x="50531" y="59605"/>
                      </a:cubicBezTo>
                      <a:cubicBezTo>
                        <a:pt x="52312" y="59861"/>
                        <a:pt x="54410" y="60234"/>
                        <a:pt x="56446" y="60234"/>
                      </a:cubicBezTo>
                      <a:cubicBezTo>
                        <a:pt x="59050" y="60234"/>
                        <a:pt x="61553" y="59624"/>
                        <a:pt x="63163" y="57379"/>
                      </a:cubicBezTo>
                      <a:cubicBezTo>
                        <a:pt x="66116" y="53271"/>
                        <a:pt x="61497" y="49068"/>
                        <a:pt x="58818" y="46354"/>
                      </a:cubicBezTo>
                      <a:cubicBezTo>
                        <a:pt x="55151" y="42627"/>
                        <a:pt x="56532" y="41246"/>
                        <a:pt x="59306" y="40817"/>
                      </a:cubicBezTo>
                      <a:cubicBezTo>
                        <a:pt x="60111" y="40689"/>
                        <a:pt x="61032" y="40643"/>
                        <a:pt x="61979" y="40643"/>
                      </a:cubicBezTo>
                      <a:cubicBezTo>
                        <a:pt x="63762" y="40643"/>
                        <a:pt x="65636" y="40807"/>
                        <a:pt x="66997" y="40901"/>
                      </a:cubicBezTo>
                      <a:cubicBezTo>
                        <a:pt x="68350" y="40991"/>
                        <a:pt x="70090" y="41137"/>
                        <a:pt x="71903" y="41137"/>
                      </a:cubicBezTo>
                      <a:cubicBezTo>
                        <a:pt x="76075" y="41137"/>
                        <a:pt x="80636" y="40364"/>
                        <a:pt x="81773" y="36364"/>
                      </a:cubicBezTo>
                      <a:cubicBezTo>
                        <a:pt x="83428" y="30578"/>
                        <a:pt x="75260" y="28090"/>
                        <a:pt x="71057" y="27816"/>
                      </a:cubicBezTo>
                      <a:cubicBezTo>
                        <a:pt x="69545" y="27720"/>
                        <a:pt x="66307" y="27518"/>
                        <a:pt x="65557" y="25863"/>
                      </a:cubicBezTo>
                      <a:cubicBezTo>
                        <a:pt x="64425" y="23339"/>
                        <a:pt x="68890" y="21386"/>
                        <a:pt x="70414" y="20291"/>
                      </a:cubicBezTo>
                      <a:cubicBezTo>
                        <a:pt x="73534" y="18029"/>
                        <a:pt x="75927" y="14493"/>
                        <a:pt x="76606" y="10659"/>
                      </a:cubicBezTo>
                      <a:cubicBezTo>
                        <a:pt x="77201" y="7313"/>
                        <a:pt x="75355" y="4337"/>
                        <a:pt x="72319" y="2920"/>
                      </a:cubicBezTo>
                      <a:cubicBezTo>
                        <a:pt x="71216" y="2408"/>
                        <a:pt x="70191" y="2186"/>
                        <a:pt x="69227" y="2186"/>
                      </a:cubicBezTo>
                      <a:cubicBezTo>
                        <a:pt x="63183" y="2186"/>
                        <a:pt x="59515" y="10924"/>
                        <a:pt x="53960" y="12135"/>
                      </a:cubicBezTo>
                      <a:cubicBezTo>
                        <a:pt x="53728" y="12186"/>
                        <a:pt x="53514" y="12210"/>
                        <a:pt x="53317" y="12210"/>
                      </a:cubicBezTo>
                      <a:cubicBezTo>
                        <a:pt x="50797" y="12210"/>
                        <a:pt x="50946" y="8282"/>
                        <a:pt x="50317" y="6206"/>
                      </a:cubicBezTo>
                      <a:cubicBezTo>
                        <a:pt x="49353" y="3076"/>
                        <a:pt x="47297" y="1"/>
                        <a:pt x="437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" name="Google Shape;744;p42">
                  <a:extLst>
                    <a:ext uri="{FF2B5EF4-FFF2-40B4-BE49-F238E27FC236}">
                      <a16:creationId xmlns:a16="http://schemas.microsoft.com/office/drawing/2014/main" id="{48C31D32-AC08-E984-1E5B-D4CA35053C35}"/>
                    </a:ext>
                  </a:extLst>
                </p:cNvPr>
                <p:cNvGrpSpPr/>
                <p:nvPr/>
              </p:nvGrpSpPr>
              <p:grpSpPr>
                <a:xfrm>
                  <a:off x="2227541" y="6635267"/>
                  <a:ext cx="2250382" cy="1871835"/>
                  <a:chOff x="2227541" y="6635267"/>
                  <a:chExt cx="2250382" cy="1871835"/>
                </a:xfrm>
              </p:grpSpPr>
              <p:sp>
                <p:nvSpPr>
                  <p:cNvPr id="19" name="Google Shape;745;p42">
                    <a:extLst>
                      <a:ext uri="{FF2B5EF4-FFF2-40B4-BE49-F238E27FC236}">
                        <a16:creationId xmlns:a16="http://schemas.microsoft.com/office/drawing/2014/main" id="{63F9F956-0279-0AAD-DDEA-B40D68E74D91}"/>
                      </a:ext>
                    </a:extLst>
                  </p:cNvPr>
                  <p:cNvSpPr/>
                  <p:nvPr/>
                </p:nvSpPr>
                <p:spPr>
                  <a:xfrm rot="-1131582">
                    <a:off x="2389104" y="6911337"/>
                    <a:ext cx="1927256" cy="13196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898" h="53341" extrusionOk="0">
                        <a:moveTo>
                          <a:pt x="77657" y="0"/>
                        </a:moveTo>
                        <a:cubicBezTo>
                          <a:pt x="77524" y="0"/>
                          <a:pt x="77309" y="98"/>
                          <a:pt x="77038" y="330"/>
                        </a:cubicBezTo>
                        <a:cubicBezTo>
                          <a:pt x="77038" y="330"/>
                          <a:pt x="75681" y="1521"/>
                          <a:pt x="73430" y="3497"/>
                        </a:cubicBezTo>
                        <a:cubicBezTo>
                          <a:pt x="72299" y="4486"/>
                          <a:pt x="70954" y="5664"/>
                          <a:pt x="69430" y="6998"/>
                        </a:cubicBezTo>
                        <a:cubicBezTo>
                          <a:pt x="68668" y="7665"/>
                          <a:pt x="67870" y="8367"/>
                          <a:pt x="67037" y="9093"/>
                        </a:cubicBezTo>
                        <a:cubicBezTo>
                          <a:pt x="66203" y="9820"/>
                          <a:pt x="65334" y="10594"/>
                          <a:pt x="64441" y="11391"/>
                        </a:cubicBezTo>
                        <a:cubicBezTo>
                          <a:pt x="63548" y="12177"/>
                          <a:pt x="62631" y="12999"/>
                          <a:pt x="61691" y="13832"/>
                        </a:cubicBezTo>
                        <a:cubicBezTo>
                          <a:pt x="61453" y="14034"/>
                          <a:pt x="61215" y="14249"/>
                          <a:pt x="60976" y="14463"/>
                        </a:cubicBezTo>
                        <a:cubicBezTo>
                          <a:pt x="60750" y="14677"/>
                          <a:pt x="60512" y="14892"/>
                          <a:pt x="60274" y="15106"/>
                        </a:cubicBezTo>
                        <a:cubicBezTo>
                          <a:pt x="59798" y="15535"/>
                          <a:pt x="59321" y="15975"/>
                          <a:pt x="58845" y="16416"/>
                        </a:cubicBezTo>
                        <a:cubicBezTo>
                          <a:pt x="57881" y="17297"/>
                          <a:pt x="56916" y="18190"/>
                          <a:pt x="55940" y="19083"/>
                        </a:cubicBezTo>
                        <a:lnTo>
                          <a:pt x="55571" y="19416"/>
                        </a:lnTo>
                        <a:lnTo>
                          <a:pt x="55214" y="19773"/>
                        </a:lnTo>
                        <a:cubicBezTo>
                          <a:pt x="54976" y="20011"/>
                          <a:pt x="54738" y="20250"/>
                          <a:pt x="54499" y="20488"/>
                        </a:cubicBezTo>
                        <a:cubicBezTo>
                          <a:pt x="54035" y="20964"/>
                          <a:pt x="53571" y="21440"/>
                          <a:pt x="53106" y="21916"/>
                        </a:cubicBezTo>
                        <a:cubicBezTo>
                          <a:pt x="51261" y="23845"/>
                          <a:pt x="49463" y="25798"/>
                          <a:pt x="47725" y="27691"/>
                        </a:cubicBezTo>
                        <a:cubicBezTo>
                          <a:pt x="45975" y="29572"/>
                          <a:pt x="44284" y="31370"/>
                          <a:pt x="42653" y="33025"/>
                        </a:cubicBezTo>
                        <a:cubicBezTo>
                          <a:pt x="41033" y="34668"/>
                          <a:pt x="39259" y="36406"/>
                          <a:pt x="37342" y="38085"/>
                        </a:cubicBezTo>
                        <a:cubicBezTo>
                          <a:pt x="36378" y="38918"/>
                          <a:pt x="35390" y="39752"/>
                          <a:pt x="34354" y="40538"/>
                        </a:cubicBezTo>
                        <a:cubicBezTo>
                          <a:pt x="33318" y="41335"/>
                          <a:pt x="32247" y="42109"/>
                          <a:pt x="31151" y="42824"/>
                        </a:cubicBezTo>
                        <a:cubicBezTo>
                          <a:pt x="30044" y="43550"/>
                          <a:pt x="28913" y="44205"/>
                          <a:pt x="27746" y="44812"/>
                        </a:cubicBezTo>
                        <a:cubicBezTo>
                          <a:pt x="27460" y="44967"/>
                          <a:pt x="27175" y="45122"/>
                          <a:pt x="26877" y="45253"/>
                        </a:cubicBezTo>
                        <a:cubicBezTo>
                          <a:pt x="26579" y="45395"/>
                          <a:pt x="26293" y="45538"/>
                          <a:pt x="25996" y="45669"/>
                        </a:cubicBezTo>
                        <a:cubicBezTo>
                          <a:pt x="25401" y="45919"/>
                          <a:pt x="24793" y="46146"/>
                          <a:pt x="24186" y="46384"/>
                        </a:cubicBezTo>
                        <a:cubicBezTo>
                          <a:pt x="23888" y="46503"/>
                          <a:pt x="23591" y="46622"/>
                          <a:pt x="23293" y="46741"/>
                        </a:cubicBezTo>
                        <a:cubicBezTo>
                          <a:pt x="23138" y="46800"/>
                          <a:pt x="22995" y="46860"/>
                          <a:pt x="22853" y="46919"/>
                        </a:cubicBezTo>
                        <a:cubicBezTo>
                          <a:pt x="22698" y="46967"/>
                          <a:pt x="22543" y="47027"/>
                          <a:pt x="22400" y="47074"/>
                        </a:cubicBezTo>
                        <a:cubicBezTo>
                          <a:pt x="21793" y="47289"/>
                          <a:pt x="21198" y="47491"/>
                          <a:pt x="20602" y="47693"/>
                        </a:cubicBezTo>
                        <a:cubicBezTo>
                          <a:pt x="20317" y="47801"/>
                          <a:pt x="20019" y="47908"/>
                          <a:pt x="19721" y="48003"/>
                        </a:cubicBezTo>
                        <a:cubicBezTo>
                          <a:pt x="19435" y="48098"/>
                          <a:pt x="19138" y="48182"/>
                          <a:pt x="18852" y="48277"/>
                        </a:cubicBezTo>
                        <a:cubicBezTo>
                          <a:pt x="18257" y="48455"/>
                          <a:pt x="17685" y="48634"/>
                          <a:pt x="17114" y="48813"/>
                        </a:cubicBezTo>
                        <a:cubicBezTo>
                          <a:pt x="12566" y="50170"/>
                          <a:pt x="8470" y="51087"/>
                          <a:pt x="5553" y="51753"/>
                        </a:cubicBezTo>
                        <a:cubicBezTo>
                          <a:pt x="4100" y="52075"/>
                          <a:pt x="2922" y="52337"/>
                          <a:pt x="2112" y="52503"/>
                        </a:cubicBezTo>
                        <a:cubicBezTo>
                          <a:pt x="1314" y="52682"/>
                          <a:pt x="874" y="52777"/>
                          <a:pt x="874" y="52777"/>
                        </a:cubicBezTo>
                        <a:cubicBezTo>
                          <a:pt x="47" y="52974"/>
                          <a:pt x="1" y="53340"/>
                          <a:pt x="641" y="53340"/>
                        </a:cubicBezTo>
                        <a:cubicBezTo>
                          <a:pt x="739" y="53340"/>
                          <a:pt x="852" y="53332"/>
                          <a:pt x="981" y="53313"/>
                        </a:cubicBezTo>
                        <a:cubicBezTo>
                          <a:pt x="981" y="53313"/>
                          <a:pt x="1421" y="53218"/>
                          <a:pt x="2231" y="53063"/>
                        </a:cubicBezTo>
                        <a:cubicBezTo>
                          <a:pt x="3041" y="52896"/>
                          <a:pt x="4219" y="52658"/>
                          <a:pt x="5684" y="52361"/>
                        </a:cubicBezTo>
                        <a:cubicBezTo>
                          <a:pt x="8625" y="51741"/>
                          <a:pt x="12732" y="50884"/>
                          <a:pt x="17340" y="49575"/>
                        </a:cubicBezTo>
                        <a:cubicBezTo>
                          <a:pt x="17911" y="49408"/>
                          <a:pt x="18495" y="49241"/>
                          <a:pt x="19090" y="49063"/>
                        </a:cubicBezTo>
                        <a:cubicBezTo>
                          <a:pt x="19388" y="48979"/>
                          <a:pt x="19686" y="48884"/>
                          <a:pt x="19983" y="48801"/>
                        </a:cubicBezTo>
                        <a:cubicBezTo>
                          <a:pt x="20281" y="48705"/>
                          <a:pt x="20578" y="48598"/>
                          <a:pt x="20876" y="48503"/>
                        </a:cubicBezTo>
                        <a:cubicBezTo>
                          <a:pt x="21471" y="48301"/>
                          <a:pt x="22079" y="48098"/>
                          <a:pt x="22686" y="47896"/>
                        </a:cubicBezTo>
                        <a:cubicBezTo>
                          <a:pt x="22841" y="47848"/>
                          <a:pt x="22995" y="47789"/>
                          <a:pt x="23150" y="47741"/>
                        </a:cubicBezTo>
                        <a:cubicBezTo>
                          <a:pt x="23293" y="47681"/>
                          <a:pt x="23448" y="47622"/>
                          <a:pt x="23603" y="47562"/>
                        </a:cubicBezTo>
                        <a:cubicBezTo>
                          <a:pt x="23900" y="47455"/>
                          <a:pt x="24210" y="47336"/>
                          <a:pt x="24519" y="47217"/>
                        </a:cubicBezTo>
                        <a:cubicBezTo>
                          <a:pt x="25127" y="46979"/>
                          <a:pt x="25746" y="46753"/>
                          <a:pt x="26365" y="46515"/>
                        </a:cubicBezTo>
                        <a:cubicBezTo>
                          <a:pt x="26663" y="46372"/>
                          <a:pt x="26972" y="46229"/>
                          <a:pt x="27270" y="46086"/>
                        </a:cubicBezTo>
                        <a:cubicBezTo>
                          <a:pt x="27579" y="45955"/>
                          <a:pt x="27877" y="45800"/>
                          <a:pt x="28175" y="45646"/>
                        </a:cubicBezTo>
                        <a:cubicBezTo>
                          <a:pt x="29365" y="45038"/>
                          <a:pt x="30544" y="44372"/>
                          <a:pt x="31675" y="43645"/>
                        </a:cubicBezTo>
                        <a:cubicBezTo>
                          <a:pt x="32806" y="42919"/>
                          <a:pt x="33902" y="42145"/>
                          <a:pt x="34961" y="41347"/>
                        </a:cubicBezTo>
                        <a:cubicBezTo>
                          <a:pt x="36021" y="40538"/>
                          <a:pt x="37033" y="39704"/>
                          <a:pt x="38021" y="38859"/>
                        </a:cubicBezTo>
                        <a:cubicBezTo>
                          <a:pt x="39974" y="37168"/>
                          <a:pt x="41772" y="35430"/>
                          <a:pt x="43415" y="33763"/>
                        </a:cubicBezTo>
                        <a:cubicBezTo>
                          <a:pt x="45046" y="32108"/>
                          <a:pt x="46748" y="30286"/>
                          <a:pt x="48475" y="28381"/>
                        </a:cubicBezTo>
                        <a:cubicBezTo>
                          <a:pt x="50213" y="26488"/>
                          <a:pt x="51999" y="24524"/>
                          <a:pt x="53809" y="22595"/>
                        </a:cubicBezTo>
                        <a:cubicBezTo>
                          <a:pt x="54273" y="22107"/>
                          <a:pt x="54726" y="21631"/>
                          <a:pt x="55190" y="21154"/>
                        </a:cubicBezTo>
                        <a:cubicBezTo>
                          <a:pt x="55416" y="20916"/>
                          <a:pt x="55642" y="20678"/>
                          <a:pt x="55881" y="20452"/>
                        </a:cubicBezTo>
                        <a:lnTo>
                          <a:pt x="56226" y="20095"/>
                        </a:lnTo>
                        <a:lnTo>
                          <a:pt x="56583" y="19761"/>
                        </a:lnTo>
                        <a:cubicBezTo>
                          <a:pt x="57547" y="18857"/>
                          <a:pt x="58512" y="17952"/>
                          <a:pt x="59452" y="17071"/>
                        </a:cubicBezTo>
                        <a:cubicBezTo>
                          <a:pt x="59929" y="16618"/>
                          <a:pt x="60393" y="16178"/>
                          <a:pt x="60869" y="15749"/>
                        </a:cubicBezTo>
                        <a:cubicBezTo>
                          <a:pt x="61095" y="15523"/>
                          <a:pt x="61334" y="15308"/>
                          <a:pt x="61560" y="15094"/>
                        </a:cubicBezTo>
                        <a:cubicBezTo>
                          <a:pt x="61798" y="14880"/>
                          <a:pt x="62024" y="14666"/>
                          <a:pt x="62262" y="14451"/>
                        </a:cubicBezTo>
                        <a:cubicBezTo>
                          <a:pt x="63191" y="13606"/>
                          <a:pt x="64096" y="12784"/>
                          <a:pt x="64977" y="11987"/>
                        </a:cubicBezTo>
                        <a:cubicBezTo>
                          <a:pt x="72049" y="5581"/>
                          <a:pt x="77407" y="735"/>
                          <a:pt x="77407" y="735"/>
                        </a:cubicBezTo>
                        <a:cubicBezTo>
                          <a:pt x="77868" y="321"/>
                          <a:pt x="77898" y="0"/>
                          <a:pt x="7765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" name="Google Shape;746;p42">
                    <a:extLst>
                      <a:ext uri="{FF2B5EF4-FFF2-40B4-BE49-F238E27FC236}">
                        <a16:creationId xmlns:a16="http://schemas.microsoft.com/office/drawing/2014/main" id="{BB311268-62C2-B650-D11D-D935678B4ECA}"/>
                      </a:ext>
                    </a:extLst>
                  </p:cNvPr>
                  <p:cNvSpPr/>
                  <p:nvPr/>
                </p:nvSpPr>
                <p:spPr>
                  <a:xfrm rot="-1131582">
                    <a:off x="3441562" y="7628158"/>
                    <a:ext cx="485043" cy="66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05" h="2670" extrusionOk="0">
                        <a:moveTo>
                          <a:pt x="13901" y="0"/>
                        </a:moveTo>
                        <a:cubicBezTo>
                          <a:pt x="13437" y="0"/>
                          <a:pt x="12960" y="12"/>
                          <a:pt x="12472" y="24"/>
                        </a:cubicBezTo>
                        <a:cubicBezTo>
                          <a:pt x="12234" y="24"/>
                          <a:pt x="11996" y="36"/>
                          <a:pt x="11758" y="36"/>
                        </a:cubicBezTo>
                        <a:cubicBezTo>
                          <a:pt x="11639" y="48"/>
                          <a:pt x="11520" y="48"/>
                          <a:pt x="11401" y="48"/>
                        </a:cubicBezTo>
                        <a:cubicBezTo>
                          <a:pt x="11282" y="60"/>
                          <a:pt x="11163" y="72"/>
                          <a:pt x="11044" y="72"/>
                        </a:cubicBezTo>
                        <a:cubicBezTo>
                          <a:pt x="10579" y="107"/>
                          <a:pt x="10127" y="143"/>
                          <a:pt x="9710" y="179"/>
                        </a:cubicBezTo>
                        <a:cubicBezTo>
                          <a:pt x="9472" y="203"/>
                          <a:pt x="9222" y="226"/>
                          <a:pt x="8972" y="250"/>
                        </a:cubicBezTo>
                        <a:cubicBezTo>
                          <a:pt x="8722" y="286"/>
                          <a:pt x="8460" y="322"/>
                          <a:pt x="8198" y="357"/>
                        </a:cubicBezTo>
                        <a:cubicBezTo>
                          <a:pt x="7674" y="429"/>
                          <a:pt x="7138" y="500"/>
                          <a:pt x="6602" y="584"/>
                        </a:cubicBezTo>
                        <a:cubicBezTo>
                          <a:pt x="6067" y="679"/>
                          <a:pt x="5519" y="786"/>
                          <a:pt x="4995" y="881"/>
                        </a:cubicBezTo>
                        <a:cubicBezTo>
                          <a:pt x="4733" y="941"/>
                          <a:pt x="4471" y="988"/>
                          <a:pt x="4221" y="1036"/>
                        </a:cubicBezTo>
                        <a:cubicBezTo>
                          <a:pt x="3971" y="1096"/>
                          <a:pt x="3733" y="1155"/>
                          <a:pt x="3495" y="1215"/>
                        </a:cubicBezTo>
                        <a:cubicBezTo>
                          <a:pt x="3019" y="1334"/>
                          <a:pt x="2566" y="1441"/>
                          <a:pt x="2161" y="1536"/>
                        </a:cubicBezTo>
                        <a:cubicBezTo>
                          <a:pt x="1769" y="1655"/>
                          <a:pt x="1411" y="1762"/>
                          <a:pt x="1114" y="1846"/>
                        </a:cubicBezTo>
                        <a:cubicBezTo>
                          <a:pt x="530" y="2024"/>
                          <a:pt x="173" y="2131"/>
                          <a:pt x="173" y="2131"/>
                        </a:cubicBezTo>
                        <a:cubicBezTo>
                          <a:pt x="1" y="2200"/>
                          <a:pt x="117" y="2669"/>
                          <a:pt x="307" y="2669"/>
                        </a:cubicBezTo>
                        <a:cubicBezTo>
                          <a:pt x="314" y="2669"/>
                          <a:pt x="321" y="2668"/>
                          <a:pt x="328" y="2667"/>
                        </a:cubicBezTo>
                        <a:cubicBezTo>
                          <a:pt x="328" y="2667"/>
                          <a:pt x="685" y="2584"/>
                          <a:pt x="1280" y="2453"/>
                        </a:cubicBezTo>
                        <a:cubicBezTo>
                          <a:pt x="1578" y="2393"/>
                          <a:pt x="1923" y="2310"/>
                          <a:pt x="2328" y="2227"/>
                        </a:cubicBezTo>
                        <a:cubicBezTo>
                          <a:pt x="2733" y="2155"/>
                          <a:pt x="3173" y="2084"/>
                          <a:pt x="3650" y="2000"/>
                        </a:cubicBezTo>
                        <a:cubicBezTo>
                          <a:pt x="3888" y="1953"/>
                          <a:pt x="4126" y="1917"/>
                          <a:pt x="4376" y="1870"/>
                        </a:cubicBezTo>
                        <a:cubicBezTo>
                          <a:pt x="4626" y="1834"/>
                          <a:pt x="4888" y="1798"/>
                          <a:pt x="5150" y="1762"/>
                        </a:cubicBezTo>
                        <a:cubicBezTo>
                          <a:pt x="5674" y="1691"/>
                          <a:pt x="6210" y="1619"/>
                          <a:pt x="6733" y="1548"/>
                        </a:cubicBezTo>
                        <a:cubicBezTo>
                          <a:pt x="7269" y="1489"/>
                          <a:pt x="7805" y="1429"/>
                          <a:pt x="8317" y="1381"/>
                        </a:cubicBezTo>
                        <a:cubicBezTo>
                          <a:pt x="8579" y="1346"/>
                          <a:pt x="8829" y="1322"/>
                          <a:pt x="9079" y="1298"/>
                        </a:cubicBezTo>
                        <a:cubicBezTo>
                          <a:pt x="9329" y="1274"/>
                          <a:pt x="9567" y="1250"/>
                          <a:pt x="9805" y="1239"/>
                        </a:cubicBezTo>
                        <a:cubicBezTo>
                          <a:pt x="10222" y="1191"/>
                          <a:pt x="10663" y="1155"/>
                          <a:pt x="11127" y="1108"/>
                        </a:cubicBezTo>
                        <a:cubicBezTo>
                          <a:pt x="11234" y="1096"/>
                          <a:pt x="11353" y="1084"/>
                          <a:pt x="11460" y="1072"/>
                        </a:cubicBezTo>
                        <a:cubicBezTo>
                          <a:pt x="11579" y="1072"/>
                          <a:pt x="11698" y="1060"/>
                          <a:pt x="11817" y="1060"/>
                        </a:cubicBezTo>
                        <a:cubicBezTo>
                          <a:pt x="12056" y="1036"/>
                          <a:pt x="12282" y="1024"/>
                          <a:pt x="12520" y="1012"/>
                        </a:cubicBezTo>
                        <a:cubicBezTo>
                          <a:pt x="12996" y="977"/>
                          <a:pt x="13460" y="941"/>
                          <a:pt x="13925" y="917"/>
                        </a:cubicBezTo>
                        <a:cubicBezTo>
                          <a:pt x="14389" y="893"/>
                          <a:pt x="14842" y="881"/>
                          <a:pt x="15258" y="869"/>
                        </a:cubicBezTo>
                        <a:cubicBezTo>
                          <a:pt x="15830" y="838"/>
                          <a:pt x="16354" y="838"/>
                          <a:pt x="16802" y="838"/>
                        </a:cubicBezTo>
                        <a:lnTo>
                          <a:pt x="16802" y="838"/>
                        </a:lnTo>
                        <a:cubicBezTo>
                          <a:pt x="17026" y="838"/>
                          <a:pt x="17231" y="838"/>
                          <a:pt x="17413" y="834"/>
                        </a:cubicBezTo>
                        <a:cubicBezTo>
                          <a:pt x="17866" y="834"/>
                          <a:pt x="18189" y="834"/>
                          <a:pt x="18314" y="827"/>
                        </a:cubicBezTo>
                        <a:lnTo>
                          <a:pt x="18314" y="827"/>
                        </a:lnTo>
                        <a:cubicBezTo>
                          <a:pt x="18323" y="833"/>
                          <a:pt x="18333" y="839"/>
                          <a:pt x="18342" y="846"/>
                        </a:cubicBezTo>
                        <a:cubicBezTo>
                          <a:pt x="18378" y="858"/>
                          <a:pt x="18413" y="869"/>
                          <a:pt x="18449" y="881"/>
                        </a:cubicBezTo>
                        <a:cubicBezTo>
                          <a:pt x="18509" y="905"/>
                          <a:pt x="18556" y="917"/>
                          <a:pt x="18616" y="929"/>
                        </a:cubicBezTo>
                        <a:cubicBezTo>
                          <a:pt x="18711" y="953"/>
                          <a:pt x="18794" y="977"/>
                          <a:pt x="18866" y="988"/>
                        </a:cubicBezTo>
                        <a:cubicBezTo>
                          <a:pt x="19009" y="1012"/>
                          <a:pt x="19104" y="1024"/>
                          <a:pt x="19175" y="1036"/>
                        </a:cubicBezTo>
                        <a:cubicBezTo>
                          <a:pt x="19318" y="1060"/>
                          <a:pt x="19330" y="1060"/>
                          <a:pt x="19330" y="1060"/>
                        </a:cubicBezTo>
                        <a:cubicBezTo>
                          <a:pt x="19533" y="1060"/>
                          <a:pt x="19604" y="607"/>
                          <a:pt x="19414" y="524"/>
                        </a:cubicBezTo>
                        <a:cubicBezTo>
                          <a:pt x="19414" y="524"/>
                          <a:pt x="19402" y="524"/>
                          <a:pt x="19271" y="500"/>
                        </a:cubicBezTo>
                        <a:cubicBezTo>
                          <a:pt x="19199" y="488"/>
                          <a:pt x="19104" y="465"/>
                          <a:pt x="18973" y="441"/>
                        </a:cubicBezTo>
                        <a:cubicBezTo>
                          <a:pt x="18914" y="429"/>
                          <a:pt x="18830" y="417"/>
                          <a:pt x="18759" y="393"/>
                        </a:cubicBezTo>
                        <a:cubicBezTo>
                          <a:pt x="18723" y="381"/>
                          <a:pt x="18675" y="369"/>
                          <a:pt x="18640" y="357"/>
                        </a:cubicBezTo>
                        <a:cubicBezTo>
                          <a:pt x="18616" y="346"/>
                          <a:pt x="18604" y="334"/>
                          <a:pt x="18580" y="334"/>
                        </a:cubicBezTo>
                        <a:cubicBezTo>
                          <a:pt x="18568" y="322"/>
                          <a:pt x="18556" y="322"/>
                          <a:pt x="18544" y="310"/>
                        </a:cubicBezTo>
                        <a:lnTo>
                          <a:pt x="18449" y="274"/>
                        </a:lnTo>
                        <a:lnTo>
                          <a:pt x="18402" y="262"/>
                        </a:lnTo>
                        <a:cubicBezTo>
                          <a:pt x="18354" y="250"/>
                          <a:pt x="18009" y="215"/>
                          <a:pt x="17449" y="167"/>
                        </a:cubicBezTo>
                        <a:cubicBezTo>
                          <a:pt x="16889" y="119"/>
                          <a:pt x="16127" y="36"/>
                          <a:pt x="15258" y="36"/>
                        </a:cubicBezTo>
                        <a:cubicBezTo>
                          <a:pt x="14830" y="24"/>
                          <a:pt x="14377" y="12"/>
                          <a:pt x="1390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" name="Google Shape;747;p42">
                    <a:extLst>
                      <a:ext uri="{FF2B5EF4-FFF2-40B4-BE49-F238E27FC236}">
                        <a16:creationId xmlns:a16="http://schemas.microsoft.com/office/drawing/2014/main" id="{75D2FBBD-526E-7664-CC3B-23C85A1713FF}"/>
                      </a:ext>
                    </a:extLst>
                  </p:cNvPr>
                  <p:cNvSpPr/>
                  <p:nvPr/>
                </p:nvSpPr>
                <p:spPr>
                  <a:xfrm rot="-1131582">
                    <a:off x="3621630" y="6827655"/>
                    <a:ext cx="184071" cy="4042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0" h="16339" extrusionOk="0">
                        <a:moveTo>
                          <a:pt x="7065" y="0"/>
                        </a:moveTo>
                        <a:cubicBezTo>
                          <a:pt x="6996" y="0"/>
                          <a:pt x="6934" y="18"/>
                          <a:pt x="6902" y="61"/>
                        </a:cubicBezTo>
                        <a:cubicBezTo>
                          <a:pt x="6902" y="61"/>
                          <a:pt x="6771" y="370"/>
                          <a:pt x="6569" y="870"/>
                        </a:cubicBezTo>
                        <a:cubicBezTo>
                          <a:pt x="6367" y="1406"/>
                          <a:pt x="6081" y="2097"/>
                          <a:pt x="5759" y="2930"/>
                        </a:cubicBezTo>
                        <a:cubicBezTo>
                          <a:pt x="5140" y="4573"/>
                          <a:pt x="4378" y="6609"/>
                          <a:pt x="3771" y="8205"/>
                        </a:cubicBezTo>
                        <a:cubicBezTo>
                          <a:pt x="3473" y="9002"/>
                          <a:pt x="3128" y="9895"/>
                          <a:pt x="2759" y="10788"/>
                        </a:cubicBezTo>
                        <a:cubicBezTo>
                          <a:pt x="2378" y="11681"/>
                          <a:pt x="1973" y="12562"/>
                          <a:pt x="1580" y="13336"/>
                        </a:cubicBezTo>
                        <a:cubicBezTo>
                          <a:pt x="1378" y="13717"/>
                          <a:pt x="1187" y="14086"/>
                          <a:pt x="1009" y="14408"/>
                        </a:cubicBezTo>
                        <a:cubicBezTo>
                          <a:pt x="830" y="14717"/>
                          <a:pt x="663" y="15003"/>
                          <a:pt x="533" y="15241"/>
                        </a:cubicBezTo>
                        <a:cubicBezTo>
                          <a:pt x="247" y="15706"/>
                          <a:pt x="68" y="15991"/>
                          <a:pt x="68" y="15991"/>
                        </a:cubicBezTo>
                        <a:cubicBezTo>
                          <a:pt x="0" y="16117"/>
                          <a:pt x="265" y="16339"/>
                          <a:pt x="429" y="16339"/>
                        </a:cubicBezTo>
                        <a:cubicBezTo>
                          <a:pt x="466" y="16339"/>
                          <a:pt x="499" y="16327"/>
                          <a:pt x="521" y="16301"/>
                        </a:cubicBezTo>
                        <a:cubicBezTo>
                          <a:pt x="521" y="16301"/>
                          <a:pt x="723" y="16027"/>
                          <a:pt x="1056" y="15587"/>
                        </a:cubicBezTo>
                        <a:cubicBezTo>
                          <a:pt x="1211" y="15360"/>
                          <a:pt x="1402" y="15086"/>
                          <a:pt x="1616" y="14765"/>
                        </a:cubicBezTo>
                        <a:cubicBezTo>
                          <a:pt x="1818" y="14455"/>
                          <a:pt x="2045" y="14098"/>
                          <a:pt x="2283" y="13729"/>
                        </a:cubicBezTo>
                        <a:cubicBezTo>
                          <a:pt x="2735" y="12955"/>
                          <a:pt x="3211" y="12086"/>
                          <a:pt x="3640" y="11193"/>
                        </a:cubicBezTo>
                        <a:cubicBezTo>
                          <a:pt x="4069" y="10288"/>
                          <a:pt x="4462" y="9383"/>
                          <a:pt x="4759" y="8574"/>
                        </a:cubicBezTo>
                        <a:cubicBezTo>
                          <a:pt x="5378" y="6966"/>
                          <a:pt x="6009" y="4871"/>
                          <a:pt x="6521" y="3192"/>
                        </a:cubicBezTo>
                        <a:cubicBezTo>
                          <a:pt x="7033" y="1501"/>
                          <a:pt x="7414" y="227"/>
                          <a:pt x="7414" y="227"/>
                        </a:cubicBezTo>
                        <a:cubicBezTo>
                          <a:pt x="7439" y="102"/>
                          <a:pt x="7229" y="0"/>
                          <a:pt x="706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0" name="Google Shape;748;p42">
                <a:extLst>
                  <a:ext uri="{FF2B5EF4-FFF2-40B4-BE49-F238E27FC236}">
                    <a16:creationId xmlns:a16="http://schemas.microsoft.com/office/drawing/2014/main" id="{8FC07BA1-A5FE-8217-1A88-08A9E385E9F5}"/>
                  </a:ext>
                </a:extLst>
              </p:cNvPr>
              <p:cNvGrpSpPr/>
              <p:nvPr/>
            </p:nvGrpSpPr>
            <p:grpSpPr>
              <a:xfrm>
                <a:off x="698956" y="6526827"/>
                <a:ext cx="761443" cy="1254173"/>
                <a:chOff x="1668617" y="5683195"/>
                <a:chExt cx="1743230" cy="2871275"/>
              </a:xfrm>
            </p:grpSpPr>
            <p:sp>
              <p:nvSpPr>
                <p:cNvPr id="11" name="Google Shape;749;p42">
                  <a:extLst>
                    <a:ext uri="{FF2B5EF4-FFF2-40B4-BE49-F238E27FC236}">
                      <a16:creationId xmlns:a16="http://schemas.microsoft.com/office/drawing/2014/main" id="{309FA506-7782-880A-1464-6459ADCCF569}"/>
                    </a:ext>
                  </a:extLst>
                </p:cNvPr>
                <p:cNvSpPr/>
                <p:nvPr/>
              </p:nvSpPr>
              <p:spPr>
                <a:xfrm>
                  <a:off x="1668617" y="5683195"/>
                  <a:ext cx="1729969" cy="2242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26" h="90641" extrusionOk="0">
                      <a:moveTo>
                        <a:pt x="18523" y="0"/>
                      </a:moveTo>
                      <a:cubicBezTo>
                        <a:pt x="16491" y="0"/>
                        <a:pt x="14474" y="212"/>
                        <a:pt x="12514" y="681"/>
                      </a:cubicBezTo>
                      <a:cubicBezTo>
                        <a:pt x="8025" y="1752"/>
                        <a:pt x="3239" y="4252"/>
                        <a:pt x="1334" y="8503"/>
                      </a:cubicBezTo>
                      <a:cubicBezTo>
                        <a:pt x="1274" y="8562"/>
                        <a:pt x="1227" y="8610"/>
                        <a:pt x="1167" y="8670"/>
                      </a:cubicBezTo>
                      <a:cubicBezTo>
                        <a:pt x="762" y="8991"/>
                        <a:pt x="715" y="9455"/>
                        <a:pt x="858" y="9836"/>
                      </a:cubicBezTo>
                      <a:cubicBezTo>
                        <a:pt x="703" y="10384"/>
                        <a:pt x="596" y="10944"/>
                        <a:pt x="536" y="11551"/>
                      </a:cubicBezTo>
                      <a:cubicBezTo>
                        <a:pt x="0" y="16968"/>
                        <a:pt x="3263" y="22302"/>
                        <a:pt x="6311" y="26505"/>
                      </a:cubicBezTo>
                      <a:cubicBezTo>
                        <a:pt x="13490" y="36399"/>
                        <a:pt x="23503" y="43602"/>
                        <a:pt x="32862" y="51258"/>
                      </a:cubicBezTo>
                      <a:cubicBezTo>
                        <a:pt x="42625" y="59271"/>
                        <a:pt x="49923" y="67689"/>
                        <a:pt x="56198" y="78619"/>
                      </a:cubicBezTo>
                      <a:cubicBezTo>
                        <a:pt x="57321" y="80578"/>
                        <a:pt x="62210" y="90640"/>
                        <a:pt x="65877" y="90640"/>
                      </a:cubicBezTo>
                      <a:cubicBezTo>
                        <a:pt x="66176" y="90640"/>
                        <a:pt x="66467" y="90573"/>
                        <a:pt x="66747" y="90430"/>
                      </a:cubicBezTo>
                      <a:cubicBezTo>
                        <a:pt x="69926" y="88810"/>
                        <a:pt x="69759" y="78154"/>
                        <a:pt x="69795" y="74952"/>
                      </a:cubicBezTo>
                      <a:cubicBezTo>
                        <a:pt x="69842" y="69999"/>
                        <a:pt x="69247" y="64998"/>
                        <a:pt x="68342" y="60104"/>
                      </a:cubicBezTo>
                      <a:cubicBezTo>
                        <a:pt x="68080" y="58676"/>
                        <a:pt x="67794" y="57271"/>
                        <a:pt x="67497" y="55866"/>
                      </a:cubicBezTo>
                      <a:cubicBezTo>
                        <a:pt x="65187" y="45305"/>
                        <a:pt x="61413" y="34423"/>
                        <a:pt x="56007" y="25029"/>
                      </a:cubicBezTo>
                      <a:cubicBezTo>
                        <a:pt x="51007" y="16349"/>
                        <a:pt x="43982" y="8039"/>
                        <a:pt x="34683" y="3824"/>
                      </a:cubicBezTo>
                      <a:cubicBezTo>
                        <a:pt x="29749" y="1583"/>
                        <a:pt x="24080" y="0"/>
                        <a:pt x="185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" name="Google Shape;750;p42">
                  <a:extLst>
                    <a:ext uri="{FF2B5EF4-FFF2-40B4-BE49-F238E27FC236}">
                      <a16:creationId xmlns:a16="http://schemas.microsoft.com/office/drawing/2014/main" id="{CA57B2B1-5056-7800-FE4E-284E414E4FD3}"/>
                    </a:ext>
                  </a:extLst>
                </p:cNvPr>
                <p:cNvGrpSpPr/>
                <p:nvPr/>
              </p:nvGrpSpPr>
              <p:grpSpPr>
                <a:xfrm>
                  <a:off x="2252110" y="6027996"/>
                  <a:ext cx="1159737" cy="2526474"/>
                  <a:chOff x="2252110" y="6027996"/>
                  <a:chExt cx="1159737" cy="2526474"/>
                </a:xfrm>
              </p:grpSpPr>
              <p:sp>
                <p:nvSpPr>
                  <p:cNvPr id="13" name="Google Shape;751;p42">
                    <a:extLst>
                      <a:ext uri="{FF2B5EF4-FFF2-40B4-BE49-F238E27FC236}">
                        <a16:creationId xmlns:a16="http://schemas.microsoft.com/office/drawing/2014/main" id="{32EC58D1-EDE1-3DD8-CEF3-BB27DA0D5288}"/>
                      </a:ext>
                    </a:extLst>
                  </p:cNvPr>
                  <p:cNvSpPr/>
                  <p:nvPr/>
                </p:nvSpPr>
                <p:spPr>
                  <a:xfrm>
                    <a:off x="2252110" y="6027996"/>
                    <a:ext cx="1159737" cy="2526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77" h="102121" extrusionOk="0">
                        <a:moveTo>
                          <a:pt x="249" y="0"/>
                        </a:moveTo>
                        <a:cubicBezTo>
                          <a:pt x="0" y="0"/>
                          <a:pt x="69" y="331"/>
                          <a:pt x="644" y="817"/>
                        </a:cubicBezTo>
                        <a:cubicBezTo>
                          <a:pt x="644" y="817"/>
                          <a:pt x="1049" y="1162"/>
                          <a:pt x="1799" y="1805"/>
                        </a:cubicBezTo>
                        <a:cubicBezTo>
                          <a:pt x="2180" y="2114"/>
                          <a:pt x="2633" y="2519"/>
                          <a:pt x="3157" y="2984"/>
                        </a:cubicBezTo>
                        <a:cubicBezTo>
                          <a:pt x="3419" y="3222"/>
                          <a:pt x="3704" y="3472"/>
                          <a:pt x="4002" y="3746"/>
                        </a:cubicBezTo>
                        <a:cubicBezTo>
                          <a:pt x="4300" y="4008"/>
                          <a:pt x="4609" y="4305"/>
                          <a:pt x="4943" y="4603"/>
                        </a:cubicBezTo>
                        <a:cubicBezTo>
                          <a:pt x="6264" y="5805"/>
                          <a:pt x="7788" y="7317"/>
                          <a:pt x="9467" y="9032"/>
                        </a:cubicBezTo>
                        <a:cubicBezTo>
                          <a:pt x="11134" y="10770"/>
                          <a:pt x="12932" y="12747"/>
                          <a:pt x="14765" y="14926"/>
                        </a:cubicBezTo>
                        <a:cubicBezTo>
                          <a:pt x="18409" y="19295"/>
                          <a:pt x="22100" y="24522"/>
                          <a:pt x="25231" y="30035"/>
                        </a:cubicBezTo>
                        <a:cubicBezTo>
                          <a:pt x="26791" y="32785"/>
                          <a:pt x="28219" y="35619"/>
                          <a:pt x="29529" y="38381"/>
                        </a:cubicBezTo>
                        <a:cubicBezTo>
                          <a:pt x="29696" y="38726"/>
                          <a:pt x="29862" y="39071"/>
                          <a:pt x="30029" y="39405"/>
                        </a:cubicBezTo>
                        <a:cubicBezTo>
                          <a:pt x="30184" y="39750"/>
                          <a:pt x="30339" y="40095"/>
                          <a:pt x="30505" y="40441"/>
                        </a:cubicBezTo>
                        <a:cubicBezTo>
                          <a:pt x="30815" y="41131"/>
                          <a:pt x="31124" y="41798"/>
                          <a:pt x="31422" y="42477"/>
                        </a:cubicBezTo>
                        <a:cubicBezTo>
                          <a:pt x="31720" y="43143"/>
                          <a:pt x="32006" y="43810"/>
                          <a:pt x="32291" y="44465"/>
                        </a:cubicBezTo>
                        <a:cubicBezTo>
                          <a:pt x="32363" y="44632"/>
                          <a:pt x="32434" y="44798"/>
                          <a:pt x="32506" y="44953"/>
                        </a:cubicBezTo>
                        <a:cubicBezTo>
                          <a:pt x="32577" y="45120"/>
                          <a:pt x="32637" y="45286"/>
                          <a:pt x="32708" y="45453"/>
                        </a:cubicBezTo>
                        <a:cubicBezTo>
                          <a:pt x="32839" y="45775"/>
                          <a:pt x="32970" y="46096"/>
                          <a:pt x="33113" y="46418"/>
                        </a:cubicBezTo>
                        <a:cubicBezTo>
                          <a:pt x="33649" y="47691"/>
                          <a:pt x="34161" y="49025"/>
                          <a:pt x="34708" y="50394"/>
                        </a:cubicBezTo>
                        <a:cubicBezTo>
                          <a:pt x="34970" y="51085"/>
                          <a:pt x="35232" y="51787"/>
                          <a:pt x="35494" y="52490"/>
                        </a:cubicBezTo>
                        <a:cubicBezTo>
                          <a:pt x="35625" y="52835"/>
                          <a:pt x="35768" y="53192"/>
                          <a:pt x="35899" y="53549"/>
                        </a:cubicBezTo>
                        <a:cubicBezTo>
                          <a:pt x="36018" y="53907"/>
                          <a:pt x="36149" y="54264"/>
                          <a:pt x="36280" y="54621"/>
                        </a:cubicBezTo>
                        <a:cubicBezTo>
                          <a:pt x="36411" y="54990"/>
                          <a:pt x="36542" y="55347"/>
                          <a:pt x="36661" y="55716"/>
                        </a:cubicBezTo>
                        <a:cubicBezTo>
                          <a:pt x="36732" y="55895"/>
                          <a:pt x="36792" y="56073"/>
                          <a:pt x="36863" y="56252"/>
                        </a:cubicBezTo>
                        <a:cubicBezTo>
                          <a:pt x="36923" y="56443"/>
                          <a:pt x="36982" y="56621"/>
                          <a:pt x="37054" y="56812"/>
                        </a:cubicBezTo>
                        <a:cubicBezTo>
                          <a:pt x="37304" y="57550"/>
                          <a:pt x="37554" y="58288"/>
                          <a:pt x="37804" y="59026"/>
                        </a:cubicBezTo>
                        <a:cubicBezTo>
                          <a:pt x="38280" y="60526"/>
                          <a:pt x="38780" y="62027"/>
                          <a:pt x="39233" y="63551"/>
                        </a:cubicBezTo>
                        <a:cubicBezTo>
                          <a:pt x="39697" y="65075"/>
                          <a:pt x="40126" y="66599"/>
                          <a:pt x="40554" y="68123"/>
                        </a:cubicBezTo>
                        <a:cubicBezTo>
                          <a:pt x="40769" y="68885"/>
                          <a:pt x="40971" y="69647"/>
                          <a:pt x="41173" y="70409"/>
                        </a:cubicBezTo>
                        <a:cubicBezTo>
                          <a:pt x="41376" y="71159"/>
                          <a:pt x="41566" y="71921"/>
                          <a:pt x="41757" y="72671"/>
                        </a:cubicBezTo>
                        <a:cubicBezTo>
                          <a:pt x="41852" y="73052"/>
                          <a:pt x="41947" y="73421"/>
                          <a:pt x="42043" y="73802"/>
                        </a:cubicBezTo>
                        <a:cubicBezTo>
                          <a:pt x="42126" y="74171"/>
                          <a:pt x="42221" y="74540"/>
                          <a:pt x="42304" y="74921"/>
                        </a:cubicBezTo>
                        <a:cubicBezTo>
                          <a:pt x="42388" y="75290"/>
                          <a:pt x="42483" y="75659"/>
                          <a:pt x="42566" y="76028"/>
                        </a:cubicBezTo>
                        <a:cubicBezTo>
                          <a:pt x="42650" y="76397"/>
                          <a:pt x="42745" y="76766"/>
                          <a:pt x="42816" y="77124"/>
                        </a:cubicBezTo>
                        <a:cubicBezTo>
                          <a:pt x="43126" y="78588"/>
                          <a:pt x="43436" y="80029"/>
                          <a:pt x="43686" y="81422"/>
                        </a:cubicBezTo>
                        <a:cubicBezTo>
                          <a:pt x="44733" y="87018"/>
                          <a:pt x="45341" y="91995"/>
                          <a:pt x="45722" y="95554"/>
                        </a:cubicBezTo>
                        <a:cubicBezTo>
                          <a:pt x="45817" y="96447"/>
                          <a:pt x="45900" y="97257"/>
                          <a:pt x="45972" y="97960"/>
                        </a:cubicBezTo>
                        <a:cubicBezTo>
                          <a:pt x="46055" y="98650"/>
                          <a:pt x="46114" y="99257"/>
                          <a:pt x="46150" y="99745"/>
                        </a:cubicBezTo>
                        <a:cubicBezTo>
                          <a:pt x="46245" y="100734"/>
                          <a:pt x="46305" y="101269"/>
                          <a:pt x="46305" y="101269"/>
                        </a:cubicBezTo>
                        <a:cubicBezTo>
                          <a:pt x="46369" y="101838"/>
                          <a:pt x="46515" y="102121"/>
                          <a:pt x="46640" y="102121"/>
                        </a:cubicBezTo>
                        <a:cubicBezTo>
                          <a:pt x="46769" y="102121"/>
                          <a:pt x="46877" y="101820"/>
                          <a:pt x="46853" y="101222"/>
                        </a:cubicBezTo>
                        <a:cubicBezTo>
                          <a:pt x="46853" y="101222"/>
                          <a:pt x="46805" y="100686"/>
                          <a:pt x="46734" y="99698"/>
                        </a:cubicBezTo>
                        <a:cubicBezTo>
                          <a:pt x="46686" y="99210"/>
                          <a:pt x="46638" y="98602"/>
                          <a:pt x="46579" y="97900"/>
                        </a:cubicBezTo>
                        <a:cubicBezTo>
                          <a:pt x="46507" y="97198"/>
                          <a:pt x="46436" y="96388"/>
                          <a:pt x="46353" y="95495"/>
                        </a:cubicBezTo>
                        <a:cubicBezTo>
                          <a:pt x="46007" y="91923"/>
                          <a:pt x="45472" y="86922"/>
                          <a:pt x="44483" y="81279"/>
                        </a:cubicBezTo>
                        <a:cubicBezTo>
                          <a:pt x="44245" y="79874"/>
                          <a:pt x="43948" y="78421"/>
                          <a:pt x="43650" y="76945"/>
                        </a:cubicBezTo>
                        <a:cubicBezTo>
                          <a:pt x="43590" y="76576"/>
                          <a:pt x="43495" y="76207"/>
                          <a:pt x="43412" y="75838"/>
                        </a:cubicBezTo>
                        <a:cubicBezTo>
                          <a:pt x="43328" y="75469"/>
                          <a:pt x="43245" y="75088"/>
                          <a:pt x="43162" y="74719"/>
                        </a:cubicBezTo>
                        <a:cubicBezTo>
                          <a:pt x="43078" y="74338"/>
                          <a:pt x="42995" y="73969"/>
                          <a:pt x="42912" y="73588"/>
                        </a:cubicBezTo>
                        <a:cubicBezTo>
                          <a:pt x="42816" y="73218"/>
                          <a:pt x="42721" y="72837"/>
                          <a:pt x="42626" y="72456"/>
                        </a:cubicBezTo>
                        <a:cubicBezTo>
                          <a:pt x="42447" y="71694"/>
                          <a:pt x="42269" y="70932"/>
                          <a:pt x="42066" y="70170"/>
                        </a:cubicBezTo>
                        <a:cubicBezTo>
                          <a:pt x="41876" y="69408"/>
                          <a:pt x="41673" y="68646"/>
                          <a:pt x="41471" y="67873"/>
                        </a:cubicBezTo>
                        <a:cubicBezTo>
                          <a:pt x="41054" y="66337"/>
                          <a:pt x="40638" y="64801"/>
                          <a:pt x="40173" y="63265"/>
                        </a:cubicBezTo>
                        <a:cubicBezTo>
                          <a:pt x="39733" y="61741"/>
                          <a:pt x="39245" y="60217"/>
                          <a:pt x="38768" y="58717"/>
                        </a:cubicBezTo>
                        <a:cubicBezTo>
                          <a:pt x="38518" y="57967"/>
                          <a:pt x="38268" y="57216"/>
                          <a:pt x="38030" y="56478"/>
                        </a:cubicBezTo>
                        <a:cubicBezTo>
                          <a:pt x="37971" y="56288"/>
                          <a:pt x="37899" y="56109"/>
                          <a:pt x="37840" y="55919"/>
                        </a:cubicBezTo>
                        <a:cubicBezTo>
                          <a:pt x="37780" y="55740"/>
                          <a:pt x="37709" y="55550"/>
                          <a:pt x="37649" y="55371"/>
                        </a:cubicBezTo>
                        <a:cubicBezTo>
                          <a:pt x="37518" y="55002"/>
                          <a:pt x="37387" y="54633"/>
                          <a:pt x="37268" y="54276"/>
                        </a:cubicBezTo>
                        <a:cubicBezTo>
                          <a:pt x="37137" y="53907"/>
                          <a:pt x="37006" y="53549"/>
                          <a:pt x="36887" y="53192"/>
                        </a:cubicBezTo>
                        <a:cubicBezTo>
                          <a:pt x="36756" y="52823"/>
                          <a:pt x="36613" y="52478"/>
                          <a:pt x="36482" y="52121"/>
                        </a:cubicBezTo>
                        <a:cubicBezTo>
                          <a:pt x="36220" y="51406"/>
                          <a:pt x="35970" y="50704"/>
                          <a:pt x="35696" y="50013"/>
                        </a:cubicBezTo>
                        <a:cubicBezTo>
                          <a:pt x="35161" y="48644"/>
                          <a:pt x="34637" y="47287"/>
                          <a:pt x="34101" y="46013"/>
                        </a:cubicBezTo>
                        <a:cubicBezTo>
                          <a:pt x="33958" y="45679"/>
                          <a:pt x="33827" y="45358"/>
                          <a:pt x="33696" y="45036"/>
                        </a:cubicBezTo>
                        <a:cubicBezTo>
                          <a:pt x="33625" y="44870"/>
                          <a:pt x="33553" y="44703"/>
                          <a:pt x="33482" y="44536"/>
                        </a:cubicBezTo>
                        <a:cubicBezTo>
                          <a:pt x="33410" y="44382"/>
                          <a:pt x="33339" y="44215"/>
                          <a:pt x="33268" y="44048"/>
                        </a:cubicBezTo>
                        <a:cubicBezTo>
                          <a:pt x="32982" y="43393"/>
                          <a:pt x="32696" y="42715"/>
                          <a:pt x="32398" y="42036"/>
                        </a:cubicBezTo>
                        <a:cubicBezTo>
                          <a:pt x="32089" y="41369"/>
                          <a:pt x="31779" y="40691"/>
                          <a:pt x="31458" y="40000"/>
                        </a:cubicBezTo>
                        <a:cubicBezTo>
                          <a:pt x="31303" y="39655"/>
                          <a:pt x="31136" y="39309"/>
                          <a:pt x="30982" y="38964"/>
                        </a:cubicBezTo>
                        <a:cubicBezTo>
                          <a:pt x="30815" y="38619"/>
                          <a:pt x="30648" y="38274"/>
                          <a:pt x="30482" y="37928"/>
                        </a:cubicBezTo>
                        <a:cubicBezTo>
                          <a:pt x="29136" y="35142"/>
                          <a:pt x="27684" y="32309"/>
                          <a:pt x="26088" y="29546"/>
                        </a:cubicBezTo>
                        <a:cubicBezTo>
                          <a:pt x="22885" y="23998"/>
                          <a:pt x="19111" y="18759"/>
                          <a:pt x="15384" y="14414"/>
                        </a:cubicBezTo>
                        <a:cubicBezTo>
                          <a:pt x="13515" y="12235"/>
                          <a:pt x="11682" y="10258"/>
                          <a:pt x="9979" y="8532"/>
                        </a:cubicBezTo>
                        <a:cubicBezTo>
                          <a:pt x="8264" y="6829"/>
                          <a:pt x="6705" y="5329"/>
                          <a:pt x="5359" y="4139"/>
                        </a:cubicBezTo>
                        <a:cubicBezTo>
                          <a:pt x="5026" y="3841"/>
                          <a:pt x="4716" y="3555"/>
                          <a:pt x="4419" y="3281"/>
                        </a:cubicBezTo>
                        <a:cubicBezTo>
                          <a:pt x="4109" y="3019"/>
                          <a:pt x="3823" y="2769"/>
                          <a:pt x="3550" y="2543"/>
                        </a:cubicBezTo>
                        <a:cubicBezTo>
                          <a:pt x="3014" y="2079"/>
                          <a:pt x="2561" y="1674"/>
                          <a:pt x="2180" y="1364"/>
                        </a:cubicBezTo>
                        <a:cubicBezTo>
                          <a:pt x="1406" y="733"/>
                          <a:pt x="990" y="388"/>
                          <a:pt x="990" y="388"/>
                        </a:cubicBezTo>
                        <a:cubicBezTo>
                          <a:pt x="657" y="117"/>
                          <a:pt x="397" y="0"/>
                          <a:pt x="24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" name="Google Shape;752;p42">
                    <a:extLst>
                      <a:ext uri="{FF2B5EF4-FFF2-40B4-BE49-F238E27FC236}">
                        <a16:creationId xmlns:a16="http://schemas.microsoft.com/office/drawing/2014/main" id="{847ACC01-94FE-51F6-8A7A-DB6BF646EEB5}"/>
                      </a:ext>
                    </a:extLst>
                  </p:cNvPr>
                  <p:cNvSpPr/>
                  <p:nvPr/>
                </p:nvSpPr>
                <p:spPr>
                  <a:xfrm>
                    <a:off x="3112839" y="6709262"/>
                    <a:ext cx="58980" cy="663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4" h="26811" extrusionOk="0">
                        <a:moveTo>
                          <a:pt x="289" y="0"/>
                        </a:moveTo>
                        <a:cubicBezTo>
                          <a:pt x="158" y="0"/>
                          <a:pt x="25" y="72"/>
                          <a:pt x="1" y="212"/>
                        </a:cubicBezTo>
                        <a:cubicBezTo>
                          <a:pt x="1" y="212"/>
                          <a:pt x="1" y="724"/>
                          <a:pt x="13" y="1557"/>
                        </a:cubicBezTo>
                        <a:cubicBezTo>
                          <a:pt x="13" y="2390"/>
                          <a:pt x="24" y="3557"/>
                          <a:pt x="48" y="4891"/>
                        </a:cubicBezTo>
                        <a:cubicBezTo>
                          <a:pt x="84" y="7558"/>
                          <a:pt x="179" y="10868"/>
                          <a:pt x="322" y="13463"/>
                        </a:cubicBezTo>
                        <a:cubicBezTo>
                          <a:pt x="501" y="16047"/>
                          <a:pt x="798" y="19357"/>
                          <a:pt x="1156" y="22000"/>
                        </a:cubicBezTo>
                        <a:cubicBezTo>
                          <a:pt x="1239" y="22667"/>
                          <a:pt x="1310" y="23286"/>
                          <a:pt x="1394" y="23845"/>
                        </a:cubicBezTo>
                        <a:cubicBezTo>
                          <a:pt x="1477" y="24405"/>
                          <a:pt x="1560" y="24893"/>
                          <a:pt x="1620" y="25310"/>
                        </a:cubicBezTo>
                        <a:cubicBezTo>
                          <a:pt x="1751" y="26143"/>
                          <a:pt x="1822" y="26643"/>
                          <a:pt x="1822" y="26643"/>
                        </a:cubicBezTo>
                        <a:cubicBezTo>
                          <a:pt x="1848" y="26757"/>
                          <a:pt x="1960" y="26811"/>
                          <a:pt x="2076" y="26811"/>
                        </a:cubicBezTo>
                        <a:cubicBezTo>
                          <a:pt x="2226" y="26811"/>
                          <a:pt x="2383" y="26721"/>
                          <a:pt x="2370" y="26560"/>
                        </a:cubicBezTo>
                        <a:cubicBezTo>
                          <a:pt x="2370" y="26560"/>
                          <a:pt x="2322" y="26060"/>
                          <a:pt x="2251" y="25238"/>
                        </a:cubicBezTo>
                        <a:cubicBezTo>
                          <a:pt x="2203" y="24822"/>
                          <a:pt x="2156" y="24322"/>
                          <a:pt x="2108" y="23762"/>
                        </a:cubicBezTo>
                        <a:cubicBezTo>
                          <a:pt x="2048" y="23202"/>
                          <a:pt x="2013" y="22583"/>
                          <a:pt x="1953" y="21917"/>
                        </a:cubicBezTo>
                        <a:cubicBezTo>
                          <a:pt x="1727" y="19273"/>
                          <a:pt x="1560" y="15975"/>
                          <a:pt x="1394" y="13392"/>
                        </a:cubicBezTo>
                        <a:cubicBezTo>
                          <a:pt x="1072" y="8224"/>
                          <a:pt x="560" y="200"/>
                          <a:pt x="560" y="200"/>
                        </a:cubicBezTo>
                        <a:cubicBezTo>
                          <a:pt x="537" y="66"/>
                          <a:pt x="414" y="0"/>
                          <a:pt x="28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" name="Google Shape;753;p42">
                    <a:extLst>
                      <a:ext uri="{FF2B5EF4-FFF2-40B4-BE49-F238E27FC236}">
                        <a16:creationId xmlns:a16="http://schemas.microsoft.com/office/drawing/2014/main" id="{78C89212-ABE2-1187-1917-200CB97CC34C}"/>
                      </a:ext>
                    </a:extLst>
                  </p:cNvPr>
                  <p:cNvSpPr/>
                  <p:nvPr/>
                </p:nvSpPr>
                <p:spPr>
                  <a:xfrm>
                    <a:off x="2447432" y="6696496"/>
                    <a:ext cx="526393" cy="233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77" h="9445" extrusionOk="0">
                        <a:moveTo>
                          <a:pt x="1569" y="0"/>
                        </a:moveTo>
                        <a:cubicBezTo>
                          <a:pt x="1521" y="0"/>
                          <a:pt x="1475" y="1"/>
                          <a:pt x="1429" y="1"/>
                        </a:cubicBezTo>
                        <a:cubicBezTo>
                          <a:pt x="1239" y="1"/>
                          <a:pt x="1072" y="13"/>
                          <a:pt x="929" y="25"/>
                        </a:cubicBezTo>
                        <a:cubicBezTo>
                          <a:pt x="786" y="25"/>
                          <a:pt x="655" y="37"/>
                          <a:pt x="560" y="49"/>
                        </a:cubicBezTo>
                        <a:cubicBezTo>
                          <a:pt x="358" y="61"/>
                          <a:pt x="239" y="73"/>
                          <a:pt x="239" y="73"/>
                        </a:cubicBezTo>
                        <a:cubicBezTo>
                          <a:pt x="0" y="132"/>
                          <a:pt x="48" y="585"/>
                          <a:pt x="286" y="632"/>
                        </a:cubicBezTo>
                        <a:cubicBezTo>
                          <a:pt x="286" y="632"/>
                          <a:pt x="393" y="620"/>
                          <a:pt x="584" y="620"/>
                        </a:cubicBezTo>
                        <a:cubicBezTo>
                          <a:pt x="616" y="616"/>
                          <a:pt x="650" y="615"/>
                          <a:pt x="687" y="615"/>
                        </a:cubicBezTo>
                        <a:cubicBezTo>
                          <a:pt x="761" y="615"/>
                          <a:pt x="846" y="620"/>
                          <a:pt x="941" y="620"/>
                        </a:cubicBezTo>
                        <a:cubicBezTo>
                          <a:pt x="1084" y="620"/>
                          <a:pt x="1239" y="620"/>
                          <a:pt x="1417" y="632"/>
                        </a:cubicBezTo>
                        <a:cubicBezTo>
                          <a:pt x="2120" y="668"/>
                          <a:pt x="3096" y="811"/>
                          <a:pt x="4191" y="1085"/>
                        </a:cubicBezTo>
                        <a:cubicBezTo>
                          <a:pt x="5287" y="1347"/>
                          <a:pt x="6489" y="1751"/>
                          <a:pt x="7668" y="2216"/>
                        </a:cubicBezTo>
                        <a:cubicBezTo>
                          <a:pt x="8847" y="2680"/>
                          <a:pt x="9990" y="3216"/>
                          <a:pt x="10990" y="3692"/>
                        </a:cubicBezTo>
                        <a:cubicBezTo>
                          <a:pt x="12978" y="4657"/>
                          <a:pt x="15479" y="6014"/>
                          <a:pt x="17419" y="7228"/>
                        </a:cubicBezTo>
                        <a:cubicBezTo>
                          <a:pt x="19372" y="8419"/>
                          <a:pt x="20789" y="9419"/>
                          <a:pt x="20789" y="9419"/>
                        </a:cubicBezTo>
                        <a:cubicBezTo>
                          <a:pt x="20814" y="9436"/>
                          <a:pt x="20841" y="9444"/>
                          <a:pt x="20870" y="9444"/>
                        </a:cubicBezTo>
                        <a:cubicBezTo>
                          <a:pt x="21056" y="9444"/>
                          <a:pt x="21277" y="9113"/>
                          <a:pt x="21122" y="8979"/>
                        </a:cubicBezTo>
                        <a:cubicBezTo>
                          <a:pt x="21122" y="8979"/>
                          <a:pt x="19765" y="7859"/>
                          <a:pt x="17860" y="6550"/>
                        </a:cubicBezTo>
                        <a:cubicBezTo>
                          <a:pt x="16907" y="5883"/>
                          <a:pt x="15824" y="5169"/>
                          <a:pt x="14717" y="4514"/>
                        </a:cubicBezTo>
                        <a:cubicBezTo>
                          <a:pt x="13597" y="3847"/>
                          <a:pt x="12466" y="3228"/>
                          <a:pt x="11454" y="2728"/>
                        </a:cubicBezTo>
                        <a:cubicBezTo>
                          <a:pt x="10430" y="2240"/>
                          <a:pt x="9240" y="1728"/>
                          <a:pt x="8013" y="1299"/>
                        </a:cubicBezTo>
                        <a:cubicBezTo>
                          <a:pt x="6787" y="859"/>
                          <a:pt x="5513" y="513"/>
                          <a:pt x="4358" y="287"/>
                        </a:cubicBezTo>
                        <a:cubicBezTo>
                          <a:pt x="3275" y="86"/>
                          <a:pt x="2296" y="0"/>
                          <a:pt x="156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" name="Google Shape;754;p42">
                    <a:extLst>
                      <a:ext uri="{FF2B5EF4-FFF2-40B4-BE49-F238E27FC236}">
                        <a16:creationId xmlns:a16="http://schemas.microsoft.com/office/drawing/2014/main" id="{B4BBACDE-5EC9-6A5D-51B7-7E2957CEA538}"/>
                      </a:ext>
                    </a:extLst>
                  </p:cNvPr>
                  <p:cNvSpPr/>
                  <p:nvPr/>
                </p:nvSpPr>
                <p:spPr>
                  <a:xfrm>
                    <a:off x="2600004" y="6126931"/>
                    <a:ext cx="57644" cy="287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0" h="11627" extrusionOk="0">
                        <a:moveTo>
                          <a:pt x="372" y="0"/>
                        </a:moveTo>
                        <a:cubicBezTo>
                          <a:pt x="220" y="0"/>
                          <a:pt x="24" y="52"/>
                          <a:pt x="1" y="128"/>
                        </a:cubicBezTo>
                        <a:cubicBezTo>
                          <a:pt x="1" y="128"/>
                          <a:pt x="13" y="354"/>
                          <a:pt x="37" y="711"/>
                        </a:cubicBezTo>
                        <a:cubicBezTo>
                          <a:pt x="48" y="1080"/>
                          <a:pt x="72" y="1580"/>
                          <a:pt x="96" y="2164"/>
                        </a:cubicBezTo>
                        <a:cubicBezTo>
                          <a:pt x="144" y="3318"/>
                          <a:pt x="179" y="4771"/>
                          <a:pt x="310" y="5914"/>
                        </a:cubicBezTo>
                        <a:cubicBezTo>
                          <a:pt x="429" y="7045"/>
                          <a:pt x="703" y="8510"/>
                          <a:pt x="1060" y="9641"/>
                        </a:cubicBezTo>
                        <a:cubicBezTo>
                          <a:pt x="1156" y="9926"/>
                          <a:pt x="1227" y="10188"/>
                          <a:pt x="1322" y="10426"/>
                        </a:cubicBezTo>
                        <a:cubicBezTo>
                          <a:pt x="1406" y="10665"/>
                          <a:pt x="1477" y="10879"/>
                          <a:pt x="1549" y="11046"/>
                        </a:cubicBezTo>
                        <a:cubicBezTo>
                          <a:pt x="1703" y="11391"/>
                          <a:pt x="1787" y="11593"/>
                          <a:pt x="1787" y="11593"/>
                        </a:cubicBezTo>
                        <a:cubicBezTo>
                          <a:pt x="1800" y="11616"/>
                          <a:pt x="1832" y="11626"/>
                          <a:pt x="1876" y="11626"/>
                        </a:cubicBezTo>
                        <a:cubicBezTo>
                          <a:pt x="2033" y="11626"/>
                          <a:pt x="2329" y="11496"/>
                          <a:pt x="2311" y="11403"/>
                        </a:cubicBezTo>
                        <a:cubicBezTo>
                          <a:pt x="2311" y="11403"/>
                          <a:pt x="2251" y="11188"/>
                          <a:pt x="2156" y="10843"/>
                        </a:cubicBezTo>
                        <a:cubicBezTo>
                          <a:pt x="2108" y="10677"/>
                          <a:pt x="2061" y="10462"/>
                          <a:pt x="2001" y="10224"/>
                        </a:cubicBezTo>
                        <a:cubicBezTo>
                          <a:pt x="1942" y="9998"/>
                          <a:pt x="1906" y="9724"/>
                          <a:pt x="1846" y="9450"/>
                        </a:cubicBezTo>
                        <a:cubicBezTo>
                          <a:pt x="1632" y="8331"/>
                          <a:pt x="1489" y="6914"/>
                          <a:pt x="1370" y="5795"/>
                        </a:cubicBezTo>
                        <a:cubicBezTo>
                          <a:pt x="1251" y="4688"/>
                          <a:pt x="1072" y="3247"/>
                          <a:pt x="906" y="2092"/>
                        </a:cubicBezTo>
                        <a:cubicBezTo>
                          <a:pt x="822" y="1509"/>
                          <a:pt x="727" y="997"/>
                          <a:pt x="668" y="640"/>
                        </a:cubicBezTo>
                        <a:cubicBezTo>
                          <a:pt x="596" y="282"/>
                          <a:pt x="549" y="56"/>
                          <a:pt x="549" y="56"/>
                        </a:cubicBezTo>
                        <a:cubicBezTo>
                          <a:pt x="531" y="17"/>
                          <a:pt x="459" y="0"/>
                          <a:pt x="37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7" name="Google Shape;755;p42">
              <a:extLst>
                <a:ext uri="{FF2B5EF4-FFF2-40B4-BE49-F238E27FC236}">
                  <a16:creationId xmlns:a16="http://schemas.microsoft.com/office/drawing/2014/main" id="{3C463D04-F246-88A0-CFF7-192591FC69AD}"/>
                </a:ext>
              </a:extLst>
            </p:cNvPr>
            <p:cNvSpPr/>
            <p:nvPr/>
          </p:nvSpPr>
          <p:spPr>
            <a:xfrm flipH="1">
              <a:off x="6505301" y="4462217"/>
              <a:ext cx="2637197" cy="681282"/>
            </a:xfrm>
            <a:custGeom>
              <a:avLst/>
              <a:gdLst/>
              <a:ahLst/>
              <a:cxnLst/>
              <a:rect l="l" t="t" r="r" b="b"/>
              <a:pathLst>
                <a:path w="59984" h="15496" extrusionOk="0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FD38EE9D-275D-FC8E-AD48-055C6CC05214}"/>
              </a:ext>
            </a:extLst>
          </p:cNvPr>
          <p:cNvSpPr txBox="1"/>
          <p:nvPr/>
        </p:nvSpPr>
        <p:spPr>
          <a:xfrm>
            <a:off x="8527597" y="4835723"/>
            <a:ext cx="592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swald" pitchFamily="2" charset="77"/>
              </a:rPr>
              <a:t>12/13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9" name="Google Shape;1429;p51"/>
          <p:cNvGrpSpPr/>
          <p:nvPr/>
        </p:nvGrpSpPr>
        <p:grpSpPr>
          <a:xfrm>
            <a:off x="3483863" y="2756627"/>
            <a:ext cx="5433845" cy="1798914"/>
            <a:chOff x="2758155" y="2806685"/>
            <a:chExt cx="4554870" cy="1539840"/>
          </a:xfrm>
        </p:grpSpPr>
        <p:sp>
          <p:nvSpPr>
            <p:cNvPr id="1430" name="Google Shape;1430;p51"/>
            <p:cNvSpPr/>
            <p:nvPr/>
          </p:nvSpPr>
          <p:spPr>
            <a:xfrm>
              <a:off x="4819050" y="3172550"/>
              <a:ext cx="45550" cy="35450"/>
            </a:xfrm>
            <a:custGeom>
              <a:avLst/>
              <a:gdLst/>
              <a:ahLst/>
              <a:cxnLst/>
              <a:rect l="l" t="t" r="r" b="b"/>
              <a:pathLst>
                <a:path w="1822" h="1418" extrusionOk="0">
                  <a:moveTo>
                    <a:pt x="905" y="0"/>
                  </a:moveTo>
                  <a:cubicBezTo>
                    <a:pt x="0" y="0"/>
                    <a:pt x="0" y="1417"/>
                    <a:pt x="905" y="1417"/>
                  </a:cubicBezTo>
                  <a:cubicBezTo>
                    <a:pt x="1822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1"/>
            <p:cNvSpPr/>
            <p:nvPr/>
          </p:nvSpPr>
          <p:spPr>
            <a:xfrm>
              <a:off x="4738975" y="3172550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5" y="0"/>
                  </a:moveTo>
                  <a:cubicBezTo>
                    <a:pt x="0" y="0"/>
                    <a:pt x="0" y="1417"/>
                    <a:pt x="905" y="1417"/>
                  </a:cubicBezTo>
                  <a:cubicBezTo>
                    <a:pt x="1822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1"/>
            <p:cNvSpPr/>
            <p:nvPr/>
          </p:nvSpPr>
          <p:spPr>
            <a:xfrm>
              <a:off x="4896725" y="3172550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18" y="0"/>
                  </a:moveTo>
                  <a:cubicBezTo>
                    <a:pt x="1" y="0"/>
                    <a:pt x="1" y="1417"/>
                    <a:pt x="918" y="1417"/>
                  </a:cubicBezTo>
                  <a:cubicBezTo>
                    <a:pt x="1822" y="1417"/>
                    <a:pt x="1822" y="0"/>
                    <a:pt x="9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1"/>
            <p:cNvSpPr/>
            <p:nvPr/>
          </p:nvSpPr>
          <p:spPr>
            <a:xfrm>
              <a:off x="6604975" y="2885900"/>
              <a:ext cx="600700" cy="311675"/>
            </a:xfrm>
            <a:custGeom>
              <a:avLst/>
              <a:gdLst/>
              <a:ahLst/>
              <a:cxnLst/>
              <a:rect l="l" t="t" r="r" b="b"/>
              <a:pathLst>
                <a:path w="24028" h="12467" extrusionOk="0">
                  <a:moveTo>
                    <a:pt x="12002" y="1"/>
                  </a:moveTo>
                  <a:cubicBezTo>
                    <a:pt x="10204" y="1"/>
                    <a:pt x="8573" y="786"/>
                    <a:pt x="7478" y="2048"/>
                  </a:cubicBezTo>
                  <a:cubicBezTo>
                    <a:pt x="6834" y="2770"/>
                    <a:pt x="5901" y="3150"/>
                    <a:pt x="4938" y="3150"/>
                  </a:cubicBezTo>
                  <a:cubicBezTo>
                    <a:pt x="4868" y="3150"/>
                    <a:pt x="4798" y="3148"/>
                    <a:pt x="4727" y="3144"/>
                  </a:cubicBezTo>
                  <a:cubicBezTo>
                    <a:pt x="4632" y="3132"/>
                    <a:pt x="4537" y="3132"/>
                    <a:pt x="4454" y="3132"/>
                  </a:cubicBezTo>
                  <a:cubicBezTo>
                    <a:pt x="1989" y="3132"/>
                    <a:pt x="1" y="5120"/>
                    <a:pt x="1" y="7573"/>
                  </a:cubicBezTo>
                  <a:cubicBezTo>
                    <a:pt x="1" y="10026"/>
                    <a:pt x="1989" y="12014"/>
                    <a:pt x="4454" y="12014"/>
                  </a:cubicBezTo>
                  <a:cubicBezTo>
                    <a:pt x="5025" y="12014"/>
                    <a:pt x="5585" y="11907"/>
                    <a:pt x="6097" y="11704"/>
                  </a:cubicBezTo>
                  <a:cubicBezTo>
                    <a:pt x="6700" y="11465"/>
                    <a:pt x="7336" y="11357"/>
                    <a:pt x="7976" y="11357"/>
                  </a:cubicBezTo>
                  <a:cubicBezTo>
                    <a:pt x="8675" y="11357"/>
                    <a:pt x="9378" y="11486"/>
                    <a:pt x="10050" y="11716"/>
                  </a:cubicBezTo>
                  <a:cubicBezTo>
                    <a:pt x="10669" y="11919"/>
                    <a:pt x="11324" y="12038"/>
                    <a:pt x="12002" y="12038"/>
                  </a:cubicBezTo>
                  <a:cubicBezTo>
                    <a:pt x="12443" y="12038"/>
                    <a:pt x="12871" y="11990"/>
                    <a:pt x="13288" y="11895"/>
                  </a:cubicBezTo>
                  <a:cubicBezTo>
                    <a:pt x="13528" y="11844"/>
                    <a:pt x="13771" y="11819"/>
                    <a:pt x="14012" y="11819"/>
                  </a:cubicBezTo>
                  <a:cubicBezTo>
                    <a:pt x="14502" y="11819"/>
                    <a:pt x="14989" y="11922"/>
                    <a:pt x="15443" y="12121"/>
                  </a:cubicBezTo>
                  <a:cubicBezTo>
                    <a:pt x="15931" y="12347"/>
                    <a:pt x="16479" y="12466"/>
                    <a:pt x="17062" y="12466"/>
                  </a:cubicBezTo>
                  <a:cubicBezTo>
                    <a:pt x="17872" y="12466"/>
                    <a:pt x="18634" y="12228"/>
                    <a:pt x="19265" y="11800"/>
                  </a:cubicBezTo>
                  <a:cubicBezTo>
                    <a:pt x="19674" y="11527"/>
                    <a:pt x="20162" y="11388"/>
                    <a:pt x="20656" y="11388"/>
                  </a:cubicBezTo>
                  <a:cubicBezTo>
                    <a:pt x="20852" y="11388"/>
                    <a:pt x="21048" y="11410"/>
                    <a:pt x="21241" y="11454"/>
                  </a:cubicBezTo>
                  <a:cubicBezTo>
                    <a:pt x="21396" y="11490"/>
                    <a:pt x="21551" y="11502"/>
                    <a:pt x="21718" y="11502"/>
                  </a:cubicBezTo>
                  <a:cubicBezTo>
                    <a:pt x="23004" y="11502"/>
                    <a:pt x="24028" y="10395"/>
                    <a:pt x="23885" y="9085"/>
                  </a:cubicBezTo>
                  <a:cubicBezTo>
                    <a:pt x="23777" y="8109"/>
                    <a:pt x="22992" y="7311"/>
                    <a:pt x="22027" y="7180"/>
                  </a:cubicBezTo>
                  <a:cubicBezTo>
                    <a:pt x="22015" y="7180"/>
                    <a:pt x="22003" y="7180"/>
                    <a:pt x="21992" y="7168"/>
                  </a:cubicBezTo>
                  <a:cubicBezTo>
                    <a:pt x="21301" y="7085"/>
                    <a:pt x="20682" y="6728"/>
                    <a:pt x="20265" y="6156"/>
                  </a:cubicBezTo>
                  <a:cubicBezTo>
                    <a:pt x="19896" y="5668"/>
                    <a:pt x="19432" y="5263"/>
                    <a:pt x="18884" y="4977"/>
                  </a:cubicBezTo>
                  <a:cubicBezTo>
                    <a:pt x="18241" y="4644"/>
                    <a:pt x="17765" y="4084"/>
                    <a:pt x="17455" y="3430"/>
                  </a:cubicBezTo>
                  <a:cubicBezTo>
                    <a:pt x="16479" y="1405"/>
                    <a:pt x="14407" y="1"/>
                    <a:pt x="120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1"/>
            <p:cNvSpPr/>
            <p:nvPr/>
          </p:nvSpPr>
          <p:spPr>
            <a:xfrm>
              <a:off x="2758155" y="2806685"/>
              <a:ext cx="600700" cy="311950"/>
            </a:xfrm>
            <a:custGeom>
              <a:avLst/>
              <a:gdLst/>
              <a:ahLst/>
              <a:cxnLst/>
              <a:rect l="l" t="t" r="r" b="b"/>
              <a:pathLst>
                <a:path w="24028" h="12478" extrusionOk="0">
                  <a:moveTo>
                    <a:pt x="12002" y="0"/>
                  </a:moveTo>
                  <a:cubicBezTo>
                    <a:pt x="10193" y="0"/>
                    <a:pt x="8573" y="798"/>
                    <a:pt x="7466" y="2048"/>
                  </a:cubicBezTo>
                  <a:cubicBezTo>
                    <a:pt x="6841" y="2772"/>
                    <a:pt x="5924" y="3152"/>
                    <a:pt x="4964" y="3152"/>
                  </a:cubicBezTo>
                  <a:cubicBezTo>
                    <a:pt x="4882" y="3152"/>
                    <a:pt x="4799" y="3149"/>
                    <a:pt x="4716" y="3143"/>
                  </a:cubicBezTo>
                  <a:lnTo>
                    <a:pt x="4454" y="3143"/>
                  </a:lnTo>
                  <a:cubicBezTo>
                    <a:pt x="1989" y="3143"/>
                    <a:pt x="1" y="5132"/>
                    <a:pt x="1" y="7584"/>
                  </a:cubicBezTo>
                  <a:cubicBezTo>
                    <a:pt x="1" y="10037"/>
                    <a:pt x="1989" y="12025"/>
                    <a:pt x="4454" y="12025"/>
                  </a:cubicBezTo>
                  <a:cubicBezTo>
                    <a:pt x="5025" y="12025"/>
                    <a:pt x="5585" y="11918"/>
                    <a:pt x="6085" y="11716"/>
                  </a:cubicBezTo>
                  <a:cubicBezTo>
                    <a:pt x="6702" y="11474"/>
                    <a:pt x="7349" y="11363"/>
                    <a:pt x="7999" y="11363"/>
                  </a:cubicBezTo>
                  <a:cubicBezTo>
                    <a:pt x="8692" y="11363"/>
                    <a:pt x="9386" y="11489"/>
                    <a:pt x="10050" y="11716"/>
                  </a:cubicBezTo>
                  <a:cubicBezTo>
                    <a:pt x="10657" y="11930"/>
                    <a:pt x="11324" y="12037"/>
                    <a:pt x="12002" y="12037"/>
                  </a:cubicBezTo>
                  <a:cubicBezTo>
                    <a:pt x="12443" y="12037"/>
                    <a:pt x="12871" y="11990"/>
                    <a:pt x="13288" y="11906"/>
                  </a:cubicBezTo>
                  <a:cubicBezTo>
                    <a:pt x="13534" y="11854"/>
                    <a:pt x="13782" y="11827"/>
                    <a:pt x="14028" y="11827"/>
                  </a:cubicBezTo>
                  <a:cubicBezTo>
                    <a:pt x="14508" y="11827"/>
                    <a:pt x="14983" y="11928"/>
                    <a:pt x="15431" y="12133"/>
                  </a:cubicBezTo>
                  <a:cubicBezTo>
                    <a:pt x="15931" y="12347"/>
                    <a:pt x="16479" y="12478"/>
                    <a:pt x="17051" y="12478"/>
                  </a:cubicBezTo>
                  <a:cubicBezTo>
                    <a:pt x="17872" y="12478"/>
                    <a:pt x="18634" y="12228"/>
                    <a:pt x="19265" y="11811"/>
                  </a:cubicBezTo>
                  <a:cubicBezTo>
                    <a:pt x="19670" y="11533"/>
                    <a:pt x="20152" y="11398"/>
                    <a:pt x="20641" y="11398"/>
                  </a:cubicBezTo>
                  <a:cubicBezTo>
                    <a:pt x="20842" y="11398"/>
                    <a:pt x="21044" y="11421"/>
                    <a:pt x="21242" y="11466"/>
                  </a:cubicBezTo>
                  <a:cubicBezTo>
                    <a:pt x="21396" y="11490"/>
                    <a:pt x="21551" y="11513"/>
                    <a:pt x="21718" y="11513"/>
                  </a:cubicBezTo>
                  <a:cubicBezTo>
                    <a:pt x="23004" y="11513"/>
                    <a:pt x="24028" y="10406"/>
                    <a:pt x="23885" y="9085"/>
                  </a:cubicBezTo>
                  <a:cubicBezTo>
                    <a:pt x="23766" y="8120"/>
                    <a:pt x="22992" y="7322"/>
                    <a:pt x="22027" y="7180"/>
                  </a:cubicBezTo>
                  <a:lnTo>
                    <a:pt x="21992" y="7180"/>
                  </a:lnTo>
                  <a:cubicBezTo>
                    <a:pt x="21289" y="7096"/>
                    <a:pt x="20682" y="6727"/>
                    <a:pt x="20265" y="6156"/>
                  </a:cubicBezTo>
                  <a:cubicBezTo>
                    <a:pt x="19896" y="5667"/>
                    <a:pt x="19420" y="5263"/>
                    <a:pt x="18872" y="4977"/>
                  </a:cubicBezTo>
                  <a:cubicBezTo>
                    <a:pt x="18241" y="4655"/>
                    <a:pt x="17765" y="4084"/>
                    <a:pt x="17455" y="3441"/>
                  </a:cubicBezTo>
                  <a:cubicBezTo>
                    <a:pt x="16479" y="1405"/>
                    <a:pt x="14407" y="0"/>
                    <a:pt x="120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1"/>
            <p:cNvSpPr/>
            <p:nvPr/>
          </p:nvSpPr>
          <p:spPr>
            <a:xfrm>
              <a:off x="4100500" y="4304225"/>
              <a:ext cx="2484850" cy="42300"/>
            </a:xfrm>
            <a:custGeom>
              <a:avLst/>
              <a:gdLst/>
              <a:ahLst/>
              <a:cxnLst/>
              <a:rect l="l" t="t" r="r" b="b"/>
              <a:pathLst>
                <a:path w="99394" h="1692" extrusionOk="0">
                  <a:moveTo>
                    <a:pt x="846" y="1"/>
                  </a:moveTo>
                  <a:cubicBezTo>
                    <a:pt x="382" y="1"/>
                    <a:pt x="1" y="382"/>
                    <a:pt x="1" y="846"/>
                  </a:cubicBezTo>
                  <a:cubicBezTo>
                    <a:pt x="1" y="1310"/>
                    <a:pt x="382" y="1691"/>
                    <a:pt x="846" y="1691"/>
                  </a:cubicBezTo>
                  <a:lnTo>
                    <a:pt x="98549" y="1691"/>
                  </a:lnTo>
                  <a:cubicBezTo>
                    <a:pt x="99013" y="1691"/>
                    <a:pt x="99394" y="1310"/>
                    <a:pt x="99394" y="846"/>
                  </a:cubicBezTo>
                  <a:cubicBezTo>
                    <a:pt x="99394" y="382"/>
                    <a:pt x="99013" y="1"/>
                    <a:pt x="98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1"/>
            <p:cNvSpPr/>
            <p:nvPr/>
          </p:nvSpPr>
          <p:spPr>
            <a:xfrm>
              <a:off x="4136525" y="3881550"/>
              <a:ext cx="80075" cy="95575"/>
            </a:xfrm>
            <a:custGeom>
              <a:avLst/>
              <a:gdLst/>
              <a:ahLst/>
              <a:cxnLst/>
              <a:rect l="l" t="t" r="r" b="b"/>
              <a:pathLst>
                <a:path w="3203" h="3823" fill="none" extrusionOk="0">
                  <a:moveTo>
                    <a:pt x="3203" y="1"/>
                  </a:moveTo>
                  <a:lnTo>
                    <a:pt x="965" y="1"/>
                  </a:lnTo>
                  <a:cubicBezTo>
                    <a:pt x="310" y="1"/>
                    <a:pt x="0" y="787"/>
                    <a:pt x="465" y="1227"/>
                  </a:cubicBezTo>
                  <a:lnTo>
                    <a:pt x="3203" y="3823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chemeClr val="lt2"/>
            </a:solidFill>
            <a:ln w="1547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1"/>
            <p:cNvSpPr/>
            <p:nvPr/>
          </p:nvSpPr>
          <p:spPr>
            <a:xfrm>
              <a:off x="4248150" y="3795225"/>
              <a:ext cx="39075" cy="11450"/>
            </a:xfrm>
            <a:custGeom>
              <a:avLst/>
              <a:gdLst/>
              <a:ahLst/>
              <a:cxnLst/>
              <a:rect l="l" t="t" r="r" b="b"/>
              <a:pathLst>
                <a:path w="1563" h="458" extrusionOk="0">
                  <a:moveTo>
                    <a:pt x="655" y="1"/>
                  </a:moveTo>
                  <a:cubicBezTo>
                    <a:pt x="595" y="1"/>
                    <a:pt x="307" y="10"/>
                    <a:pt x="0" y="180"/>
                  </a:cubicBezTo>
                  <a:cubicBezTo>
                    <a:pt x="0" y="180"/>
                    <a:pt x="564" y="457"/>
                    <a:pt x="995" y="457"/>
                  </a:cubicBezTo>
                  <a:cubicBezTo>
                    <a:pt x="1069" y="457"/>
                    <a:pt x="1140" y="449"/>
                    <a:pt x="1203" y="430"/>
                  </a:cubicBezTo>
                  <a:cubicBezTo>
                    <a:pt x="1563" y="317"/>
                    <a:pt x="1389" y="168"/>
                    <a:pt x="1282" y="168"/>
                  </a:cubicBezTo>
                  <a:cubicBezTo>
                    <a:pt x="1265" y="168"/>
                    <a:pt x="1250" y="172"/>
                    <a:pt x="1238" y="180"/>
                  </a:cubicBezTo>
                  <a:cubicBezTo>
                    <a:pt x="1229" y="184"/>
                    <a:pt x="1217" y="186"/>
                    <a:pt x="1201" y="186"/>
                  </a:cubicBezTo>
                  <a:cubicBezTo>
                    <a:pt x="1057" y="186"/>
                    <a:pt x="667" y="1"/>
                    <a:pt x="667" y="1"/>
                  </a:cubicBezTo>
                  <a:cubicBezTo>
                    <a:pt x="667" y="1"/>
                    <a:pt x="663" y="1"/>
                    <a:pt x="65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1"/>
            <p:cNvSpPr/>
            <p:nvPr/>
          </p:nvSpPr>
          <p:spPr>
            <a:xfrm>
              <a:off x="4151400" y="4159575"/>
              <a:ext cx="73850" cy="134850"/>
            </a:xfrm>
            <a:custGeom>
              <a:avLst/>
              <a:gdLst/>
              <a:ahLst/>
              <a:cxnLst/>
              <a:rect l="l" t="t" r="r" b="b"/>
              <a:pathLst>
                <a:path w="2954" h="5394" extrusionOk="0">
                  <a:moveTo>
                    <a:pt x="2703" y="0"/>
                  </a:moveTo>
                  <a:lnTo>
                    <a:pt x="1346" y="2262"/>
                  </a:lnTo>
                  <a:cubicBezTo>
                    <a:pt x="1191" y="2513"/>
                    <a:pt x="965" y="2715"/>
                    <a:pt x="703" y="2858"/>
                  </a:cubicBezTo>
                  <a:cubicBezTo>
                    <a:pt x="560" y="2929"/>
                    <a:pt x="405" y="3036"/>
                    <a:pt x="298" y="3144"/>
                  </a:cubicBezTo>
                  <a:cubicBezTo>
                    <a:pt x="203" y="3227"/>
                    <a:pt x="96" y="3334"/>
                    <a:pt x="0" y="3429"/>
                  </a:cubicBezTo>
                  <a:cubicBezTo>
                    <a:pt x="584" y="5156"/>
                    <a:pt x="1775" y="5358"/>
                    <a:pt x="2084" y="5394"/>
                  </a:cubicBezTo>
                  <a:cubicBezTo>
                    <a:pt x="1858" y="5096"/>
                    <a:pt x="1751" y="4263"/>
                    <a:pt x="1775" y="3894"/>
                  </a:cubicBezTo>
                  <a:lnTo>
                    <a:pt x="1786" y="3727"/>
                  </a:lnTo>
                  <a:cubicBezTo>
                    <a:pt x="1810" y="3405"/>
                    <a:pt x="1917" y="3084"/>
                    <a:pt x="2096" y="2798"/>
                  </a:cubicBezTo>
                  <a:lnTo>
                    <a:pt x="2953" y="151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1"/>
            <p:cNvSpPr/>
            <p:nvPr/>
          </p:nvSpPr>
          <p:spPr>
            <a:xfrm>
              <a:off x="4143650" y="4240525"/>
              <a:ext cx="85450" cy="74000"/>
            </a:xfrm>
            <a:custGeom>
              <a:avLst/>
              <a:gdLst/>
              <a:ahLst/>
              <a:cxnLst/>
              <a:rect l="l" t="t" r="r" b="b"/>
              <a:pathLst>
                <a:path w="3418" h="2960" extrusionOk="0">
                  <a:moveTo>
                    <a:pt x="501" y="1"/>
                  </a:moveTo>
                  <a:cubicBezTo>
                    <a:pt x="370" y="120"/>
                    <a:pt x="227" y="263"/>
                    <a:pt x="120" y="370"/>
                  </a:cubicBezTo>
                  <a:cubicBezTo>
                    <a:pt x="13" y="465"/>
                    <a:pt x="1" y="620"/>
                    <a:pt x="84" y="739"/>
                  </a:cubicBezTo>
                  <a:cubicBezTo>
                    <a:pt x="84" y="739"/>
                    <a:pt x="1382" y="2823"/>
                    <a:pt x="1620" y="2894"/>
                  </a:cubicBezTo>
                  <a:cubicBezTo>
                    <a:pt x="1912" y="2942"/>
                    <a:pt x="2275" y="2959"/>
                    <a:pt x="2607" y="2959"/>
                  </a:cubicBezTo>
                  <a:cubicBezTo>
                    <a:pt x="2939" y="2959"/>
                    <a:pt x="3239" y="2942"/>
                    <a:pt x="3406" y="2918"/>
                  </a:cubicBezTo>
                  <a:cubicBezTo>
                    <a:pt x="3417" y="2420"/>
                    <a:pt x="2838" y="2105"/>
                    <a:pt x="2474" y="2105"/>
                  </a:cubicBezTo>
                  <a:cubicBezTo>
                    <a:pt x="2455" y="2105"/>
                    <a:pt x="2436" y="2106"/>
                    <a:pt x="2418" y="2108"/>
                  </a:cubicBezTo>
                  <a:cubicBezTo>
                    <a:pt x="2387" y="2111"/>
                    <a:pt x="2355" y="2112"/>
                    <a:pt x="2325" y="2112"/>
                  </a:cubicBezTo>
                  <a:cubicBezTo>
                    <a:pt x="1466" y="2112"/>
                    <a:pt x="811" y="1012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 w="17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1"/>
            <p:cNvSpPr/>
            <p:nvPr/>
          </p:nvSpPr>
          <p:spPr>
            <a:xfrm>
              <a:off x="4459175" y="3223150"/>
              <a:ext cx="35450" cy="103300"/>
            </a:xfrm>
            <a:custGeom>
              <a:avLst/>
              <a:gdLst/>
              <a:ahLst/>
              <a:cxnLst/>
              <a:rect l="l" t="t" r="r" b="b"/>
              <a:pathLst>
                <a:path w="1418" h="4132" extrusionOk="0">
                  <a:moveTo>
                    <a:pt x="1251" y="0"/>
                  </a:moveTo>
                  <a:lnTo>
                    <a:pt x="1251" y="0"/>
                  </a:lnTo>
                  <a:cubicBezTo>
                    <a:pt x="155" y="286"/>
                    <a:pt x="1" y="1905"/>
                    <a:pt x="227" y="2453"/>
                  </a:cubicBezTo>
                  <a:cubicBezTo>
                    <a:pt x="453" y="2989"/>
                    <a:pt x="584" y="4132"/>
                    <a:pt x="584" y="4132"/>
                  </a:cubicBezTo>
                  <a:cubicBezTo>
                    <a:pt x="1263" y="3405"/>
                    <a:pt x="1417" y="2405"/>
                    <a:pt x="1155" y="1596"/>
                  </a:cubicBezTo>
                  <a:cubicBezTo>
                    <a:pt x="894" y="798"/>
                    <a:pt x="1251" y="0"/>
                    <a:pt x="1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1"/>
            <p:cNvSpPr/>
            <p:nvPr/>
          </p:nvSpPr>
          <p:spPr>
            <a:xfrm>
              <a:off x="4446375" y="3197900"/>
              <a:ext cx="46950" cy="61275"/>
            </a:xfrm>
            <a:custGeom>
              <a:avLst/>
              <a:gdLst/>
              <a:ahLst/>
              <a:cxnLst/>
              <a:rect l="l" t="t" r="r" b="b"/>
              <a:pathLst>
                <a:path w="1878" h="2451" extrusionOk="0">
                  <a:moveTo>
                    <a:pt x="1516" y="0"/>
                  </a:moveTo>
                  <a:cubicBezTo>
                    <a:pt x="983" y="0"/>
                    <a:pt x="1" y="665"/>
                    <a:pt x="1" y="665"/>
                  </a:cubicBezTo>
                  <a:cubicBezTo>
                    <a:pt x="1" y="665"/>
                    <a:pt x="1203" y="1427"/>
                    <a:pt x="1060" y="2451"/>
                  </a:cubicBezTo>
                  <a:cubicBezTo>
                    <a:pt x="1060" y="2451"/>
                    <a:pt x="1703" y="1987"/>
                    <a:pt x="1846" y="427"/>
                  </a:cubicBezTo>
                  <a:cubicBezTo>
                    <a:pt x="1877" y="112"/>
                    <a:pt x="1734" y="0"/>
                    <a:pt x="1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1"/>
            <p:cNvSpPr/>
            <p:nvPr/>
          </p:nvSpPr>
          <p:spPr>
            <a:xfrm>
              <a:off x="4224325" y="3218975"/>
              <a:ext cx="260475" cy="313450"/>
            </a:xfrm>
            <a:custGeom>
              <a:avLst/>
              <a:gdLst/>
              <a:ahLst/>
              <a:cxnLst/>
              <a:rect l="l" t="t" r="r" b="b"/>
              <a:pathLst>
                <a:path w="10419" h="12538" extrusionOk="0">
                  <a:moveTo>
                    <a:pt x="6358" y="1"/>
                  </a:moveTo>
                  <a:cubicBezTo>
                    <a:pt x="6358" y="477"/>
                    <a:pt x="6061" y="905"/>
                    <a:pt x="5620" y="1096"/>
                  </a:cubicBezTo>
                  <a:cubicBezTo>
                    <a:pt x="4739" y="1477"/>
                    <a:pt x="4025" y="2251"/>
                    <a:pt x="3632" y="3239"/>
                  </a:cubicBezTo>
                  <a:cubicBezTo>
                    <a:pt x="3394" y="3858"/>
                    <a:pt x="2894" y="4311"/>
                    <a:pt x="2287" y="4573"/>
                  </a:cubicBezTo>
                  <a:cubicBezTo>
                    <a:pt x="953" y="5168"/>
                    <a:pt x="1" y="6668"/>
                    <a:pt x="1" y="8418"/>
                  </a:cubicBezTo>
                  <a:cubicBezTo>
                    <a:pt x="1" y="10692"/>
                    <a:pt x="1596" y="12538"/>
                    <a:pt x="3560" y="12538"/>
                  </a:cubicBezTo>
                  <a:cubicBezTo>
                    <a:pt x="5335" y="12538"/>
                    <a:pt x="6799" y="11026"/>
                    <a:pt x="7061" y="9061"/>
                  </a:cubicBezTo>
                  <a:cubicBezTo>
                    <a:pt x="8930" y="8930"/>
                    <a:pt x="10418" y="7144"/>
                    <a:pt x="10418" y="4954"/>
                  </a:cubicBezTo>
                  <a:cubicBezTo>
                    <a:pt x="10418" y="2941"/>
                    <a:pt x="9180" y="1275"/>
                    <a:pt x="7549" y="905"/>
                  </a:cubicBezTo>
                  <a:lnTo>
                    <a:pt x="7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1"/>
            <p:cNvSpPr/>
            <p:nvPr/>
          </p:nvSpPr>
          <p:spPr>
            <a:xfrm>
              <a:off x="4436350" y="3337250"/>
              <a:ext cx="305850" cy="137625"/>
            </a:xfrm>
            <a:custGeom>
              <a:avLst/>
              <a:gdLst/>
              <a:ahLst/>
              <a:cxnLst/>
              <a:rect l="l" t="t" r="r" b="b"/>
              <a:pathLst>
                <a:path w="12234" h="5505" extrusionOk="0">
                  <a:moveTo>
                    <a:pt x="1955" y="1"/>
                  </a:moveTo>
                  <a:cubicBezTo>
                    <a:pt x="967" y="1"/>
                    <a:pt x="0" y="1034"/>
                    <a:pt x="1318" y="3306"/>
                  </a:cubicBezTo>
                  <a:cubicBezTo>
                    <a:pt x="2219" y="4880"/>
                    <a:pt x="3533" y="5504"/>
                    <a:pt x="5022" y="5504"/>
                  </a:cubicBezTo>
                  <a:cubicBezTo>
                    <a:pt x="7196" y="5504"/>
                    <a:pt x="9744" y="4174"/>
                    <a:pt x="11927" y="2521"/>
                  </a:cubicBezTo>
                  <a:cubicBezTo>
                    <a:pt x="12234" y="2285"/>
                    <a:pt x="12022" y="1839"/>
                    <a:pt x="11699" y="1839"/>
                  </a:cubicBezTo>
                  <a:cubicBezTo>
                    <a:pt x="11647" y="1839"/>
                    <a:pt x="11591" y="1851"/>
                    <a:pt x="11534" y="1878"/>
                  </a:cubicBezTo>
                  <a:cubicBezTo>
                    <a:pt x="9738" y="2727"/>
                    <a:pt x="7563" y="3549"/>
                    <a:pt x="5894" y="3549"/>
                  </a:cubicBezTo>
                  <a:cubicBezTo>
                    <a:pt x="4477" y="3549"/>
                    <a:pt x="3425" y="2956"/>
                    <a:pt x="3283" y="1282"/>
                  </a:cubicBezTo>
                  <a:cubicBezTo>
                    <a:pt x="3283" y="1253"/>
                    <a:pt x="3283" y="1208"/>
                    <a:pt x="3283" y="1199"/>
                  </a:cubicBezTo>
                  <a:cubicBezTo>
                    <a:pt x="3218" y="417"/>
                    <a:pt x="2582" y="1"/>
                    <a:pt x="195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1"/>
            <p:cNvSpPr/>
            <p:nvPr/>
          </p:nvSpPr>
          <p:spPr>
            <a:xfrm>
              <a:off x="4315700" y="3335650"/>
              <a:ext cx="231000" cy="364650"/>
            </a:xfrm>
            <a:custGeom>
              <a:avLst/>
              <a:gdLst/>
              <a:ahLst/>
              <a:cxnLst/>
              <a:rect l="l" t="t" r="r" b="b"/>
              <a:pathLst>
                <a:path w="9240" h="14586" extrusionOk="0">
                  <a:moveTo>
                    <a:pt x="2513" y="1"/>
                  </a:moveTo>
                  <a:cubicBezTo>
                    <a:pt x="1822" y="1"/>
                    <a:pt x="1251" y="549"/>
                    <a:pt x="1227" y="1239"/>
                  </a:cubicBezTo>
                  <a:cubicBezTo>
                    <a:pt x="1179" y="2918"/>
                    <a:pt x="2275" y="7573"/>
                    <a:pt x="2275" y="7573"/>
                  </a:cubicBezTo>
                  <a:cubicBezTo>
                    <a:pt x="2275" y="7573"/>
                    <a:pt x="1" y="14026"/>
                    <a:pt x="489" y="14586"/>
                  </a:cubicBezTo>
                  <a:cubicBezTo>
                    <a:pt x="489" y="14586"/>
                    <a:pt x="7097" y="14038"/>
                    <a:pt x="8240" y="12729"/>
                  </a:cubicBezTo>
                  <a:cubicBezTo>
                    <a:pt x="9240" y="11598"/>
                    <a:pt x="6311" y="7430"/>
                    <a:pt x="6311" y="7430"/>
                  </a:cubicBezTo>
                  <a:cubicBezTo>
                    <a:pt x="6311" y="7430"/>
                    <a:pt x="8061" y="2465"/>
                    <a:pt x="7942" y="1132"/>
                  </a:cubicBezTo>
                  <a:cubicBezTo>
                    <a:pt x="7895" y="489"/>
                    <a:pt x="7359" y="1"/>
                    <a:pt x="6704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1"/>
            <p:cNvSpPr/>
            <p:nvPr/>
          </p:nvSpPr>
          <p:spPr>
            <a:xfrm>
              <a:off x="4385050" y="4190775"/>
              <a:ext cx="86350" cy="114400"/>
            </a:xfrm>
            <a:custGeom>
              <a:avLst/>
              <a:gdLst/>
              <a:ahLst/>
              <a:cxnLst/>
              <a:rect l="l" t="t" r="r" b="b"/>
              <a:pathLst>
                <a:path w="3454" h="4576" extrusionOk="0">
                  <a:moveTo>
                    <a:pt x="741" y="0"/>
                  </a:moveTo>
                  <a:cubicBezTo>
                    <a:pt x="653" y="0"/>
                    <a:pt x="561" y="27"/>
                    <a:pt x="477" y="86"/>
                  </a:cubicBezTo>
                  <a:cubicBezTo>
                    <a:pt x="215" y="264"/>
                    <a:pt x="60" y="562"/>
                    <a:pt x="72" y="884"/>
                  </a:cubicBezTo>
                  <a:lnTo>
                    <a:pt x="168" y="3110"/>
                  </a:lnTo>
                  <a:cubicBezTo>
                    <a:pt x="179" y="3181"/>
                    <a:pt x="168" y="3253"/>
                    <a:pt x="156" y="3324"/>
                  </a:cubicBezTo>
                  <a:lnTo>
                    <a:pt x="1" y="4229"/>
                  </a:lnTo>
                  <a:cubicBezTo>
                    <a:pt x="406" y="4420"/>
                    <a:pt x="787" y="4551"/>
                    <a:pt x="1584" y="4574"/>
                  </a:cubicBezTo>
                  <a:cubicBezTo>
                    <a:pt x="1600" y="4575"/>
                    <a:pt x="1616" y="4575"/>
                    <a:pt x="1633" y="4575"/>
                  </a:cubicBezTo>
                  <a:cubicBezTo>
                    <a:pt x="2082" y="4575"/>
                    <a:pt x="2995" y="4424"/>
                    <a:pt x="3454" y="4229"/>
                  </a:cubicBezTo>
                  <a:cubicBezTo>
                    <a:pt x="3251" y="4170"/>
                    <a:pt x="2013" y="3753"/>
                    <a:pt x="1823" y="3681"/>
                  </a:cubicBezTo>
                  <a:cubicBezTo>
                    <a:pt x="1144" y="3455"/>
                    <a:pt x="1132" y="1645"/>
                    <a:pt x="1203" y="503"/>
                  </a:cubicBezTo>
                  <a:cubicBezTo>
                    <a:pt x="1221" y="212"/>
                    <a:pt x="992" y="0"/>
                    <a:pt x="741" y="0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1"/>
            <p:cNvSpPr/>
            <p:nvPr/>
          </p:nvSpPr>
          <p:spPr>
            <a:xfrm>
              <a:off x="4382975" y="4292625"/>
              <a:ext cx="110750" cy="21750"/>
            </a:xfrm>
            <a:custGeom>
              <a:avLst/>
              <a:gdLst/>
              <a:ahLst/>
              <a:cxnLst/>
              <a:rect l="l" t="t" r="r" b="b"/>
              <a:pathLst>
                <a:path w="4430" h="870" extrusionOk="0">
                  <a:moveTo>
                    <a:pt x="108" y="0"/>
                  </a:moveTo>
                  <a:lnTo>
                    <a:pt x="36" y="405"/>
                  </a:lnTo>
                  <a:cubicBezTo>
                    <a:pt x="1" y="619"/>
                    <a:pt x="167" y="822"/>
                    <a:pt x="382" y="834"/>
                  </a:cubicBezTo>
                  <a:cubicBezTo>
                    <a:pt x="959" y="847"/>
                    <a:pt x="2019" y="870"/>
                    <a:pt x="2883" y="870"/>
                  </a:cubicBezTo>
                  <a:cubicBezTo>
                    <a:pt x="3622" y="870"/>
                    <a:pt x="4218" y="853"/>
                    <a:pt x="4251" y="798"/>
                  </a:cubicBezTo>
                  <a:cubicBezTo>
                    <a:pt x="4430" y="512"/>
                    <a:pt x="4084" y="310"/>
                    <a:pt x="3549" y="131"/>
                  </a:cubicBezTo>
                  <a:cubicBezTo>
                    <a:pt x="3514" y="117"/>
                    <a:pt x="3479" y="112"/>
                    <a:pt x="3442" y="112"/>
                  </a:cubicBezTo>
                  <a:cubicBezTo>
                    <a:pt x="3415" y="112"/>
                    <a:pt x="3388" y="115"/>
                    <a:pt x="3358" y="119"/>
                  </a:cubicBezTo>
                  <a:cubicBezTo>
                    <a:pt x="2906" y="203"/>
                    <a:pt x="2429" y="250"/>
                    <a:pt x="1953" y="250"/>
                  </a:cubicBezTo>
                  <a:cubicBezTo>
                    <a:pt x="1322" y="250"/>
                    <a:pt x="715" y="155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 w="17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1"/>
            <p:cNvSpPr/>
            <p:nvPr/>
          </p:nvSpPr>
          <p:spPr>
            <a:xfrm>
              <a:off x="4186525" y="3922250"/>
              <a:ext cx="217300" cy="307250"/>
            </a:xfrm>
            <a:custGeom>
              <a:avLst/>
              <a:gdLst/>
              <a:ahLst/>
              <a:cxnLst/>
              <a:rect l="l" t="t" r="r" b="b"/>
              <a:pathLst>
                <a:path w="8692" h="12290" extrusionOk="0">
                  <a:moveTo>
                    <a:pt x="7248" y="1"/>
                  </a:moveTo>
                  <a:cubicBezTo>
                    <a:pt x="6623" y="1"/>
                    <a:pt x="5890" y="346"/>
                    <a:pt x="5358" y="1111"/>
                  </a:cubicBezTo>
                  <a:cubicBezTo>
                    <a:pt x="4561" y="2242"/>
                    <a:pt x="0" y="11982"/>
                    <a:pt x="274" y="12279"/>
                  </a:cubicBezTo>
                  <a:cubicBezTo>
                    <a:pt x="280" y="12286"/>
                    <a:pt x="289" y="12289"/>
                    <a:pt x="300" y="12289"/>
                  </a:cubicBezTo>
                  <a:cubicBezTo>
                    <a:pt x="841" y="12289"/>
                    <a:pt x="6981" y="3887"/>
                    <a:pt x="7751" y="2778"/>
                  </a:cubicBezTo>
                  <a:cubicBezTo>
                    <a:pt x="8549" y="1635"/>
                    <a:pt x="8692" y="683"/>
                    <a:pt x="8037" y="230"/>
                  </a:cubicBezTo>
                  <a:cubicBezTo>
                    <a:pt x="7821" y="80"/>
                    <a:pt x="7547" y="1"/>
                    <a:pt x="7248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1"/>
            <p:cNvSpPr/>
            <p:nvPr/>
          </p:nvSpPr>
          <p:spPr>
            <a:xfrm>
              <a:off x="4382975" y="3913950"/>
              <a:ext cx="86350" cy="362075"/>
            </a:xfrm>
            <a:custGeom>
              <a:avLst/>
              <a:gdLst/>
              <a:ahLst/>
              <a:cxnLst/>
              <a:rect l="l" t="t" r="r" b="b"/>
              <a:pathLst>
                <a:path w="3454" h="14483" extrusionOk="0">
                  <a:moveTo>
                    <a:pt x="2060" y="1"/>
                  </a:moveTo>
                  <a:cubicBezTo>
                    <a:pt x="1311" y="1"/>
                    <a:pt x="557" y="948"/>
                    <a:pt x="334" y="2217"/>
                  </a:cubicBezTo>
                  <a:cubicBezTo>
                    <a:pt x="96" y="3575"/>
                    <a:pt x="1" y="14314"/>
                    <a:pt x="370" y="14481"/>
                  </a:cubicBezTo>
                  <a:cubicBezTo>
                    <a:pt x="373" y="14482"/>
                    <a:pt x="377" y="14483"/>
                    <a:pt x="381" y="14483"/>
                  </a:cubicBezTo>
                  <a:cubicBezTo>
                    <a:pt x="533" y="14483"/>
                    <a:pt x="701" y="13322"/>
                    <a:pt x="1096" y="11754"/>
                  </a:cubicBezTo>
                  <a:cubicBezTo>
                    <a:pt x="1870" y="8575"/>
                    <a:pt x="3049" y="3634"/>
                    <a:pt x="3215" y="2729"/>
                  </a:cubicBezTo>
                  <a:cubicBezTo>
                    <a:pt x="3453" y="1372"/>
                    <a:pt x="3001" y="157"/>
                    <a:pt x="2215" y="15"/>
                  </a:cubicBezTo>
                  <a:cubicBezTo>
                    <a:pt x="2164" y="5"/>
                    <a:pt x="2112" y="1"/>
                    <a:pt x="2060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1"/>
            <p:cNvSpPr/>
            <p:nvPr/>
          </p:nvSpPr>
          <p:spPr>
            <a:xfrm>
              <a:off x="4389225" y="3596625"/>
              <a:ext cx="132175" cy="412075"/>
            </a:xfrm>
            <a:custGeom>
              <a:avLst/>
              <a:gdLst/>
              <a:ahLst/>
              <a:cxnLst/>
              <a:rect l="l" t="t" r="r" b="b"/>
              <a:pathLst>
                <a:path w="5287" h="16483" extrusionOk="0">
                  <a:moveTo>
                    <a:pt x="2720" y="1"/>
                  </a:moveTo>
                  <a:cubicBezTo>
                    <a:pt x="1370" y="1"/>
                    <a:pt x="201" y="1369"/>
                    <a:pt x="108" y="3123"/>
                  </a:cubicBezTo>
                  <a:cubicBezTo>
                    <a:pt x="1" y="4921"/>
                    <a:pt x="644" y="16398"/>
                    <a:pt x="2048" y="16482"/>
                  </a:cubicBezTo>
                  <a:cubicBezTo>
                    <a:pt x="2054" y="16482"/>
                    <a:pt x="2059" y="16482"/>
                    <a:pt x="2064" y="16482"/>
                  </a:cubicBezTo>
                  <a:cubicBezTo>
                    <a:pt x="3465" y="16482"/>
                    <a:pt x="5073" y="5212"/>
                    <a:pt x="5180" y="3409"/>
                  </a:cubicBezTo>
                  <a:cubicBezTo>
                    <a:pt x="5287" y="1611"/>
                    <a:pt x="4227" y="87"/>
                    <a:pt x="2822" y="4"/>
                  </a:cubicBezTo>
                  <a:cubicBezTo>
                    <a:pt x="2788" y="2"/>
                    <a:pt x="2754" y="1"/>
                    <a:pt x="2720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1"/>
            <p:cNvSpPr/>
            <p:nvPr/>
          </p:nvSpPr>
          <p:spPr>
            <a:xfrm>
              <a:off x="4383575" y="3596625"/>
              <a:ext cx="136350" cy="618775"/>
            </a:xfrm>
            <a:custGeom>
              <a:avLst/>
              <a:gdLst/>
              <a:ahLst/>
              <a:cxnLst/>
              <a:rect l="l" t="t" r="r" b="b"/>
              <a:pathLst>
                <a:path w="5454" h="24751" extrusionOk="0">
                  <a:moveTo>
                    <a:pt x="2946" y="1"/>
                  </a:moveTo>
                  <a:cubicBezTo>
                    <a:pt x="1596" y="1"/>
                    <a:pt x="427" y="1369"/>
                    <a:pt x="334" y="3123"/>
                  </a:cubicBezTo>
                  <a:cubicBezTo>
                    <a:pt x="274" y="4028"/>
                    <a:pt x="417" y="7397"/>
                    <a:pt x="750" y="10517"/>
                  </a:cubicBezTo>
                  <a:cubicBezTo>
                    <a:pt x="893" y="11898"/>
                    <a:pt x="715" y="13267"/>
                    <a:pt x="369" y="14613"/>
                  </a:cubicBezTo>
                  <a:cubicBezTo>
                    <a:pt x="346" y="14708"/>
                    <a:pt x="322" y="14803"/>
                    <a:pt x="310" y="14910"/>
                  </a:cubicBezTo>
                  <a:cubicBezTo>
                    <a:pt x="143" y="15863"/>
                    <a:pt x="0" y="21351"/>
                    <a:pt x="84" y="24661"/>
                  </a:cubicBezTo>
                  <a:cubicBezTo>
                    <a:pt x="157" y="24724"/>
                    <a:pt x="392" y="24751"/>
                    <a:pt x="634" y="24751"/>
                  </a:cubicBezTo>
                  <a:cubicBezTo>
                    <a:pt x="901" y="24751"/>
                    <a:pt x="1176" y="24718"/>
                    <a:pt x="1251" y="24661"/>
                  </a:cubicBezTo>
                  <a:cubicBezTo>
                    <a:pt x="1262" y="24590"/>
                    <a:pt x="5453" y="7624"/>
                    <a:pt x="5453" y="3266"/>
                  </a:cubicBezTo>
                  <a:cubicBezTo>
                    <a:pt x="5453" y="1456"/>
                    <a:pt x="4453" y="87"/>
                    <a:pt x="3048" y="4"/>
                  </a:cubicBezTo>
                  <a:cubicBezTo>
                    <a:pt x="3014" y="2"/>
                    <a:pt x="2980" y="1"/>
                    <a:pt x="29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1"/>
            <p:cNvSpPr/>
            <p:nvPr/>
          </p:nvSpPr>
          <p:spPr>
            <a:xfrm>
              <a:off x="4390725" y="3596625"/>
              <a:ext cx="129200" cy="245675"/>
            </a:xfrm>
            <a:custGeom>
              <a:avLst/>
              <a:gdLst/>
              <a:ahLst/>
              <a:cxnLst/>
              <a:rect l="l" t="t" r="r" b="b"/>
              <a:pathLst>
                <a:path w="5168" h="9827" extrusionOk="0">
                  <a:moveTo>
                    <a:pt x="2660" y="1"/>
                  </a:moveTo>
                  <a:cubicBezTo>
                    <a:pt x="1310" y="1"/>
                    <a:pt x="141" y="1369"/>
                    <a:pt x="48" y="3123"/>
                  </a:cubicBezTo>
                  <a:cubicBezTo>
                    <a:pt x="0" y="3968"/>
                    <a:pt x="107" y="6909"/>
                    <a:pt x="393" y="9826"/>
                  </a:cubicBezTo>
                  <a:cubicBezTo>
                    <a:pt x="1024" y="8564"/>
                    <a:pt x="1738" y="7338"/>
                    <a:pt x="2512" y="6147"/>
                  </a:cubicBezTo>
                  <a:cubicBezTo>
                    <a:pt x="2572" y="6052"/>
                    <a:pt x="2667" y="5981"/>
                    <a:pt x="2762" y="5957"/>
                  </a:cubicBezTo>
                  <a:cubicBezTo>
                    <a:pt x="3405" y="5076"/>
                    <a:pt x="4215" y="4337"/>
                    <a:pt x="5144" y="3778"/>
                  </a:cubicBezTo>
                  <a:cubicBezTo>
                    <a:pt x="5156" y="3587"/>
                    <a:pt x="5167" y="3421"/>
                    <a:pt x="5167" y="3266"/>
                  </a:cubicBezTo>
                  <a:cubicBezTo>
                    <a:pt x="5167" y="1456"/>
                    <a:pt x="4167" y="87"/>
                    <a:pt x="2762" y="4"/>
                  </a:cubicBezTo>
                  <a:cubicBezTo>
                    <a:pt x="2728" y="2"/>
                    <a:pt x="2694" y="1"/>
                    <a:pt x="26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1"/>
            <p:cNvSpPr/>
            <p:nvPr/>
          </p:nvSpPr>
          <p:spPr>
            <a:xfrm>
              <a:off x="4330600" y="3588650"/>
              <a:ext cx="134850" cy="384025"/>
            </a:xfrm>
            <a:custGeom>
              <a:avLst/>
              <a:gdLst/>
              <a:ahLst/>
              <a:cxnLst/>
              <a:rect l="l" t="t" r="r" b="b"/>
              <a:pathLst>
                <a:path w="5394" h="15361" extrusionOk="0">
                  <a:moveTo>
                    <a:pt x="2846" y="1"/>
                  </a:moveTo>
                  <a:cubicBezTo>
                    <a:pt x="1453" y="1"/>
                    <a:pt x="59" y="1386"/>
                    <a:pt x="36" y="3180"/>
                  </a:cubicBezTo>
                  <a:cubicBezTo>
                    <a:pt x="0" y="4978"/>
                    <a:pt x="500" y="15336"/>
                    <a:pt x="1905" y="15360"/>
                  </a:cubicBezTo>
                  <a:cubicBezTo>
                    <a:pt x="1907" y="15360"/>
                    <a:pt x="1908" y="15360"/>
                    <a:pt x="1910" y="15360"/>
                  </a:cubicBezTo>
                  <a:cubicBezTo>
                    <a:pt x="3315" y="15360"/>
                    <a:pt x="5334" y="5107"/>
                    <a:pt x="5370" y="3311"/>
                  </a:cubicBezTo>
                  <a:cubicBezTo>
                    <a:pt x="5394" y="1501"/>
                    <a:pt x="4286" y="25"/>
                    <a:pt x="2881" y="1"/>
                  </a:cubicBezTo>
                  <a:cubicBezTo>
                    <a:pt x="2870" y="1"/>
                    <a:pt x="2858" y="1"/>
                    <a:pt x="284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1"/>
            <p:cNvSpPr/>
            <p:nvPr/>
          </p:nvSpPr>
          <p:spPr>
            <a:xfrm>
              <a:off x="4199625" y="3588650"/>
              <a:ext cx="270875" cy="617375"/>
            </a:xfrm>
            <a:custGeom>
              <a:avLst/>
              <a:gdLst/>
              <a:ahLst/>
              <a:cxnLst/>
              <a:rect l="l" t="t" r="r" b="b"/>
              <a:pathLst>
                <a:path w="10835" h="24695" extrusionOk="0">
                  <a:moveTo>
                    <a:pt x="8085" y="1"/>
                  </a:moveTo>
                  <a:cubicBezTo>
                    <a:pt x="6692" y="1"/>
                    <a:pt x="5298" y="1386"/>
                    <a:pt x="5275" y="3180"/>
                  </a:cubicBezTo>
                  <a:cubicBezTo>
                    <a:pt x="5251" y="4490"/>
                    <a:pt x="5215" y="13896"/>
                    <a:pt x="4834" y="14455"/>
                  </a:cubicBezTo>
                  <a:cubicBezTo>
                    <a:pt x="4227" y="15336"/>
                    <a:pt x="1155" y="21170"/>
                    <a:pt x="0" y="24004"/>
                  </a:cubicBezTo>
                  <a:cubicBezTo>
                    <a:pt x="131" y="24326"/>
                    <a:pt x="572" y="24623"/>
                    <a:pt x="798" y="24695"/>
                  </a:cubicBezTo>
                  <a:cubicBezTo>
                    <a:pt x="2715" y="22432"/>
                    <a:pt x="6680" y="17027"/>
                    <a:pt x="7227" y="16122"/>
                  </a:cubicBezTo>
                  <a:cubicBezTo>
                    <a:pt x="9335" y="12657"/>
                    <a:pt x="10787" y="4764"/>
                    <a:pt x="10811" y="3275"/>
                  </a:cubicBezTo>
                  <a:cubicBezTo>
                    <a:pt x="10835" y="1466"/>
                    <a:pt x="9525" y="25"/>
                    <a:pt x="8120" y="1"/>
                  </a:cubicBezTo>
                  <a:cubicBezTo>
                    <a:pt x="8109" y="1"/>
                    <a:pt x="8097" y="1"/>
                    <a:pt x="8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1"/>
            <p:cNvSpPr/>
            <p:nvPr/>
          </p:nvSpPr>
          <p:spPr>
            <a:xfrm>
              <a:off x="4315700" y="3335650"/>
              <a:ext cx="231000" cy="364650"/>
            </a:xfrm>
            <a:custGeom>
              <a:avLst/>
              <a:gdLst/>
              <a:ahLst/>
              <a:cxnLst/>
              <a:rect l="l" t="t" r="r" b="b"/>
              <a:pathLst>
                <a:path w="9240" h="14586" extrusionOk="0">
                  <a:moveTo>
                    <a:pt x="2406" y="1"/>
                  </a:moveTo>
                  <a:cubicBezTo>
                    <a:pt x="1775" y="1"/>
                    <a:pt x="1251" y="501"/>
                    <a:pt x="1239" y="1132"/>
                  </a:cubicBezTo>
                  <a:cubicBezTo>
                    <a:pt x="1191" y="2787"/>
                    <a:pt x="2275" y="7573"/>
                    <a:pt x="2275" y="7573"/>
                  </a:cubicBezTo>
                  <a:cubicBezTo>
                    <a:pt x="2275" y="7573"/>
                    <a:pt x="1" y="13884"/>
                    <a:pt x="489" y="14586"/>
                  </a:cubicBezTo>
                  <a:cubicBezTo>
                    <a:pt x="489" y="14586"/>
                    <a:pt x="7097" y="14038"/>
                    <a:pt x="8240" y="12729"/>
                  </a:cubicBezTo>
                  <a:cubicBezTo>
                    <a:pt x="9240" y="11598"/>
                    <a:pt x="6311" y="7430"/>
                    <a:pt x="6311" y="7430"/>
                  </a:cubicBezTo>
                  <a:cubicBezTo>
                    <a:pt x="6311" y="7430"/>
                    <a:pt x="6871" y="5823"/>
                    <a:pt x="7335" y="4180"/>
                  </a:cubicBezTo>
                  <a:cubicBezTo>
                    <a:pt x="7656" y="1656"/>
                    <a:pt x="6013" y="1346"/>
                    <a:pt x="6656" y="1"/>
                  </a:cubicBezTo>
                  <a:lnTo>
                    <a:pt x="6061" y="1"/>
                  </a:lnTo>
                  <a:cubicBezTo>
                    <a:pt x="5835" y="549"/>
                    <a:pt x="5323" y="965"/>
                    <a:pt x="4549" y="965"/>
                  </a:cubicBezTo>
                  <a:cubicBezTo>
                    <a:pt x="3763" y="965"/>
                    <a:pt x="3263" y="549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1"/>
            <p:cNvSpPr/>
            <p:nvPr/>
          </p:nvSpPr>
          <p:spPr>
            <a:xfrm>
              <a:off x="4398750" y="3285650"/>
              <a:ext cx="47650" cy="57175"/>
            </a:xfrm>
            <a:custGeom>
              <a:avLst/>
              <a:gdLst/>
              <a:ahLst/>
              <a:cxnLst/>
              <a:rect l="l" t="t" r="r" b="b"/>
              <a:pathLst>
                <a:path w="1906" h="2287" extrusionOk="0">
                  <a:moveTo>
                    <a:pt x="608" y="1"/>
                  </a:moveTo>
                  <a:lnTo>
                    <a:pt x="1" y="2084"/>
                  </a:lnTo>
                  <a:lnTo>
                    <a:pt x="1906" y="2287"/>
                  </a:lnTo>
                  <a:lnTo>
                    <a:pt x="1834" y="15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1"/>
            <p:cNvSpPr/>
            <p:nvPr/>
          </p:nvSpPr>
          <p:spPr>
            <a:xfrm>
              <a:off x="4409175" y="3285950"/>
              <a:ext cx="36625" cy="40500"/>
            </a:xfrm>
            <a:custGeom>
              <a:avLst/>
              <a:gdLst/>
              <a:ahLst/>
              <a:cxnLst/>
              <a:rect l="l" t="t" r="r" b="b"/>
              <a:pathLst>
                <a:path w="1465" h="1620" extrusionOk="0">
                  <a:moveTo>
                    <a:pt x="191" y="1"/>
                  </a:moveTo>
                  <a:lnTo>
                    <a:pt x="0" y="643"/>
                  </a:lnTo>
                  <a:cubicBezTo>
                    <a:pt x="274" y="953"/>
                    <a:pt x="631" y="1620"/>
                    <a:pt x="1084" y="1620"/>
                  </a:cubicBezTo>
                  <a:cubicBezTo>
                    <a:pt x="1215" y="1620"/>
                    <a:pt x="1346" y="1584"/>
                    <a:pt x="1465" y="1513"/>
                  </a:cubicBezTo>
                  <a:lnTo>
                    <a:pt x="1417" y="143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1"/>
            <p:cNvSpPr/>
            <p:nvPr/>
          </p:nvSpPr>
          <p:spPr>
            <a:xfrm>
              <a:off x="4392800" y="3214525"/>
              <a:ext cx="84250" cy="100325"/>
            </a:xfrm>
            <a:custGeom>
              <a:avLst/>
              <a:gdLst/>
              <a:ahLst/>
              <a:cxnLst/>
              <a:rect l="l" t="t" r="r" b="b"/>
              <a:pathLst>
                <a:path w="3370" h="4013" extrusionOk="0">
                  <a:moveTo>
                    <a:pt x="0" y="0"/>
                  </a:moveTo>
                  <a:lnTo>
                    <a:pt x="0" y="2036"/>
                  </a:lnTo>
                  <a:cubicBezTo>
                    <a:pt x="0" y="2405"/>
                    <a:pt x="262" y="2941"/>
                    <a:pt x="620" y="3262"/>
                  </a:cubicBezTo>
                  <a:cubicBezTo>
                    <a:pt x="1251" y="3798"/>
                    <a:pt x="1703" y="4012"/>
                    <a:pt x="2120" y="4012"/>
                  </a:cubicBezTo>
                  <a:cubicBezTo>
                    <a:pt x="2441" y="4012"/>
                    <a:pt x="2965" y="2953"/>
                    <a:pt x="3144" y="2155"/>
                  </a:cubicBezTo>
                  <a:cubicBezTo>
                    <a:pt x="3370" y="1083"/>
                    <a:pt x="3132" y="0"/>
                    <a:pt x="3132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1"/>
            <p:cNvSpPr/>
            <p:nvPr/>
          </p:nvSpPr>
          <p:spPr>
            <a:xfrm>
              <a:off x="4388625" y="3234150"/>
              <a:ext cx="14925" cy="6575"/>
            </a:xfrm>
            <a:custGeom>
              <a:avLst/>
              <a:gdLst/>
              <a:ahLst/>
              <a:cxnLst/>
              <a:rect l="l" t="t" r="r" b="b"/>
              <a:pathLst>
                <a:path w="597" h="263" extrusionOk="0">
                  <a:moveTo>
                    <a:pt x="1" y="1"/>
                  </a:moveTo>
                  <a:lnTo>
                    <a:pt x="1" y="263"/>
                  </a:lnTo>
                  <a:lnTo>
                    <a:pt x="596" y="26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1"/>
            <p:cNvSpPr/>
            <p:nvPr/>
          </p:nvSpPr>
          <p:spPr>
            <a:xfrm>
              <a:off x="4383275" y="3237725"/>
              <a:ext cx="22950" cy="36050"/>
            </a:xfrm>
            <a:custGeom>
              <a:avLst/>
              <a:gdLst/>
              <a:ahLst/>
              <a:cxnLst/>
              <a:rect l="l" t="t" r="r" b="b"/>
              <a:pathLst>
                <a:path w="918" h="1442" extrusionOk="0">
                  <a:moveTo>
                    <a:pt x="489" y="1"/>
                  </a:moveTo>
                  <a:cubicBezTo>
                    <a:pt x="250" y="1"/>
                    <a:pt x="0" y="132"/>
                    <a:pt x="0" y="525"/>
                  </a:cubicBezTo>
                  <a:cubicBezTo>
                    <a:pt x="0" y="917"/>
                    <a:pt x="250" y="1441"/>
                    <a:pt x="489" y="1441"/>
                  </a:cubicBezTo>
                  <a:cubicBezTo>
                    <a:pt x="727" y="1441"/>
                    <a:pt x="917" y="1120"/>
                    <a:pt x="917" y="727"/>
                  </a:cubicBezTo>
                  <a:cubicBezTo>
                    <a:pt x="917" y="322"/>
                    <a:pt x="727" y="1"/>
                    <a:pt x="489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1"/>
            <p:cNvSpPr/>
            <p:nvPr/>
          </p:nvSpPr>
          <p:spPr>
            <a:xfrm>
              <a:off x="4383275" y="3183975"/>
              <a:ext cx="113125" cy="66875"/>
            </a:xfrm>
            <a:custGeom>
              <a:avLst/>
              <a:gdLst/>
              <a:ahLst/>
              <a:cxnLst/>
              <a:rect l="l" t="t" r="r" b="b"/>
              <a:pathLst>
                <a:path w="4525" h="2675" extrusionOk="0">
                  <a:moveTo>
                    <a:pt x="3495" y="0"/>
                  </a:moveTo>
                  <a:cubicBezTo>
                    <a:pt x="3335" y="0"/>
                    <a:pt x="3171" y="39"/>
                    <a:pt x="3025" y="115"/>
                  </a:cubicBezTo>
                  <a:cubicBezTo>
                    <a:pt x="2775" y="258"/>
                    <a:pt x="2489" y="329"/>
                    <a:pt x="2203" y="329"/>
                  </a:cubicBezTo>
                  <a:lnTo>
                    <a:pt x="1143" y="329"/>
                  </a:lnTo>
                  <a:cubicBezTo>
                    <a:pt x="512" y="329"/>
                    <a:pt x="0" y="841"/>
                    <a:pt x="0" y="1472"/>
                  </a:cubicBezTo>
                  <a:lnTo>
                    <a:pt x="0" y="1722"/>
                  </a:lnTo>
                  <a:lnTo>
                    <a:pt x="512" y="2198"/>
                  </a:lnTo>
                  <a:lnTo>
                    <a:pt x="667" y="2675"/>
                  </a:lnTo>
                  <a:lnTo>
                    <a:pt x="703" y="2675"/>
                  </a:lnTo>
                  <a:cubicBezTo>
                    <a:pt x="905" y="2675"/>
                    <a:pt x="1072" y="2520"/>
                    <a:pt x="1084" y="2317"/>
                  </a:cubicBezTo>
                  <a:cubicBezTo>
                    <a:pt x="1108" y="1996"/>
                    <a:pt x="1334" y="1722"/>
                    <a:pt x="1667" y="1722"/>
                  </a:cubicBezTo>
                  <a:lnTo>
                    <a:pt x="2667" y="1722"/>
                  </a:lnTo>
                  <a:cubicBezTo>
                    <a:pt x="2732" y="1701"/>
                    <a:pt x="2803" y="1694"/>
                    <a:pt x="2878" y="1694"/>
                  </a:cubicBezTo>
                  <a:cubicBezTo>
                    <a:pt x="3059" y="1694"/>
                    <a:pt x="3264" y="1737"/>
                    <a:pt x="3461" y="1737"/>
                  </a:cubicBezTo>
                  <a:cubicBezTo>
                    <a:pt x="3601" y="1737"/>
                    <a:pt x="3738" y="1715"/>
                    <a:pt x="3858" y="1639"/>
                  </a:cubicBezTo>
                  <a:cubicBezTo>
                    <a:pt x="4525" y="1186"/>
                    <a:pt x="4441" y="710"/>
                    <a:pt x="4180" y="341"/>
                  </a:cubicBezTo>
                  <a:cubicBezTo>
                    <a:pt x="4023" y="110"/>
                    <a:pt x="3764" y="0"/>
                    <a:pt x="3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1"/>
            <p:cNvSpPr/>
            <p:nvPr/>
          </p:nvSpPr>
          <p:spPr>
            <a:xfrm>
              <a:off x="4720825" y="3321975"/>
              <a:ext cx="50325" cy="77425"/>
            </a:xfrm>
            <a:custGeom>
              <a:avLst/>
              <a:gdLst/>
              <a:ahLst/>
              <a:cxnLst/>
              <a:rect l="l" t="t" r="r" b="b"/>
              <a:pathLst>
                <a:path w="2013" h="3097" extrusionOk="0">
                  <a:moveTo>
                    <a:pt x="1570" y="0"/>
                  </a:moveTo>
                  <a:cubicBezTo>
                    <a:pt x="1567" y="0"/>
                    <a:pt x="1563" y="0"/>
                    <a:pt x="1560" y="0"/>
                  </a:cubicBezTo>
                  <a:cubicBezTo>
                    <a:pt x="1453" y="0"/>
                    <a:pt x="774" y="488"/>
                    <a:pt x="524" y="869"/>
                  </a:cubicBezTo>
                  <a:cubicBezTo>
                    <a:pt x="286" y="1262"/>
                    <a:pt x="24" y="1965"/>
                    <a:pt x="12" y="2477"/>
                  </a:cubicBezTo>
                  <a:cubicBezTo>
                    <a:pt x="0" y="3001"/>
                    <a:pt x="226" y="3072"/>
                    <a:pt x="584" y="3096"/>
                  </a:cubicBezTo>
                  <a:cubicBezTo>
                    <a:pt x="588" y="3096"/>
                    <a:pt x="592" y="3096"/>
                    <a:pt x="596" y="3096"/>
                  </a:cubicBezTo>
                  <a:cubicBezTo>
                    <a:pt x="950" y="3096"/>
                    <a:pt x="1346" y="2096"/>
                    <a:pt x="1346" y="2096"/>
                  </a:cubicBezTo>
                  <a:cubicBezTo>
                    <a:pt x="1346" y="2096"/>
                    <a:pt x="2012" y="1179"/>
                    <a:pt x="1762" y="1179"/>
                  </a:cubicBezTo>
                  <a:cubicBezTo>
                    <a:pt x="1760" y="1179"/>
                    <a:pt x="1758" y="1179"/>
                    <a:pt x="1756" y="1179"/>
                  </a:cubicBezTo>
                  <a:cubicBezTo>
                    <a:pt x="1529" y="1179"/>
                    <a:pt x="1158" y="1779"/>
                    <a:pt x="959" y="1779"/>
                  </a:cubicBezTo>
                  <a:cubicBezTo>
                    <a:pt x="948" y="1779"/>
                    <a:pt x="938" y="1778"/>
                    <a:pt x="929" y="1774"/>
                  </a:cubicBezTo>
                  <a:cubicBezTo>
                    <a:pt x="738" y="1703"/>
                    <a:pt x="965" y="1310"/>
                    <a:pt x="1203" y="976"/>
                  </a:cubicBezTo>
                  <a:cubicBezTo>
                    <a:pt x="1427" y="646"/>
                    <a:pt x="1932" y="0"/>
                    <a:pt x="157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1"/>
            <p:cNvSpPr/>
            <p:nvPr/>
          </p:nvSpPr>
          <p:spPr>
            <a:xfrm>
              <a:off x="4366900" y="3199025"/>
              <a:ext cx="103600" cy="62250"/>
            </a:xfrm>
            <a:custGeom>
              <a:avLst/>
              <a:gdLst/>
              <a:ahLst/>
              <a:cxnLst/>
              <a:rect l="l" t="t" r="r" b="b"/>
              <a:pathLst>
                <a:path w="4144" h="2490" extrusionOk="0">
                  <a:moveTo>
                    <a:pt x="4073" y="1"/>
                  </a:moveTo>
                  <a:cubicBezTo>
                    <a:pt x="3453" y="882"/>
                    <a:pt x="2108" y="834"/>
                    <a:pt x="1275" y="1072"/>
                  </a:cubicBezTo>
                  <a:cubicBezTo>
                    <a:pt x="453" y="1311"/>
                    <a:pt x="1" y="2489"/>
                    <a:pt x="1" y="2489"/>
                  </a:cubicBezTo>
                  <a:cubicBezTo>
                    <a:pt x="584" y="1858"/>
                    <a:pt x="941" y="2251"/>
                    <a:pt x="2429" y="1906"/>
                  </a:cubicBezTo>
                  <a:cubicBezTo>
                    <a:pt x="3918" y="1549"/>
                    <a:pt x="3823" y="1275"/>
                    <a:pt x="4013" y="858"/>
                  </a:cubicBezTo>
                  <a:cubicBezTo>
                    <a:pt x="4144" y="561"/>
                    <a:pt x="4073" y="1"/>
                    <a:pt x="4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1"/>
            <p:cNvSpPr/>
            <p:nvPr/>
          </p:nvSpPr>
          <p:spPr>
            <a:xfrm>
              <a:off x="4251700" y="3335250"/>
              <a:ext cx="153100" cy="414775"/>
            </a:xfrm>
            <a:custGeom>
              <a:avLst/>
              <a:gdLst/>
              <a:ahLst/>
              <a:cxnLst/>
              <a:rect l="l" t="t" r="r" b="b"/>
              <a:pathLst>
                <a:path w="6124" h="16591" extrusionOk="0">
                  <a:moveTo>
                    <a:pt x="4343" y="1"/>
                  </a:moveTo>
                  <a:cubicBezTo>
                    <a:pt x="3931" y="1"/>
                    <a:pt x="3518" y="198"/>
                    <a:pt x="3251" y="672"/>
                  </a:cubicBezTo>
                  <a:cubicBezTo>
                    <a:pt x="1644" y="3482"/>
                    <a:pt x="1" y="9256"/>
                    <a:pt x="108" y="16209"/>
                  </a:cubicBezTo>
                  <a:cubicBezTo>
                    <a:pt x="120" y="16424"/>
                    <a:pt x="287" y="16590"/>
                    <a:pt x="501" y="16590"/>
                  </a:cubicBezTo>
                  <a:cubicBezTo>
                    <a:pt x="668" y="16578"/>
                    <a:pt x="822" y="16471"/>
                    <a:pt x="858" y="16281"/>
                  </a:cubicBezTo>
                  <a:cubicBezTo>
                    <a:pt x="2846" y="6315"/>
                    <a:pt x="5537" y="1958"/>
                    <a:pt x="5537" y="1958"/>
                  </a:cubicBezTo>
                  <a:cubicBezTo>
                    <a:pt x="6124" y="923"/>
                    <a:pt x="5234" y="1"/>
                    <a:pt x="434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1"/>
            <p:cNvSpPr/>
            <p:nvPr/>
          </p:nvSpPr>
          <p:spPr>
            <a:xfrm>
              <a:off x="4204075" y="3843450"/>
              <a:ext cx="126825" cy="160775"/>
            </a:xfrm>
            <a:custGeom>
              <a:avLst/>
              <a:gdLst/>
              <a:ahLst/>
              <a:cxnLst/>
              <a:rect l="l" t="t" r="r" b="b"/>
              <a:pathLst>
                <a:path w="5073" h="6431" extrusionOk="0">
                  <a:moveTo>
                    <a:pt x="1" y="1"/>
                  </a:moveTo>
                  <a:lnTo>
                    <a:pt x="1" y="6430"/>
                  </a:lnTo>
                  <a:lnTo>
                    <a:pt x="5073" y="6430"/>
                  </a:lnTo>
                  <a:lnTo>
                    <a:pt x="50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1"/>
            <p:cNvSpPr/>
            <p:nvPr/>
          </p:nvSpPr>
          <p:spPr>
            <a:xfrm>
              <a:off x="4204075" y="3843450"/>
              <a:ext cx="126825" cy="37550"/>
            </a:xfrm>
            <a:custGeom>
              <a:avLst/>
              <a:gdLst/>
              <a:ahLst/>
              <a:cxnLst/>
              <a:rect l="l" t="t" r="r" b="b"/>
              <a:pathLst>
                <a:path w="5073" h="1502" extrusionOk="0">
                  <a:moveTo>
                    <a:pt x="1" y="1"/>
                  </a:moveTo>
                  <a:lnTo>
                    <a:pt x="1" y="1501"/>
                  </a:lnTo>
                  <a:lnTo>
                    <a:pt x="5073" y="1501"/>
                  </a:lnTo>
                  <a:lnTo>
                    <a:pt x="50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1"/>
            <p:cNvSpPr/>
            <p:nvPr/>
          </p:nvSpPr>
          <p:spPr>
            <a:xfrm>
              <a:off x="4193075" y="3843450"/>
              <a:ext cx="148850" cy="25325"/>
            </a:xfrm>
            <a:custGeom>
              <a:avLst/>
              <a:gdLst/>
              <a:ahLst/>
              <a:cxnLst/>
              <a:rect l="l" t="t" r="r" b="b"/>
              <a:pathLst>
                <a:path w="5954" h="1013" extrusionOk="0">
                  <a:moveTo>
                    <a:pt x="524" y="1"/>
                  </a:moveTo>
                  <a:cubicBezTo>
                    <a:pt x="238" y="1"/>
                    <a:pt x="0" y="227"/>
                    <a:pt x="0" y="513"/>
                  </a:cubicBezTo>
                  <a:lnTo>
                    <a:pt x="0" y="1013"/>
                  </a:lnTo>
                  <a:lnTo>
                    <a:pt x="5953" y="1013"/>
                  </a:lnTo>
                  <a:lnTo>
                    <a:pt x="5953" y="513"/>
                  </a:lnTo>
                  <a:cubicBezTo>
                    <a:pt x="5953" y="227"/>
                    <a:pt x="5727" y="1"/>
                    <a:pt x="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1"/>
            <p:cNvSpPr/>
            <p:nvPr/>
          </p:nvSpPr>
          <p:spPr>
            <a:xfrm>
              <a:off x="4216300" y="3790475"/>
              <a:ext cx="105975" cy="53000"/>
            </a:xfrm>
            <a:custGeom>
              <a:avLst/>
              <a:gdLst/>
              <a:ahLst/>
              <a:cxnLst/>
              <a:rect l="l" t="t" r="r" b="b"/>
              <a:pathLst>
                <a:path w="4239" h="2120" fill="none" extrusionOk="0">
                  <a:moveTo>
                    <a:pt x="4239" y="2120"/>
                  </a:moveTo>
                  <a:cubicBezTo>
                    <a:pt x="4239" y="953"/>
                    <a:pt x="3286" y="1"/>
                    <a:pt x="2119" y="1"/>
                  </a:cubicBezTo>
                  <a:cubicBezTo>
                    <a:pt x="953" y="1"/>
                    <a:pt x="0" y="953"/>
                    <a:pt x="0" y="2120"/>
                  </a:cubicBezTo>
                </a:path>
              </a:pathLst>
            </a:custGeom>
            <a:solidFill>
              <a:schemeClr val="lt2"/>
            </a:solidFill>
            <a:ln w="89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1"/>
            <p:cNvSpPr/>
            <p:nvPr/>
          </p:nvSpPr>
          <p:spPr>
            <a:xfrm>
              <a:off x="4245450" y="3744625"/>
              <a:ext cx="39100" cy="56700"/>
            </a:xfrm>
            <a:custGeom>
              <a:avLst/>
              <a:gdLst/>
              <a:ahLst/>
              <a:cxnLst/>
              <a:rect l="l" t="t" r="r" b="b"/>
              <a:pathLst>
                <a:path w="1564" h="2268" extrusionOk="0">
                  <a:moveTo>
                    <a:pt x="630" y="0"/>
                  </a:moveTo>
                  <a:cubicBezTo>
                    <a:pt x="440" y="0"/>
                    <a:pt x="291" y="103"/>
                    <a:pt x="179" y="430"/>
                  </a:cubicBezTo>
                  <a:cubicBezTo>
                    <a:pt x="37" y="846"/>
                    <a:pt x="1" y="1382"/>
                    <a:pt x="48" y="1835"/>
                  </a:cubicBezTo>
                  <a:cubicBezTo>
                    <a:pt x="310" y="1751"/>
                    <a:pt x="656" y="1680"/>
                    <a:pt x="656" y="1680"/>
                  </a:cubicBezTo>
                  <a:cubicBezTo>
                    <a:pt x="656" y="1525"/>
                    <a:pt x="691" y="1418"/>
                    <a:pt x="787" y="1418"/>
                  </a:cubicBezTo>
                  <a:cubicBezTo>
                    <a:pt x="989" y="1418"/>
                    <a:pt x="1120" y="2192"/>
                    <a:pt x="1358" y="2263"/>
                  </a:cubicBezTo>
                  <a:cubicBezTo>
                    <a:pt x="1367" y="2266"/>
                    <a:pt x="1374" y="2268"/>
                    <a:pt x="1381" y="2268"/>
                  </a:cubicBezTo>
                  <a:cubicBezTo>
                    <a:pt x="1564" y="2268"/>
                    <a:pt x="1299" y="1263"/>
                    <a:pt x="1299" y="1263"/>
                  </a:cubicBezTo>
                  <a:cubicBezTo>
                    <a:pt x="1299" y="1263"/>
                    <a:pt x="1275" y="156"/>
                    <a:pt x="941" y="61"/>
                  </a:cubicBezTo>
                  <a:cubicBezTo>
                    <a:pt x="827" y="25"/>
                    <a:pt x="724" y="0"/>
                    <a:pt x="63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1"/>
            <p:cNvSpPr/>
            <p:nvPr/>
          </p:nvSpPr>
          <p:spPr>
            <a:xfrm>
              <a:off x="4394275" y="3802675"/>
              <a:ext cx="65825" cy="65800"/>
            </a:xfrm>
            <a:custGeom>
              <a:avLst/>
              <a:gdLst/>
              <a:ahLst/>
              <a:cxnLst/>
              <a:rect l="l" t="t" r="r" b="b"/>
              <a:pathLst>
                <a:path w="2633" h="2632" extrusionOk="0">
                  <a:moveTo>
                    <a:pt x="1" y="1"/>
                  </a:moveTo>
                  <a:lnTo>
                    <a:pt x="1" y="2632"/>
                  </a:lnTo>
                  <a:lnTo>
                    <a:pt x="2632" y="26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1"/>
            <p:cNvSpPr/>
            <p:nvPr/>
          </p:nvSpPr>
          <p:spPr>
            <a:xfrm>
              <a:off x="4283550" y="3841675"/>
              <a:ext cx="137850" cy="137250"/>
            </a:xfrm>
            <a:custGeom>
              <a:avLst/>
              <a:gdLst/>
              <a:ahLst/>
              <a:cxnLst/>
              <a:rect l="l" t="t" r="r" b="b"/>
              <a:pathLst>
                <a:path w="5514" h="5490" extrusionOk="0">
                  <a:moveTo>
                    <a:pt x="4740" y="0"/>
                  </a:moveTo>
                  <a:lnTo>
                    <a:pt x="1" y="3846"/>
                  </a:lnTo>
                  <a:lnTo>
                    <a:pt x="1644" y="5489"/>
                  </a:lnTo>
                  <a:lnTo>
                    <a:pt x="5513" y="762"/>
                  </a:lnTo>
                  <a:lnTo>
                    <a:pt x="4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1"/>
            <p:cNvSpPr/>
            <p:nvPr/>
          </p:nvSpPr>
          <p:spPr>
            <a:xfrm>
              <a:off x="4400825" y="3805875"/>
              <a:ext cx="57175" cy="56075"/>
            </a:xfrm>
            <a:custGeom>
              <a:avLst/>
              <a:gdLst/>
              <a:ahLst/>
              <a:cxnLst/>
              <a:rect l="l" t="t" r="r" b="b"/>
              <a:pathLst>
                <a:path w="2287" h="2243" extrusionOk="0">
                  <a:moveTo>
                    <a:pt x="330" y="1"/>
                  </a:moveTo>
                  <a:cubicBezTo>
                    <a:pt x="209" y="1"/>
                    <a:pt x="90" y="45"/>
                    <a:pt x="1" y="135"/>
                  </a:cubicBezTo>
                  <a:lnTo>
                    <a:pt x="2108" y="2242"/>
                  </a:lnTo>
                  <a:cubicBezTo>
                    <a:pt x="2287" y="2063"/>
                    <a:pt x="2287" y="1766"/>
                    <a:pt x="2108" y="1587"/>
                  </a:cubicBezTo>
                  <a:lnTo>
                    <a:pt x="668" y="135"/>
                  </a:lnTo>
                  <a:cubicBezTo>
                    <a:pt x="572" y="45"/>
                    <a:pt x="450" y="1"/>
                    <a:pt x="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1"/>
            <p:cNvSpPr/>
            <p:nvPr/>
          </p:nvSpPr>
          <p:spPr>
            <a:xfrm>
              <a:off x="4672000" y="3821125"/>
              <a:ext cx="179225" cy="202150"/>
            </a:xfrm>
            <a:custGeom>
              <a:avLst/>
              <a:gdLst/>
              <a:ahLst/>
              <a:cxnLst/>
              <a:rect l="l" t="t" r="r" b="b"/>
              <a:pathLst>
                <a:path w="7169" h="8086" extrusionOk="0">
                  <a:moveTo>
                    <a:pt x="3584" y="1"/>
                  </a:moveTo>
                  <a:lnTo>
                    <a:pt x="1072" y="1358"/>
                  </a:lnTo>
                  <a:cubicBezTo>
                    <a:pt x="251" y="1799"/>
                    <a:pt x="1" y="2858"/>
                    <a:pt x="524" y="3632"/>
                  </a:cubicBezTo>
                  <a:lnTo>
                    <a:pt x="3584" y="8085"/>
                  </a:lnTo>
                  <a:lnTo>
                    <a:pt x="6644" y="3632"/>
                  </a:lnTo>
                  <a:cubicBezTo>
                    <a:pt x="7168" y="2858"/>
                    <a:pt x="6918" y="1799"/>
                    <a:pt x="6097" y="1358"/>
                  </a:cubicBezTo>
                  <a:lnTo>
                    <a:pt x="35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1"/>
            <p:cNvSpPr/>
            <p:nvPr/>
          </p:nvSpPr>
          <p:spPr>
            <a:xfrm>
              <a:off x="4586875" y="2850625"/>
              <a:ext cx="354825" cy="1092575"/>
            </a:xfrm>
            <a:custGeom>
              <a:avLst/>
              <a:gdLst/>
              <a:ahLst/>
              <a:cxnLst/>
              <a:rect l="l" t="t" r="r" b="b"/>
              <a:pathLst>
                <a:path w="14193" h="43703" extrusionOk="0">
                  <a:moveTo>
                    <a:pt x="6988" y="1"/>
                  </a:moveTo>
                  <a:cubicBezTo>
                    <a:pt x="6885" y="1"/>
                    <a:pt x="6781" y="66"/>
                    <a:pt x="6763" y="197"/>
                  </a:cubicBezTo>
                  <a:lnTo>
                    <a:pt x="6477" y="2995"/>
                  </a:lnTo>
                  <a:lnTo>
                    <a:pt x="6477" y="14758"/>
                  </a:lnTo>
                  <a:lnTo>
                    <a:pt x="619" y="4471"/>
                  </a:lnTo>
                  <a:cubicBezTo>
                    <a:pt x="563" y="4367"/>
                    <a:pt x="459" y="4312"/>
                    <a:pt x="353" y="4312"/>
                  </a:cubicBezTo>
                  <a:cubicBezTo>
                    <a:pt x="302" y="4312"/>
                    <a:pt x="250" y="4325"/>
                    <a:pt x="203" y="4352"/>
                  </a:cubicBezTo>
                  <a:cubicBezTo>
                    <a:pt x="48" y="4436"/>
                    <a:pt x="0" y="4626"/>
                    <a:pt x="84" y="4769"/>
                  </a:cubicBezTo>
                  <a:lnTo>
                    <a:pt x="5513" y="14306"/>
                  </a:lnTo>
                  <a:cubicBezTo>
                    <a:pt x="6144" y="15425"/>
                    <a:pt x="6477" y="16687"/>
                    <a:pt x="6477" y="17961"/>
                  </a:cubicBezTo>
                  <a:lnTo>
                    <a:pt x="6477" y="37333"/>
                  </a:lnTo>
                  <a:cubicBezTo>
                    <a:pt x="6477" y="38416"/>
                    <a:pt x="5882" y="39416"/>
                    <a:pt x="4918" y="39940"/>
                  </a:cubicBezTo>
                  <a:cubicBezTo>
                    <a:pt x="4870" y="39988"/>
                    <a:pt x="3263" y="40547"/>
                    <a:pt x="3727" y="42024"/>
                  </a:cubicBezTo>
                  <a:cubicBezTo>
                    <a:pt x="3763" y="41917"/>
                    <a:pt x="3810" y="41809"/>
                    <a:pt x="3858" y="41714"/>
                  </a:cubicBezTo>
                  <a:cubicBezTo>
                    <a:pt x="4060" y="41357"/>
                    <a:pt x="4429" y="41119"/>
                    <a:pt x="4822" y="41024"/>
                  </a:cubicBezTo>
                  <a:lnTo>
                    <a:pt x="5858" y="40762"/>
                  </a:lnTo>
                  <a:cubicBezTo>
                    <a:pt x="5905" y="40749"/>
                    <a:pt x="5953" y="40744"/>
                    <a:pt x="5999" y="40744"/>
                  </a:cubicBezTo>
                  <a:cubicBezTo>
                    <a:pt x="6268" y="40744"/>
                    <a:pt x="6510" y="40940"/>
                    <a:pt x="6561" y="41214"/>
                  </a:cubicBezTo>
                  <a:lnTo>
                    <a:pt x="6989" y="43702"/>
                  </a:lnTo>
                  <a:lnTo>
                    <a:pt x="7466" y="41214"/>
                  </a:lnTo>
                  <a:cubicBezTo>
                    <a:pt x="7516" y="40940"/>
                    <a:pt x="7758" y="40744"/>
                    <a:pt x="8027" y="40744"/>
                  </a:cubicBezTo>
                  <a:cubicBezTo>
                    <a:pt x="8074" y="40744"/>
                    <a:pt x="8121" y="40749"/>
                    <a:pt x="8168" y="40762"/>
                  </a:cubicBezTo>
                  <a:lnTo>
                    <a:pt x="9156" y="41024"/>
                  </a:lnTo>
                  <a:cubicBezTo>
                    <a:pt x="9561" y="41119"/>
                    <a:pt x="9918" y="41357"/>
                    <a:pt x="10121" y="41714"/>
                  </a:cubicBezTo>
                  <a:cubicBezTo>
                    <a:pt x="10180" y="41809"/>
                    <a:pt x="10216" y="41917"/>
                    <a:pt x="10252" y="42024"/>
                  </a:cubicBezTo>
                  <a:cubicBezTo>
                    <a:pt x="10466" y="41333"/>
                    <a:pt x="10180" y="40547"/>
                    <a:pt x="9502" y="40178"/>
                  </a:cubicBezTo>
                  <a:cubicBezTo>
                    <a:pt x="9394" y="40083"/>
                    <a:pt x="7501" y="39428"/>
                    <a:pt x="7501" y="37333"/>
                  </a:cubicBezTo>
                  <a:lnTo>
                    <a:pt x="7501" y="18223"/>
                  </a:lnTo>
                  <a:cubicBezTo>
                    <a:pt x="7501" y="16806"/>
                    <a:pt x="7918" y="15401"/>
                    <a:pt x="8692" y="14199"/>
                  </a:cubicBezTo>
                  <a:lnTo>
                    <a:pt x="14109" y="5864"/>
                  </a:lnTo>
                  <a:cubicBezTo>
                    <a:pt x="14193" y="5722"/>
                    <a:pt x="14157" y="5531"/>
                    <a:pt x="14014" y="5448"/>
                  </a:cubicBezTo>
                  <a:cubicBezTo>
                    <a:pt x="13960" y="5412"/>
                    <a:pt x="13900" y="5395"/>
                    <a:pt x="13840" y="5395"/>
                  </a:cubicBezTo>
                  <a:cubicBezTo>
                    <a:pt x="13741" y="5395"/>
                    <a:pt x="13645" y="5442"/>
                    <a:pt x="13585" y="5531"/>
                  </a:cubicBezTo>
                  <a:lnTo>
                    <a:pt x="7501" y="14901"/>
                  </a:lnTo>
                  <a:lnTo>
                    <a:pt x="7501" y="2995"/>
                  </a:lnTo>
                  <a:lnTo>
                    <a:pt x="7204" y="197"/>
                  </a:lnTo>
                  <a:cubicBezTo>
                    <a:pt x="7192" y="66"/>
                    <a:pt x="7090" y="1"/>
                    <a:pt x="69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1"/>
            <p:cNvSpPr/>
            <p:nvPr/>
          </p:nvSpPr>
          <p:spPr>
            <a:xfrm>
              <a:off x="4565450" y="2901375"/>
              <a:ext cx="51500" cy="65800"/>
            </a:xfrm>
            <a:custGeom>
              <a:avLst/>
              <a:gdLst/>
              <a:ahLst/>
              <a:cxnLst/>
              <a:rect l="l" t="t" r="r" b="b"/>
              <a:pathLst>
                <a:path w="2060" h="2632" extrusionOk="0">
                  <a:moveTo>
                    <a:pt x="333" y="1"/>
                  </a:moveTo>
                  <a:cubicBezTo>
                    <a:pt x="333" y="1"/>
                    <a:pt x="0" y="1346"/>
                    <a:pt x="238" y="1834"/>
                  </a:cubicBezTo>
                  <a:cubicBezTo>
                    <a:pt x="476" y="2334"/>
                    <a:pt x="1596" y="2632"/>
                    <a:pt x="1596" y="2632"/>
                  </a:cubicBezTo>
                  <a:cubicBezTo>
                    <a:pt x="1596" y="2632"/>
                    <a:pt x="2060" y="1572"/>
                    <a:pt x="1822" y="1072"/>
                  </a:cubicBezTo>
                  <a:cubicBezTo>
                    <a:pt x="1584" y="584"/>
                    <a:pt x="333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1"/>
            <p:cNvSpPr/>
            <p:nvPr/>
          </p:nvSpPr>
          <p:spPr>
            <a:xfrm>
              <a:off x="4553225" y="2970650"/>
              <a:ext cx="48250" cy="31950"/>
            </a:xfrm>
            <a:custGeom>
              <a:avLst/>
              <a:gdLst/>
              <a:ahLst/>
              <a:cxnLst/>
              <a:rect l="l" t="t" r="r" b="b"/>
              <a:pathLst>
                <a:path w="1930" h="1278" extrusionOk="0">
                  <a:moveTo>
                    <a:pt x="1055" y="0"/>
                  </a:moveTo>
                  <a:cubicBezTo>
                    <a:pt x="956" y="0"/>
                    <a:pt x="863" y="15"/>
                    <a:pt x="787" y="51"/>
                  </a:cubicBezTo>
                  <a:cubicBezTo>
                    <a:pt x="418" y="230"/>
                    <a:pt x="1" y="1147"/>
                    <a:pt x="1" y="1147"/>
                  </a:cubicBezTo>
                  <a:cubicBezTo>
                    <a:pt x="1" y="1147"/>
                    <a:pt x="543" y="1277"/>
                    <a:pt x="969" y="1277"/>
                  </a:cubicBezTo>
                  <a:cubicBezTo>
                    <a:pt x="1119" y="1277"/>
                    <a:pt x="1254" y="1261"/>
                    <a:pt x="1346" y="1218"/>
                  </a:cubicBezTo>
                  <a:cubicBezTo>
                    <a:pt x="1715" y="1040"/>
                    <a:pt x="1930" y="218"/>
                    <a:pt x="1930" y="218"/>
                  </a:cubicBezTo>
                  <a:cubicBezTo>
                    <a:pt x="1930" y="218"/>
                    <a:pt x="1441" y="0"/>
                    <a:pt x="10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1"/>
            <p:cNvSpPr/>
            <p:nvPr/>
          </p:nvSpPr>
          <p:spPr>
            <a:xfrm>
              <a:off x="4764575" y="2999725"/>
              <a:ext cx="48550" cy="32025"/>
            </a:xfrm>
            <a:custGeom>
              <a:avLst/>
              <a:gdLst/>
              <a:ahLst/>
              <a:cxnLst/>
              <a:rect l="l" t="t" r="r" b="b"/>
              <a:pathLst>
                <a:path w="1942" h="1281" extrusionOk="0">
                  <a:moveTo>
                    <a:pt x="991" y="1"/>
                  </a:moveTo>
                  <a:cubicBezTo>
                    <a:pt x="831" y="1"/>
                    <a:pt x="684" y="18"/>
                    <a:pt x="584" y="67"/>
                  </a:cubicBezTo>
                  <a:cubicBezTo>
                    <a:pt x="215" y="246"/>
                    <a:pt x="0" y="1067"/>
                    <a:pt x="0" y="1067"/>
                  </a:cubicBezTo>
                  <a:cubicBezTo>
                    <a:pt x="0" y="1067"/>
                    <a:pt x="503" y="1281"/>
                    <a:pt x="887" y="1281"/>
                  </a:cubicBezTo>
                  <a:cubicBezTo>
                    <a:pt x="983" y="1281"/>
                    <a:pt x="1072" y="1267"/>
                    <a:pt x="1143" y="1234"/>
                  </a:cubicBezTo>
                  <a:cubicBezTo>
                    <a:pt x="1512" y="1055"/>
                    <a:pt x="1941" y="127"/>
                    <a:pt x="1941" y="127"/>
                  </a:cubicBezTo>
                  <a:cubicBezTo>
                    <a:pt x="1941" y="127"/>
                    <a:pt x="1418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1"/>
            <p:cNvSpPr/>
            <p:nvPr/>
          </p:nvSpPr>
          <p:spPr>
            <a:xfrm>
              <a:off x="4591050" y="3040825"/>
              <a:ext cx="50900" cy="31875"/>
            </a:xfrm>
            <a:custGeom>
              <a:avLst/>
              <a:gdLst/>
              <a:ahLst/>
              <a:cxnLst/>
              <a:rect l="l" t="t" r="r" b="b"/>
              <a:pathLst>
                <a:path w="2036" h="1275" extrusionOk="0">
                  <a:moveTo>
                    <a:pt x="1114" y="1"/>
                  </a:moveTo>
                  <a:cubicBezTo>
                    <a:pt x="673" y="1"/>
                    <a:pt x="0" y="245"/>
                    <a:pt x="0" y="245"/>
                  </a:cubicBezTo>
                  <a:cubicBezTo>
                    <a:pt x="0" y="245"/>
                    <a:pt x="524" y="1114"/>
                    <a:pt x="905" y="1245"/>
                  </a:cubicBezTo>
                  <a:cubicBezTo>
                    <a:pt x="959" y="1265"/>
                    <a:pt x="1021" y="1274"/>
                    <a:pt x="1088" y="1274"/>
                  </a:cubicBezTo>
                  <a:cubicBezTo>
                    <a:pt x="1485" y="1274"/>
                    <a:pt x="2036" y="959"/>
                    <a:pt x="2036" y="959"/>
                  </a:cubicBezTo>
                  <a:cubicBezTo>
                    <a:pt x="2036" y="959"/>
                    <a:pt x="1715" y="161"/>
                    <a:pt x="1334" y="31"/>
                  </a:cubicBezTo>
                  <a:cubicBezTo>
                    <a:pt x="1273" y="10"/>
                    <a:pt x="1198" y="1"/>
                    <a:pt x="1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1"/>
            <p:cNvSpPr/>
            <p:nvPr/>
          </p:nvSpPr>
          <p:spPr>
            <a:xfrm>
              <a:off x="4654725" y="3021925"/>
              <a:ext cx="37550" cy="50925"/>
            </a:xfrm>
            <a:custGeom>
              <a:avLst/>
              <a:gdLst/>
              <a:ahLst/>
              <a:cxnLst/>
              <a:rect l="l" t="t" r="r" b="b"/>
              <a:pathLst>
                <a:path w="1502" h="2037" extrusionOk="0">
                  <a:moveTo>
                    <a:pt x="1144" y="1"/>
                  </a:moveTo>
                  <a:cubicBezTo>
                    <a:pt x="1144" y="1"/>
                    <a:pt x="275" y="536"/>
                    <a:pt x="144" y="917"/>
                  </a:cubicBezTo>
                  <a:cubicBezTo>
                    <a:pt x="1" y="1298"/>
                    <a:pt x="430" y="2037"/>
                    <a:pt x="430" y="2037"/>
                  </a:cubicBezTo>
                  <a:cubicBezTo>
                    <a:pt x="430" y="2037"/>
                    <a:pt x="1227" y="1715"/>
                    <a:pt x="1358" y="1334"/>
                  </a:cubicBezTo>
                  <a:cubicBezTo>
                    <a:pt x="1501" y="953"/>
                    <a:pt x="1144" y="1"/>
                    <a:pt x="1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1"/>
            <p:cNvSpPr/>
            <p:nvPr/>
          </p:nvSpPr>
          <p:spPr>
            <a:xfrm>
              <a:off x="4601450" y="2928175"/>
              <a:ext cx="50325" cy="68775"/>
            </a:xfrm>
            <a:custGeom>
              <a:avLst/>
              <a:gdLst/>
              <a:ahLst/>
              <a:cxnLst/>
              <a:rect l="l" t="t" r="r" b="b"/>
              <a:pathLst>
                <a:path w="2013" h="2751" extrusionOk="0">
                  <a:moveTo>
                    <a:pt x="1537" y="0"/>
                  </a:moveTo>
                  <a:cubicBezTo>
                    <a:pt x="1537" y="0"/>
                    <a:pt x="358" y="715"/>
                    <a:pt x="179" y="1238"/>
                  </a:cubicBezTo>
                  <a:cubicBezTo>
                    <a:pt x="1" y="1750"/>
                    <a:pt x="584" y="2751"/>
                    <a:pt x="584" y="2751"/>
                  </a:cubicBezTo>
                  <a:cubicBezTo>
                    <a:pt x="584" y="2751"/>
                    <a:pt x="1656" y="2334"/>
                    <a:pt x="1834" y="1810"/>
                  </a:cubicBezTo>
                  <a:cubicBezTo>
                    <a:pt x="2013" y="1298"/>
                    <a:pt x="1537" y="0"/>
                    <a:pt x="1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1"/>
            <p:cNvSpPr/>
            <p:nvPr/>
          </p:nvSpPr>
          <p:spPr>
            <a:xfrm>
              <a:off x="4928275" y="2930550"/>
              <a:ext cx="51825" cy="63425"/>
            </a:xfrm>
            <a:custGeom>
              <a:avLst/>
              <a:gdLst/>
              <a:ahLst/>
              <a:cxnLst/>
              <a:rect l="l" t="t" r="r" b="b"/>
              <a:pathLst>
                <a:path w="2073" h="2537" extrusionOk="0">
                  <a:moveTo>
                    <a:pt x="1822" y="0"/>
                  </a:moveTo>
                  <a:lnTo>
                    <a:pt x="1822" y="0"/>
                  </a:lnTo>
                  <a:cubicBezTo>
                    <a:pt x="1822" y="1"/>
                    <a:pt x="537" y="501"/>
                    <a:pt x="275" y="977"/>
                  </a:cubicBezTo>
                  <a:cubicBezTo>
                    <a:pt x="1" y="1453"/>
                    <a:pt x="406" y="2537"/>
                    <a:pt x="406" y="2537"/>
                  </a:cubicBezTo>
                  <a:cubicBezTo>
                    <a:pt x="406" y="2537"/>
                    <a:pt x="1537" y="2310"/>
                    <a:pt x="1799" y="1834"/>
                  </a:cubicBezTo>
                  <a:cubicBezTo>
                    <a:pt x="2072" y="1358"/>
                    <a:pt x="1822" y="1"/>
                    <a:pt x="1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1"/>
            <p:cNvSpPr/>
            <p:nvPr/>
          </p:nvSpPr>
          <p:spPr>
            <a:xfrm>
              <a:off x="4864275" y="3089650"/>
              <a:ext cx="51825" cy="32125"/>
            </a:xfrm>
            <a:custGeom>
              <a:avLst/>
              <a:gdLst/>
              <a:ahLst/>
              <a:cxnLst/>
              <a:rect l="l" t="t" r="r" b="b"/>
              <a:pathLst>
                <a:path w="2073" h="1285" extrusionOk="0">
                  <a:moveTo>
                    <a:pt x="901" y="1"/>
                  </a:moveTo>
                  <a:cubicBezTo>
                    <a:pt x="845" y="1"/>
                    <a:pt x="794" y="6"/>
                    <a:pt x="751" y="18"/>
                  </a:cubicBezTo>
                  <a:cubicBezTo>
                    <a:pt x="358" y="137"/>
                    <a:pt x="1" y="911"/>
                    <a:pt x="1" y="911"/>
                  </a:cubicBezTo>
                  <a:cubicBezTo>
                    <a:pt x="1" y="911"/>
                    <a:pt x="566" y="1284"/>
                    <a:pt x="966" y="1284"/>
                  </a:cubicBezTo>
                  <a:cubicBezTo>
                    <a:pt x="1012" y="1284"/>
                    <a:pt x="1056" y="1279"/>
                    <a:pt x="1096" y="1268"/>
                  </a:cubicBezTo>
                  <a:cubicBezTo>
                    <a:pt x="1489" y="1161"/>
                    <a:pt x="2073" y="328"/>
                    <a:pt x="2073" y="328"/>
                  </a:cubicBezTo>
                  <a:cubicBezTo>
                    <a:pt x="2073" y="328"/>
                    <a:pt x="1334" y="1"/>
                    <a:pt x="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1"/>
            <p:cNvSpPr/>
            <p:nvPr/>
          </p:nvSpPr>
          <p:spPr>
            <a:xfrm>
              <a:off x="4863100" y="2996025"/>
              <a:ext cx="36625" cy="51825"/>
            </a:xfrm>
            <a:custGeom>
              <a:avLst/>
              <a:gdLst/>
              <a:ahLst/>
              <a:cxnLst/>
              <a:rect l="l" t="t" r="r" b="b"/>
              <a:pathLst>
                <a:path w="1465" h="2073" extrusionOk="0">
                  <a:moveTo>
                    <a:pt x="405" y="1"/>
                  </a:moveTo>
                  <a:cubicBezTo>
                    <a:pt x="405" y="1"/>
                    <a:pt x="0" y="941"/>
                    <a:pt x="107" y="1322"/>
                  </a:cubicBezTo>
                  <a:cubicBezTo>
                    <a:pt x="215" y="1715"/>
                    <a:pt x="989" y="2073"/>
                    <a:pt x="989" y="2073"/>
                  </a:cubicBezTo>
                  <a:cubicBezTo>
                    <a:pt x="989" y="2073"/>
                    <a:pt x="1465" y="1358"/>
                    <a:pt x="1358" y="977"/>
                  </a:cubicBezTo>
                  <a:cubicBezTo>
                    <a:pt x="1239" y="584"/>
                    <a:pt x="405" y="1"/>
                    <a:pt x="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1"/>
            <p:cNvSpPr/>
            <p:nvPr/>
          </p:nvSpPr>
          <p:spPr>
            <a:xfrm>
              <a:off x="4919950" y="2989400"/>
              <a:ext cx="69975" cy="43275"/>
            </a:xfrm>
            <a:custGeom>
              <a:avLst/>
              <a:gdLst/>
              <a:ahLst/>
              <a:cxnLst/>
              <a:rect l="l" t="t" r="r" b="b"/>
              <a:pathLst>
                <a:path w="2799" h="1731" extrusionOk="0">
                  <a:moveTo>
                    <a:pt x="1232" y="1"/>
                  </a:moveTo>
                  <a:cubicBezTo>
                    <a:pt x="1151" y="1"/>
                    <a:pt x="1076" y="9"/>
                    <a:pt x="1012" y="28"/>
                  </a:cubicBezTo>
                  <a:cubicBezTo>
                    <a:pt x="477" y="171"/>
                    <a:pt x="0" y="1218"/>
                    <a:pt x="0" y="1218"/>
                  </a:cubicBezTo>
                  <a:cubicBezTo>
                    <a:pt x="0" y="1218"/>
                    <a:pt x="759" y="1731"/>
                    <a:pt x="1303" y="1731"/>
                  </a:cubicBezTo>
                  <a:cubicBezTo>
                    <a:pt x="1369" y="1731"/>
                    <a:pt x="1431" y="1723"/>
                    <a:pt x="1489" y="1707"/>
                  </a:cubicBezTo>
                  <a:cubicBezTo>
                    <a:pt x="2013" y="1564"/>
                    <a:pt x="2798" y="433"/>
                    <a:pt x="2798" y="433"/>
                  </a:cubicBezTo>
                  <a:cubicBezTo>
                    <a:pt x="2798" y="433"/>
                    <a:pt x="1824" y="1"/>
                    <a:pt x="1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1"/>
            <p:cNvSpPr/>
            <p:nvPr/>
          </p:nvSpPr>
          <p:spPr>
            <a:xfrm>
              <a:off x="4757425" y="2832925"/>
              <a:ext cx="50625" cy="68475"/>
            </a:xfrm>
            <a:custGeom>
              <a:avLst/>
              <a:gdLst/>
              <a:ahLst/>
              <a:cxnLst/>
              <a:rect l="l" t="t" r="r" b="b"/>
              <a:pathLst>
                <a:path w="2025" h="2739" extrusionOk="0">
                  <a:moveTo>
                    <a:pt x="1548" y="0"/>
                  </a:moveTo>
                  <a:cubicBezTo>
                    <a:pt x="1548" y="0"/>
                    <a:pt x="370" y="715"/>
                    <a:pt x="179" y="1227"/>
                  </a:cubicBezTo>
                  <a:cubicBezTo>
                    <a:pt x="1" y="1750"/>
                    <a:pt x="584" y="2739"/>
                    <a:pt x="584" y="2739"/>
                  </a:cubicBezTo>
                  <a:cubicBezTo>
                    <a:pt x="584" y="2739"/>
                    <a:pt x="1656" y="2322"/>
                    <a:pt x="1846" y="1810"/>
                  </a:cubicBezTo>
                  <a:cubicBezTo>
                    <a:pt x="2025" y="1286"/>
                    <a:pt x="1548" y="0"/>
                    <a:pt x="1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1"/>
            <p:cNvSpPr/>
            <p:nvPr/>
          </p:nvSpPr>
          <p:spPr>
            <a:xfrm>
              <a:off x="4771725" y="2864350"/>
              <a:ext cx="65500" cy="43250"/>
            </a:xfrm>
            <a:custGeom>
              <a:avLst/>
              <a:gdLst/>
              <a:ahLst/>
              <a:cxnLst/>
              <a:rect l="l" t="t" r="r" b="b"/>
              <a:pathLst>
                <a:path w="2620" h="1730" extrusionOk="0">
                  <a:moveTo>
                    <a:pt x="1331" y="1"/>
                  </a:moveTo>
                  <a:cubicBezTo>
                    <a:pt x="1117" y="1"/>
                    <a:pt x="921" y="24"/>
                    <a:pt x="786" y="89"/>
                  </a:cubicBezTo>
                  <a:cubicBezTo>
                    <a:pt x="298" y="327"/>
                    <a:pt x="0" y="1446"/>
                    <a:pt x="0" y="1446"/>
                  </a:cubicBezTo>
                  <a:cubicBezTo>
                    <a:pt x="0" y="1446"/>
                    <a:pt x="664" y="1730"/>
                    <a:pt x="1183" y="1730"/>
                  </a:cubicBezTo>
                  <a:cubicBezTo>
                    <a:pt x="1320" y="1730"/>
                    <a:pt x="1446" y="1710"/>
                    <a:pt x="1548" y="1660"/>
                  </a:cubicBezTo>
                  <a:cubicBezTo>
                    <a:pt x="2048" y="1422"/>
                    <a:pt x="2619" y="172"/>
                    <a:pt x="2619" y="172"/>
                  </a:cubicBezTo>
                  <a:cubicBezTo>
                    <a:pt x="2619" y="172"/>
                    <a:pt x="1909" y="1"/>
                    <a:pt x="13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1"/>
            <p:cNvSpPr/>
            <p:nvPr/>
          </p:nvSpPr>
          <p:spPr>
            <a:xfrm>
              <a:off x="4702650" y="2939825"/>
              <a:ext cx="58975" cy="45650"/>
            </a:xfrm>
            <a:custGeom>
              <a:avLst/>
              <a:gdLst/>
              <a:ahLst/>
              <a:cxnLst/>
              <a:rect l="l" t="t" r="r" b="b"/>
              <a:pathLst>
                <a:path w="2359" h="1826" extrusionOk="0">
                  <a:moveTo>
                    <a:pt x="392" y="1"/>
                  </a:moveTo>
                  <a:cubicBezTo>
                    <a:pt x="162" y="1"/>
                    <a:pt x="1" y="10"/>
                    <a:pt x="1" y="10"/>
                  </a:cubicBezTo>
                  <a:cubicBezTo>
                    <a:pt x="1" y="10"/>
                    <a:pt x="346" y="1344"/>
                    <a:pt x="787" y="1665"/>
                  </a:cubicBezTo>
                  <a:cubicBezTo>
                    <a:pt x="959" y="1788"/>
                    <a:pt x="1227" y="1826"/>
                    <a:pt x="1494" y="1826"/>
                  </a:cubicBezTo>
                  <a:cubicBezTo>
                    <a:pt x="1928" y="1826"/>
                    <a:pt x="2358" y="1725"/>
                    <a:pt x="2358" y="1725"/>
                  </a:cubicBezTo>
                  <a:cubicBezTo>
                    <a:pt x="2358" y="1725"/>
                    <a:pt x="2263" y="570"/>
                    <a:pt x="1823" y="249"/>
                  </a:cubicBezTo>
                  <a:cubicBezTo>
                    <a:pt x="1532" y="37"/>
                    <a:pt x="834" y="1"/>
                    <a:pt x="3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1"/>
            <p:cNvSpPr/>
            <p:nvPr/>
          </p:nvSpPr>
          <p:spPr>
            <a:xfrm>
              <a:off x="4734800" y="3347425"/>
              <a:ext cx="38425" cy="40050"/>
            </a:xfrm>
            <a:custGeom>
              <a:avLst/>
              <a:gdLst/>
              <a:ahLst/>
              <a:cxnLst/>
              <a:rect l="l" t="t" r="r" b="b"/>
              <a:pathLst>
                <a:path w="1537" h="1602" extrusionOk="0">
                  <a:moveTo>
                    <a:pt x="1285" y="1"/>
                  </a:moveTo>
                  <a:cubicBezTo>
                    <a:pt x="1146" y="1"/>
                    <a:pt x="47" y="630"/>
                    <a:pt x="25" y="947"/>
                  </a:cubicBezTo>
                  <a:cubicBezTo>
                    <a:pt x="1" y="1268"/>
                    <a:pt x="537" y="1602"/>
                    <a:pt x="537" y="1602"/>
                  </a:cubicBezTo>
                  <a:cubicBezTo>
                    <a:pt x="537" y="1602"/>
                    <a:pt x="1537" y="447"/>
                    <a:pt x="1299" y="6"/>
                  </a:cubicBezTo>
                  <a:cubicBezTo>
                    <a:pt x="1297" y="3"/>
                    <a:pt x="1292" y="1"/>
                    <a:pt x="128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1"/>
            <p:cNvSpPr/>
            <p:nvPr/>
          </p:nvSpPr>
          <p:spPr>
            <a:xfrm>
              <a:off x="4766950" y="4278025"/>
              <a:ext cx="253325" cy="29500"/>
            </a:xfrm>
            <a:custGeom>
              <a:avLst/>
              <a:gdLst/>
              <a:ahLst/>
              <a:cxnLst/>
              <a:rect l="l" t="t" r="r" b="b"/>
              <a:pathLst>
                <a:path w="10133" h="1180" extrusionOk="0">
                  <a:moveTo>
                    <a:pt x="1" y="1"/>
                  </a:moveTo>
                  <a:lnTo>
                    <a:pt x="1" y="1180"/>
                  </a:lnTo>
                  <a:lnTo>
                    <a:pt x="10133" y="1180"/>
                  </a:lnTo>
                  <a:cubicBezTo>
                    <a:pt x="10133" y="525"/>
                    <a:pt x="9609" y="1"/>
                    <a:pt x="8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1"/>
            <p:cNvSpPr/>
            <p:nvPr/>
          </p:nvSpPr>
          <p:spPr>
            <a:xfrm>
              <a:off x="5000625" y="3382950"/>
              <a:ext cx="92575" cy="420325"/>
            </a:xfrm>
            <a:custGeom>
              <a:avLst/>
              <a:gdLst/>
              <a:ahLst/>
              <a:cxnLst/>
              <a:rect l="l" t="t" r="r" b="b"/>
              <a:pathLst>
                <a:path w="3703" h="16813" extrusionOk="0">
                  <a:moveTo>
                    <a:pt x="1579" y="0"/>
                  </a:moveTo>
                  <a:cubicBezTo>
                    <a:pt x="1398" y="0"/>
                    <a:pt x="1214" y="35"/>
                    <a:pt x="1036" y="109"/>
                  </a:cubicBezTo>
                  <a:cubicBezTo>
                    <a:pt x="333" y="407"/>
                    <a:pt x="0" y="1216"/>
                    <a:pt x="298" y="1931"/>
                  </a:cubicBezTo>
                  <a:cubicBezTo>
                    <a:pt x="393" y="2157"/>
                    <a:pt x="500" y="2455"/>
                    <a:pt x="583" y="2728"/>
                  </a:cubicBezTo>
                  <a:cubicBezTo>
                    <a:pt x="679" y="3002"/>
                    <a:pt x="774" y="3288"/>
                    <a:pt x="857" y="3586"/>
                  </a:cubicBezTo>
                  <a:cubicBezTo>
                    <a:pt x="941" y="3871"/>
                    <a:pt x="1012" y="4157"/>
                    <a:pt x="1083" y="4455"/>
                  </a:cubicBezTo>
                  <a:lnTo>
                    <a:pt x="1286" y="5336"/>
                  </a:lnTo>
                  <a:cubicBezTo>
                    <a:pt x="1536" y="6515"/>
                    <a:pt x="1691" y="7729"/>
                    <a:pt x="1762" y="8944"/>
                  </a:cubicBezTo>
                  <a:cubicBezTo>
                    <a:pt x="1810" y="9551"/>
                    <a:pt x="1798" y="10158"/>
                    <a:pt x="1798" y="10765"/>
                  </a:cubicBezTo>
                  <a:cubicBezTo>
                    <a:pt x="1786" y="11075"/>
                    <a:pt x="1762" y="11372"/>
                    <a:pt x="1750" y="11682"/>
                  </a:cubicBezTo>
                  <a:lnTo>
                    <a:pt x="1715" y="12134"/>
                  </a:lnTo>
                  <a:lnTo>
                    <a:pt x="1655" y="12587"/>
                  </a:lnTo>
                  <a:lnTo>
                    <a:pt x="1536" y="13504"/>
                  </a:lnTo>
                  <a:lnTo>
                    <a:pt x="1357" y="14408"/>
                  </a:lnTo>
                  <a:cubicBezTo>
                    <a:pt x="1322" y="14551"/>
                    <a:pt x="1298" y="14706"/>
                    <a:pt x="1262" y="14861"/>
                  </a:cubicBezTo>
                  <a:lnTo>
                    <a:pt x="1143" y="15301"/>
                  </a:lnTo>
                  <a:lnTo>
                    <a:pt x="893" y="16183"/>
                  </a:lnTo>
                  <a:lnTo>
                    <a:pt x="881" y="16230"/>
                  </a:lnTo>
                  <a:cubicBezTo>
                    <a:pt x="810" y="16444"/>
                    <a:pt x="929" y="16683"/>
                    <a:pt x="1143" y="16778"/>
                  </a:cubicBezTo>
                  <a:cubicBezTo>
                    <a:pt x="1202" y="16801"/>
                    <a:pt x="1262" y="16812"/>
                    <a:pt x="1322" y="16812"/>
                  </a:cubicBezTo>
                  <a:cubicBezTo>
                    <a:pt x="1505" y="16812"/>
                    <a:pt x="1678" y="16707"/>
                    <a:pt x="1750" y="16528"/>
                  </a:cubicBezTo>
                  <a:lnTo>
                    <a:pt x="2131" y="15635"/>
                  </a:lnTo>
                  <a:lnTo>
                    <a:pt x="2322" y="15182"/>
                  </a:lnTo>
                  <a:cubicBezTo>
                    <a:pt x="2381" y="15028"/>
                    <a:pt x="2429" y="14873"/>
                    <a:pt x="2477" y="14718"/>
                  </a:cubicBezTo>
                  <a:lnTo>
                    <a:pt x="2786" y="13789"/>
                  </a:lnTo>
                  <a:lnTo>
                    <a:pt x="3024" y="12837"/>
                  </a:lnTo>
                  <a:lnTo>
                    <a:pt x="3155" y="12361"/>
                  </a:lnTo>
                  <a:lnTo>
                    <a:pt x="3239" y="11884"/>
                  </a:lnTo>
                  <a:cubicBezTo>
                    <a:pt x="3298" y="11563"/>
                    <a:pt x="3369" y="11241"/>
                    <a:pt x="3417" y="10908"/>
                  </a:cubicBezTo>
                  <a:cubicBezTo>
                    <a:pt x="3500" y="10265"/>
                    <a:pt x="3584" y="9610"/>
                    <a:pt x="3620" y="8955"/>
                  </a:cubicBezTo>
                  <a:cubicBezTo>
                    <a:pt x="3703" y="7646"/>
                    <a:pt x="3703" y="6324"/>
                    <a:pt x="3584" y="5003"/>
                  </a:cubicBezTo>
                  <a:lnTo>
                    <a:pt x="3489" y="4014"/>
                  </a:lnTo>
                  <a:cubicBezTo>
                    <a:pt x="3441" y="3693"/>
                    <a:pt x="3405" y="3360"/>
                    <a:pt x="3346" y="3026"/>
                  </a:cubicBezTo>
                  <a:cubicBezTo>
                    <a:pt x="3298" y="2705"/>
                    <a:pt x="3239" y="2371"/>
                    <a:pt x="3167" y="2038"/>
                  </a:cubicBezTo>
                  <a:cubicBezTo>
                    <a:pt x="3096" y="1705"/>
                    <a:pt x="3036" y="1395"/>
                    <a:pt x="2929" y="1014"/>
                  </a:cubicBezTo>
                  <a:cubicBezTo>
                    <a:pt x="2905" y="966"/>
                    <a:pt x="2893" y="907"/>
                    <a:pt x="2869" y="847"/>
                  </a:cubicBezTo>
                  <a:cubicBezTo>
                    <a:pt x="2646" y="320"/>
                    <a:pt x="2126" y="0"/>
                    <a:pt x="1579" y="0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1"/>
            <p:cNvSpPr/>
            <p:nvPr/>
          </p:nvSpPr>
          <p:spPr>
            <a:xfrm>
              <a:off x="5000625" y="3382800"/>
              <a:ext cx="91100" cy="146950"/>
            </a:xfrm>
            <a:custGeom>
              <a:avLst/>
              <a:gdLst/>
              <a:ahLst/>
              <a:cxnLst/>
              <a:rect l="l" t="t" r="r" b="b"/>
              <a:pathLst>
                <a:path w="3644" h="5878" extrusionOk="0">
                  <a:moveTo>
                    <a:pt x="1566" y="1"/>
                  </a:moveTo>
                  <a:cubicBezTo>
                    <a:pt x="1389" y="1"/>
                    <a:pt x="1209" y="34"/>
                    <a:pt x="1036" y="103"/>
                  </a:cubicBezTo>
                  <a:cubicBezTo>
                    <a:pt x="333" y="401"/>
                    <a:pt x="0" y="1222"/>
                    <a:pt x="298" y="1937"/>
                  </a:cubicBezTo>
                  <a:cubicBezTo>
                    <a:pt x="393" y="2163"/>
                    <a:pt x="500" y="2461"/>
                    <a:pt x="583" y="2734"/>
                  </a:cubicBezTo>
                  <a:cubicBezTo>
                    <a:pt x="679" y="3008"/>
                    <a:pt x="774" y="3294"/>
                    <a:pt x="857" y="3592"/>
                  </a:cubicBezTo>
                  <a:cubicBezTo>
                    <a:pt x="941" y="3877"/>
                    <a:pt x="1012" y="4163"/>
                    <a:pt x="1083" y="4461"/>
                  </a:cubicBezTo>
                  <a:lnTo>
                    <a:pt x="1286" y="5342"/>
                  </a:lnTo>
                  <a:cubicBezTo>
                    <a:pt x="1334" y="5521"/>
                    <a:pt x="1357" y="5699"/>
                    <a:pt x="1393" y="5878"/>
                  </a:cubicBezTo>
                  <a:lnTo>
                    <a:pt x="3643" y="5878"/>
                  </a:lnTo>
                  <a:cubicBezTo>
                    <a:pt x="3631" y="5580"/>
                    <a:pt x="3608" y="5294"/>
                    <a:pt x="3584" y="5009"/>
                  </a:cubicBezTo>
                  <a:lnTo>
                    <a:pt x="3489" y="4020"/>
                  </a:lnTo>
                  <a:cubicBezTo>
                    <a:pt x="3441" y="3699"/>
                    <a:pt x="3405" y="3366"/>
                    <a:pt x="3346" y="3032"/>
                  </a:cubicBezTo>
                  <a:cubicBezTo>
                    <a:pt x="3298" y="2711"/>
                    <a:pt x="3239" y="2377"/>
                    <a:pt x="3167" y="2044"/>
                  </a:cubicBezTo>
                  <a:cubicBezTo>
                    <a:pt x="3096" y="1711"/>
                    <a:pt x="3036" y="1401"/>
                    <a:pt x="2929" y="1020"/>
                  </a:cubicBezTo>
                  <a:cubicBezTo>
                    <a:pt x="2905" y="972"/>
                    <a:pt x="2893" y="913"/>
                    <a:pt x="2869" y="853"/>
                  </a:cubicBezTo>
                  <a:cubicBezTo>
                    <a:pt x="2644" y="321"/>
                    <a:pt x="2118" y="1"/>
                    <a:pt x="1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1"/>
            <p:cNvSpPr/>
            <p:nvPr/>
          </p:nvSpPr>
          <p:spPr>
            <a:xfrm>
              <a:off x="5120275" y="4163150"/>
              <a:ext cx="115800" cy="151375"/>
            </a:xfrm>
            <a:custGeom>
              <a:avLst/>
              <a:gdLst/>
              <a:ahLst/>
              <a:cxnLst/>
              <a:rect l="l" t="t" r="r" b="b"/>
              <a:pathLst>
                <a:path w="4632" h="6055" extrusionOk="0">
                  <a:moveTo>
                    <a:pt x="3060" y="0"/>
                  </a:moveTo>
                  <a:lnTo>
                    <a:pt x="3060" y="0"/>
                  </a:lnTo>
                  <a:cubicBezTo>
                    <a:pt x="3060" y="1"/>
                    <a:pt x="3846" y="4334"/>
                    <a:pt x="2703" y="4775"/>
                  </a:cubicBezTo>
                  <a:cubicBezTo>
                    <a:pt x="1560" y="5215"/>
                    <a:pt x="0" y="5429"/>
                    <a:pt x="346" y="5989"/>
                  </a:cubicBezTo>
                  <a:cubicBezTo>
                    <a:pt x="375" y="6038"/>
                    <a:pt x="865" y="6055"/>
                    <a:pt x="1505" y="6055"/>
                  </a:cubicBezTo>
                  <a:cubicBezTo>
                    <a:pt x="2409" y="6055"/>
                    <a:pt x="3612" y="6022"/>
                    <a:pt x="4239" y="6001"/>
                  </a:cubicBezTo>
                  <a:cubicBezTo>
                    <a:pt x="4465" y="6001"/>
                    <a:pt x="4632" y="5798"/>
                    <a:pt x="4596" y="5572"/>
                  </a:cubicBezTo>
                  <a:lnTo>
                    <a:pt x="4370" y="4298"/>
                  </a:lnTo>
                  <a:lnTo>
                    <a:pt x="4370" y="1679"/>
                  </a:lnTo>
                  <a:lnTo>
                    <a:pt x="3060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1"/>
            <p:cNvSpPr/>
            <p:nvPr/>
          </p:nvSpPr>
          <p:spPr>
            <a:xfrm>
              <a:off x="5120275" y="4282200"/>
              <a:ext cx="115800" cy="32325"/>
            </a:xfrm>
            <a:custGeom>
              <a:avLst/>
              <a:gdLst/>
              <a:ahLst/>
              <a:cxnLst/>
              <a:rect l="l" t="t" r="r" b="b"/>
              <a:pathLst>
                <a:path w="4632" h="1293" extrusionOk="0">
                  <a:moveTo>
                    <a:pt x="2727" y="1"/>
                  </a:moveTo>
                  <a:cubicBezTo>
                    <a:pt x="2715" y="13"/>
                    <a:pt x="2715" y="13"/>
                    <a:pt x="2703" y="13"/>
                  </a:cubicBezTo>
                  <a:cubicBezTo>
                    <a:pt x="1560" y="453"/>
                    <a:pt x="0" y="667"/>
                    <a:pt x="346" y="1227"/>
                  </a:cubicBezTo>
                  <a:cubicBezTo>
                    <a:pt x="375" y="1276"/>
                    <a:pt x="865" y="1293"/>
                    <a:pt x="1505" y="1293"/>
                  </a:cubicBezTo>
                  <a:cubicBezTo>
                    <a:pt x="2409" y="1293"/>
                    <a:pt x="3612" y="1260"/>
                    <a:pt x="4239" y="1239"/>
                  </a:cubicBezTo>
                  <a:cubicBezTo>
                    <a:pt x="4465" y="1239"/>
                    <a:pt x="4632" y="1036"/>
                    <a:pt x="4596" y="810"/>
                  </a:cubicBezTo>
                  <a:lnTo>
                    <a:pt x="4453" y="48"/>
                  </a:lnTo>
                  <a:cubicBezTo>
                    <a:pt x="4215" y="120"/>
                    <a:pt x="3941" y="167"/>
                    <a:pt x="3656" y="167"/>
                  </a:cubicBezTo>
                  <a:cubicBezTo>
                    <a:pt x="3298" y="167"/>
                    <a:pt x="3001" y="108"/>
                    <a:pt x="2727" y="1"/>
                  </a:cubicBezTo>
                  <a:close/>
                </a:path>
              </a:pathLst>
            </a:custGeom>
            <a:solidFill>
              <a:schemeClr val="dk1"/>
            </a:solidFill>
            <a:ln w="17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1"/>
            <p:cNvSpPr/>
            <p:nvPr/>
          </p:nvSpPr>
          <p:spPr>
            <a:xfrm>
              <a:off x="5132475" y="3595200"/>
              <a:ext cx="130400" cy="415875"/>
            </a:xfrm>
            <a:custGeom>
              <a:avLst/>
              <a:gdLst/>
              <a:ahLst/>
              <a:cxnLst/>
              <a:rect l="l" t="t" r="r" b="b"/>
              <a:pathLst>
                <a:path w="5216" h="16635" extrusionOk="0">
                  <a:moveTo>
                    <a:pt x="2645" y="1"/>
                  </a:moveTo>
                  <a:cubicBezTo>
                    <a:pt x="1243" y="1"/>
                    <a:pt x="83" y="1433"/>
                    <a:pt x="36" y="3240"/>
                  </a:cubicBezTo>
                  <a:cubicBezTo>
                    <a:pt x="0" y="5061"/>
                    <a:pt x="715" y="16610"/>
                    <a:pt x="2132" y="16634"/>
                  </a:cubicBezTo>
                  <a:cubicBezTo>
                    <a:pt x="2134" y="16634"/>
                    <a:pt x="2136" y="16634"/>
                    <a:pt x="2138" y="16634"/>
                  </a:cubicBezTo>
                  <a:cubicBezTo>
                    <a:pt x="3553" y="16634"/>
                    <a:pt x="5132" y="5177"/>
                    <a:pt x="5168" y="3359"/>
                  </a:cubicBezTo>
                  <a:cubicBezTo>
                    <a:pt x="5215" y="1537"/>
                    <a:pt x="4096" y="37"/>
                    <a:pt x="2679" y="1"/>
                  </a:cubicBezTo>
                  <a:cubicBezTo>
                    <a:pt x="2668" y="1"/>
                    <a:pt x="2656" y="1"/>
                    <a:pt x="2645" y="1"/>
                  </a:cubicBezTo>
                  <a:close/>
                </a:path>
              </a:pathLst>
            </a:custGeom>
            <a:solidFill>
              <a:srgbClr val="009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1"/>
            <p:cNvSpPr/>
            <p:nvPr/>
          </p:nvSpPr>
          <p:spPr>
            <a:xfrm>
              <a:off x="5132775" y="3595200"/>
              <a:ext cx="130100" cy="623025"/>
            </a:xfrm>
            <a:custGeom>
              <a:avLst/>
              <a:gdLst/>
              <a:ahLst/>
              <a:cxnLst/>
              <a:rect l="l" t="t" r="r" b="b"/>
              <a:pathLst>
                <a:path w="5204" h="24921" extrusionOk="0">
                  <a:moveTo>
                    <a:pt x="2633" y="1"/>
                  </a:moveTo>
                  <a:cubicBezTo>
                    <a:pt x="1231" y="1"/>
                    <a:pt x="71" y="1433"/>
                    <a:pt x="24" y="3240"/>
                  </a:cubicBezTo>
                  <a:cubicBezTo>
                    <a:pt x="0" y="4585"/>
                    <a:pt x="381" y="11205"/>
                    <a:pt x="1155" y="14610"/>
                  </a:cubicBezTo>
                  <a:cubicBezTo>
                    <a:pt x="1155" y="14622"/>
                    <a:pt x="1155" y="14634"/>
                    <a:pt x="1155" y="14646"/>
                  </a:cubicBezTo>
                  <a:cubicBezTo>
                    <a:pt x="1298" y="15622"/>
                    <a:pt x="2036" y="21754"/>
                    <a:pt x="2727" y="24921"/>
                  </a:cubicBezTo>
                  <a:lnTo>
                    <a:pt x="4013" y="24921"/>
                  </a:lnTo>
                  <a:cubicBezTo>
                    <a:pt x="4239" y="21659"/>
                    <a:pt x="4215" y="15241"/>
                    <a:pt x="4072" y="14241"/>
                  </a:cubicBezTo>
                  <a:cubicBezTo>
                    <a:pt x="4013" y="13765"/>
                    <a:pt x="5132" y="4502"/>
                    <a:pt x="5156" y="3359"/>
                  </a:cubicBezTo>
                  <a:cubicBezTo>
                    <a:pt x="5203" y="1537"/>
                    <a:pt x="4084" y="37"/>
                    <a:pt x="2667" y="1"/>
                  </a:cubicBezTo>
                  <a:cubicBezTo>
                    <a:pt x="2656" y="1"/>
                    <a:pt x="2644" y="1"/>
                    <a:pt x="2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1"/>
            <p:cNvSpPr/>
            <p:nvPr/>
          </p:nvSpPr>
          <p:spPr>
            <a:xfrm>
              <a:off x="4760700" y="4164325"/>
              <a:ext cx="155700" cy="141425"/>
            </a:xfrm>
            <a:custGeom>
              <a:avLst/>
              <a:gdLst/>
              <a:ahLst/>
              <a:cxnLst/>
              <a:rect l="l" t="t" r="r" b="b"/>
              <a:pathLst>
                <a:path w="6228" h="5657" extrusionOk="0">
                  <a:moveTo>
                    <a:pt x="1394" y="1"/>
                  </a:moveTo>
                  <a:cubicBezTo>
                    <a:pt x="1167" y="275"/>
                    <a:pt x="977" y="596"/>
                    <a:pt x="822" y="941"/>
                  </a:cubicBezTo>
                  <a:cubicBezTo>
                    <a:pt x="1" y="2763"/>
                    <a:pt x="1751" y="5656"/>
                    <a:pt x="1751" y="5656"/>
                  </a:cubicBezTo>
                  <a:cubicBezTo>
                    <a:pt x="1751" y="5656"/>
                    <a:pt x="5073" y="5037"/>
                    <a:pt x="5894" y="3215"/>
                  </a:cubicBezTo>
                  <a:cubicBezTo>
                    <a:pt x="6049" y="2870"/>
                    <a:pt x="6156" y="2513"/>
                    <a:pt x="6228" y="2168"/>
                  </a:cubicBezTo>
                  <a:lnTo>
                    <a:pt x="1394" y="1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1"/>
            <p:cNvSpPr/>
            <p:nvPr/>
          </p:nvSpPr>
          <p:spPr>
            <a:xfrm>
              <a:off x="4817850" y="4147375"/>
              <a:ext cx="70875" cy="101525"/>
            </a:xfrm>
            <a:custGeom>
              <a:avLst/>
              <a:gdLst/>
              <a:ahLst/>
              <a:cxnLst/>
              <a:rect l="l" t="t" r="r" b="b"/>
              <a:pathLst>
                <a:path w="2835" h="4061" extrusionOk="0">
                  <a:moveTo>
                    <a:pt x="1536" y="0"/>
                  </a:moveTo>
                  <a:lnTo>
                    <a:pt x="155" y="3060"/>
                  </a:lnTo>
                  <a:cubicBezTo>
                    <a:pt x="1" y="3417"/>
                    <a:pt x="155" y="3834"/>
                    <a:pt x="513" y="4001"/>
                  </a:cubicBezTo>
                  <a:cubicBezTo>
                    <a:pt x="606" y="4041"/>
                    <a:pt x="704" y="4060"/>
                    <a:pt x="800" y="4060"/>
                  </a:cubicBezTo>
                  <a:cubicBezTo>
                    <a:pt x="1071" y="4060"/>
                    <a:pt x="1330" y="3907"/>
                    <a:pt x="1453" y="3643"/>
                  </a:cubicBezTo>
                  <a:lnTo>
                    <a:pt x="2834" y="572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rgbClr val="C84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1"/>
            <p:cNvSpPr/>
            <p:nvPr/>
          </p:nvSpPr>
          <p:spPr>
            <a:xfrm>
              <a:off x="4858925" y="3649100"/>
              <a:ext cx="251850" cy="511375"/>
            </a:xfrm>
            <a:custGeom>
              <a:avLst/>
              <a:gdLst/>
              <a:ahLst/>
              <a:cxnLst/>
              <a:rect l="l" t="t" r="r" b="b"/>
              <a:pathLst>
                <a:path w="10074" h="20455" extrusionOk="0">
                  <a:moveTo>
                    <a:pt x="8990" y="0"/>
                  </a:moveTo>
                  <a:lnTo>
                    <a:pt x="1" y="19979"/>
                  </a:lnTo>
                  <a:lnTo>
                    <a:pt x="1084" y="20455"/>
                  </a:lnTo>
                  <a:lnTo>
                    <a:pt x="10073" y="488"/>
                  </a:lnTo>
                  <a:lnTo>
                    <a:pt x="89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1"/>
            <p:cNvSpPr/>
            <p:nvPr/>
          </p:nvSpPr>
          <p:spPr>
            <a:xfrm>
              <a:off x="4832150" y="4097650"/>
              <a:ext cx="135450" cy="119850"/>
            </a:xfrm>
            <a:custGeom>
              <a:avLst/>
              <a:gdLst/>
              <a:ahLst/>
              <a:cxnLst/>
              <a:rect l="l" t="t" r="r" b="b"/>
              <a:pathLst>
                <a:path w="5418" h="4794" extrusionOk="0">
                  <a:moveTo>
                    <a:pt x="4596" y="1"/>
                  </a:moveTo>
                  <a:cubicBezTo>
                    <a:pt x="4596" y="1"/>
                    <a:pt x="3846" y="3073"/>
                    <a:pt x="2703" y="3513"/>
                  </a:cubicBezTo>
                  <a:cubicBezTo>
                    <a:pt x="1560" y="3954"/>
                    <a:pt x="0" y="4168"/>
                    <a:pt x="345" y="4728"/>
                  </a:cubicBezTo>
                  <a:cubicBezTo>
                    <a:pt x="375" y="4777"/>
                    <a:pt x="865" y="4794"/>
                    <a:pt x="1505" y="4794"/>
                  </a:cubicBezTo>
                  <a:cubicBezTo>
                    <a:pt x="2408" y="4794"/>
                    <a:pt x="3611" y="4760"/>
                    <a:pt x="4239" y="4739"/>
                  </a:cubicBezTo>
                  <a:cubicBezTo>
                    <a:pt x="4465" y="4739"/>
                    <a:pt x="4632" y="4537"/>
                    <a:pt x="4584" y="4311"/>
                  </a:cubicBezTo>
                  <a:lnTo>
                    <a:pt x="4358" y="3037"/>
                  </a:lnTo>
                  <a:lnTo>
                    <a:pt x="5417" y="1049"/>
                  </a:lnTo>
                  <a:lnTo>
                    <a:pt x="4596" y="1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1"/>
            <p:cNvSpPr/>
            <p:nvPr/>
          </p:nvSpPr>
          <p:spPr>
            <a:xfrm>
              <a:off x="4832150" y="4185475"/>
              <a:ext cx="115800" cy="32025"/>
            </a:xfrm>
            <a:custGeom>
              <a:avLst/>
              <a:gdLst/>
              <a:ahLst/>
              <a:cxnLst/>
              <a:rect l="l" t="t" r="r" b="b"/>
              <a:pathLst>
                <a:path w="4632" h="1281" extrusionOk="0">
                  <a:moveTo>
                    <a:pt x="2703" y="0"/>
                  </a:moveTo>
                  <a:cubicBezTo>
                    <a:pt x="1560" y="441"/>
                    <a:pt x="0" y="655"/>
                    <a:pt x="345" y="1215"/>
                  </a:cubicBezTo>
                  <a:cubicBezTo>
                    <a:pt x="375" y="1264"/>
                    <a:pt x="865" y="1281"/>
                    <a:pt x="1505" y="1281"/>
                  </a:cubicBezTo>
                  <a:cubicBezTo>
                    <a:pt x="2408" y="1281"/>
                    <a:pt x="3611" y="1247"/>
                    <a:pt x="4239" y="1226"/>
                  </a:cubicBezTo>
                  <a:cubicBezTo>
                    <a:pt x="4465" y="1226"/>
                    <a:pt x="4632" y="1024"/>
                    <a:pt x="4584" y="798"/>
                  </a:cubicBezTo>
                  <a:lnTo>
                    <a:pt x="4453" y="36"/>
                  </a:lnTo>
                  <a:cubicBezTo>
                    <a:pt x="4215" y="107"/>
                    <a:pt x="3941" y="155"/>
                    <a:pt x="3643" y="155"/>
                  </a:cubicBezTo>
                  <a:cubicBezTo>
                    <a:pt x="3298" y="155"/>
                    <a:pt x="2989" y="95"/>
                    <a:pt x="2727" y="0"/>
                  </a:cubicBezTo>
                  <a:close/>
                </a:path>
              </a:pathLst>
            </a:custGeom>
            <a:solidFill>
              <a:schemeClr val="dk1"/>
            </a:solidFill>
            <a:ln w="17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1"/>
            <p:cNvSpPr/>
            <p:nvPr/>
          </p:nvSpPr>
          <p:spPr>
            <a:xfrm>
              <a:off x="4927975" y="3613050"/>
              <a:ext cx="404550" cy="530775"/>
            </a:xfrm>
            <a:custGeom>
              <a:avLst/>
              <a:gdLst/>
              <a:ahLst/>
              <a:cxnLst/>
              <a:rect l="l" t="t" r="r" b="b"/>
              <a:pathLst>
                <a:path w="16182" h="21231" extrusionOk="0">
                  <a:moveTo>
                    <a:pt x="13780" y="0"/>
                  </a:moveTo>
                  <a:cubicBezTo>
                    <a:pt x="12806" y="0"/>
                    <a:pt x="11743" y="578"/>
                    <a:pt x="11026" y="1597"/>
                  </a:cubicBezTo>
                  <a:cubicBezTo>
                    <a:pt x="10121" y="2871"/>
                    <a:pt x="4418" y="9753"/>
                    <a:pt x="3537" y="12289"/>
                  </a:cubicBezTo>
                  <a:cubicBezTo>
                    <a:pt x="3180" y="13015"/>
                    <a:pt x="584" y="18885"/>
                    <a:pt x="1" y="21123"/>
                  </a:cubicBezTo>
                  <a:lnTo>
                    <a:pt x="1322" y="21230"/>
                  </a:lnTo>
                  <a:cubicBezTo>
                    <a:pt x="2763" y="19301"/>
                    <a:pt x="5240" y="14432"/>
                    <a:pt x="5573" y="13753"/>
                  </a:cubicBezTo>
                  <a:cubicBezTo>
                    <a:pt x="5609" y="13694"/>
                    <a:pt x="5644" y="13622"/>
                    <a:pt x="5668" y="13551"/>
                  </a:cubicBezTo>
                  <a:cubicBezTo>
                    <a:pt x="6002" y="12717"/>
                    <a:pt x="6514" y="11967"/>
                    <a:pt x="7240" y="11420"/>
                  </a:cubicBezTo>
                  <a:cubicBezTo>
                    <a:pt x="10312" y="9062"/>
                    <a:pt x="14312" y="5300"/>
                    <a:pt x="14979" y="4347"/>
                  </a:cubicBezTo>
                  <a:cubicBezTo>
                    <a:pt x="16039" y="2859"/>
                    <a:pt x="16181" y="1192"/>
                    <a:pt x="15027" y="382"/>
                  </a:cubicBezTo>
                  <a:cubicBezTo>
                    <a:pt x="14658" y="123"/>
                    <a:pt x="14228" y="0"/>
                    <a:pt x="137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1"/>
            <p:cNvSpPr/>
            <p:nvPr/>
          </p:nvSpPr>
          <p:spPr>
            <a:xfrm>
              <a:off x="5004175" y="3336700"/>
              <a:ext cx="321800" cy="358925"/>
            </a:xfrm>
            <a:custGeom>
              <a:avLst/>
              <a:gdLst/>
              <a:ahLst/>
              <a:cxnLst/>
              <a:rect l="l" t="t" r="r" b="b"/>
              <a:pathLst>
                <a:path w="12872" h="14357" extrusionOk="0">
                  <a:moveTo>
                    <a:pt x="5276" y="1"/>
                  </a:moveTo>
                  <a:cubicBezTo>
                    <a:pt x="5100" y="1"/>
                    <a:pt x="4921" y="37"/>
                    <a:pt x="4751" y="114"/>
                  </a:cubicBezTo>
                  <a:lnTo>
                    <a:pt x="882" y="1852"/>
                  </a:lnTo>
                  <a:cubicBezTo>
                    <a:pt x="287" y="2114"/>
                    <a:pt x="1" y="2793"/>
                    <a:pt x="215" y="3400"/>
                  </a:cubicBezTo>
                  <a:cubicBezTo>
                    <a:pt x="668" y="4674"/>
                    <a:pt x="4180" y="12353"/>
                    <a:pt x="4751" y="14211"/>
                  </a:cubicBezTo>
                  <a:cubicBezTo>
                    <a:pt x="4975" y="14312"/>
                    <a:pt x="5292" y="14356"/>
                    <a:pt x="5670" y="14356"/>
                  </a:cubicBezTo>
                  <a:cubicBezTo>
                    <a:pt x="7993" y="14356"/>
                    <a:pt x="12657" y="12710"/>
                    <a:pt x="12657" y="12710"/>
                  </a:cubicBezTo>
                  <a:cubicBezTo>
                    <a:pt x="12872" y="11996"/>
                    <a:pt x="10717" y="9448"/>
                    <a:pt x="9490" y="7114"/>
                  </a:cubicBezTo>
                  <a:cubicBezTo>
                    <a:pt x="8145" y="4602"/>
                    <a:pt x="7180" y="2257"/>
                    <a:pt x="6442" y="733"/>
                  </a:cubicBezTo>
                  <a:cubicBezTo>
                    <a:pt x="6224" y="271"/>
                    <a:pt x="5758" y="1"/>
                    <a:pt x="527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1"/>
            <p:cNvSpPr/>
            <p:nvPr/>
          </p:nvSpPr>
          <p:spPr>
            <a:xfrm>
              <a:off x="5004175" y="3336000"/>
              <a:ext cx="318525" cy="389850"/>
            </a:xfrm>
            <a:custGeom>
              <a:avLst/>
              <a:gdLst/>
              <a:ahLst/>
              <a:cxnLst/>
              <a:rect l="l" t="t" r="r" b="b"/>
              <a:pathLst>
                <a:path w="12741" h="15594" extrusionOk="0">
                  <a:moveTo>
                    <a:pt x="5339" y="0"/>
                  </a:moveTo>
                  <a:cubicBezTo>
                    <a:pt x="5174" y="0"/>
                    <a:pt x="5006" y="34"/>
                    <a:pt x="4847" y="106"/>
                  </a:cubicBezTo>
                  <a:lnTo>
                    <a:pt x="4109" y="439"/>
                  </a:lnTo>
                  <a:cubicBezTo>
                    <a:pt x="4109" y="1035"/>
                    <a:pt x="4001" y="1558"/>
                    <a:pt x="3275" y="1880"/>
                  </a:cubicBezTo>
                  <a:cubicBezTo>
                    <a:pt x="3081" y="1967"/>
                    <a:pt x="2914" y="2006"/>
                    <a:pt x="2772" y="2006"/>
                  </a:cubicBezTo>
                  <a:cubicBezTo>
                    <a:pt x="2389" y="2006"/>
                    <a:pt x="2180" y="1726"/>
                    <a:pt x="2084" y="1344"/>
                  </a:cubicBezTo>
                  <a:lnTo>
                    <a:pt x="846" y="1892"/>
                  </a:lnTo>
                  <a:cubicBezTo>
                    <a:pt x="275" y="2154"/>
                    <a:pt x="1" y="2797"/>
                    <a:pt x="203" y="3392"/>
                  </a:cubicBezTo>
                  <a:cubicBezTo>
                    <a:pt x="656" y="4654"/>
                    <a:pt x="4442" y="14096"/>
                    <a:pt x="5299" y="15572"/>
                  </a:cubicBezTo>
                  <a:cubicBezTo>
                    <a:pt x="5411" y="15587"/>
                    <a:pt x="5529" y="15593"/>
                    <a:pt x="5652" y="15593"/>
                  </a:cubicBezTo>
                  <a:cubicBezTo>
                    <a:pt x="8153" y="15593"/>
                    <a:pt x="12741" y="12727"/>
                    <a:pt x="12741" y="12727"/>
                  </a:cubicBezTo>
                  <a:cubicBezTo>
                    <a:pt x="12110" y="10726"/>
                    <a:pt x="11145" y="9952"/>
                    <a:pt x="9907" y="7619"/>
                  </a:cubicBezTo>
                  <a:cubicBezTo>
                    <a:pt x="8550" y="5047"/>
                    <a:pt x="7121" y="2166"/>
                    <a:pt x="6395" y="666"/>
                  </a:cubicBezTo>
                  <a:cubicBezTo>
                    <a:pt x="6196" y="242"/>
                    <a:pt x="5777" y="0"/>
                    <a:pt x="5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1"/>
            <p:cNvSpPr/>
            <p:nvPr/>
          </p:nvSpPr>
          <p:spPr>
            <a:xfrm>
              <a:off x="5050325" y="3249625"/>
              <a:ext cx="41100" cy="74150"/>
            </a:xfrm>
            <a:custGeom>
              <a:avLst/>
              <a:gdLst/>
              <a:ahLst/>
              <a:cxnLst/>
              <a:rect l="l" t="t" r="r" b="b"/>
              <a:pathLst>
                <a:path w="1644" h="2966" extrusionOk="0">
                  <a:moveTo>
                    <a:pt x="1179" y="1"/>
                  </a:moveTo>
                  <a:lnTo>
                    <a:pt x="0" y="251"/>
                  </a:lnTo>
                  <a:lnTo>
                    <a:pt x="560" y="2966"/>
                  </a:lnTo>
                  <a:lnTo>
                    <a:pt x="643" y="2942"/>
                  </a:lnTo>
                  <a:cubicBezTo>
                    <a:pt x="1251" y="2823"/>
                    <a:pt x="1643" y="2227"/>
                    <a:pt x="1512" y="1620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1"/>
            <p:cNvSpPr/>
            <p:nvPr/>
          </p:nvSpPr>
          <p:spPr>
            <a:xfrm>
              <a:off x="5037225" y="3303225"/>
              <a:ext cx="69675" cy="66400"/>
            </a:xfrm>
            <a:custGeom>
              <a:avLst/>
              <a:gdLst/>
              <a:ahLst/>
              <a:cxnLst/>
              <a:rect l="l" t="t" r="r" b="b"/>
              <a:pathLst>
                <a:path w="2787" h="2656" extrusionOk="0">
                  <a:moveTo>
                    <a:pt x="1298" y="0"/>
                  </a:moveTo>
                  <a:lnTo>
                    <a:pt x="0" y="786"/>
                  </a:lnTo>
                  <a:lnTo>
                    <a:pt x="762" y="2655"/>
                  </a:lnTo>
                  <a:lnTo>
                    <a:pt x="2787" y="1750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1"/>
            <p:cNvSpPr/>
            <p:nvPr/>
          </p:nvSpPr>
          <p:spPr>
            <a:xfrm>
              <a:off x="5037225" y="3303225"/>
              <a:ext cx="49725" cy="58575"/>
            </a:xfrm>
            <a:custGeom>
              <a:avLst/>
              <a:gdLst/>
              <a:ahLst/>
              <a:cxnLst/>
              <a:rect l="l" t="t" r="r" b="b"/>
              <a:pathLst>
                <a:path w="1989" h="2343" extrusionOk="0">
                  <a:moveTo>
                    <a:pt x="1298" y="0"/>
                  </a:moveTo>
                  <a:lnTo>
                    <a:pt x="0" y="786"/>
                  </a:lnTo>
                  <a:lnTo>
                    <a:pt x="632" y="2334"/>
                  </a:lnTo>
                  <a:cubicBezTo>
                    <a:pt x="673" y="2340"/>
                    <a:pt x="715" y="2343"/>
                    <a:pt x="756" y="2343"/>
                  </a:cubicBezTo>
                  <a:cubicBezTo>
                    <a:pt x="881" y="2343"/>
                    <a:pt x="1004" y="2316"/>
                    <a:pt x="1120" y="2262"/>
                  </a:cubicBezTo>
                  <a:cubicBezTo>
                    <a:pt x="1620" y="2036"/>
                    <a:pt x="1834" y="1298"/>
                    <a:pt x="1989" y="810"/>
                  </a:cubicBezTo>
                  <a:lnTo>
                    <a:pt x="1298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1"/>
            <p:cNvSpPr/>
            <p:nvPr/>
          </p:nvSpPr>
          <p:spPr>
            <a:xfrm>
              <a:off x="4991975" y="3247250"/>
              <a:ext cx="92900" cy="105025"/>
            </a:xfrm>
            <a:custGeom>
              <a:avLst/>
              <a:gdLst/>
              <a:ahLst/>
              <a:cxnLst/>
              <a:rect l="l" t="t" r="r" b="b"/>
              <a:pathLst>
                <a:path w="3716" h="4201" extrusionOk="0">
                  <a:moveTo>
                    <a:pt x="3096" y="1"/>
                  </a:moveTo>
                  <a:lnTo>
                    <a:pt x="1" y="644"/>
                  </a:lnTo>
                  <a:cubicBezTo>
                    <a:pt x="1" y="644"/>
                    <a:pt x="322" y="2203"/>
                    <a:pt x="775" y="3215"/>
                  </a:cubicBezTo>
                  <a:cubicBezTo>
                    <a:pt x="1065" y="3880"/>
                    <a:pt x="1456" y="4200"/>
                    <a:pt x="1890" y="4200"/>
                  </a:cubicBezTo>
                  <a:cubicBezTo>
                    <a:pt x="1954" y="4200"/>
                    <a:pt x="2019" y="4193"/>
                    <a:pt x="2084" y="4180"/>
                  </a:cubicBezTo>
                  <a:cubicBezTo>
                    <a:pt x="3073" y="3977"/>
                    <a:pt x="3715" y="3001"/>
                    <a:pt x="3513" y="2013"/>
                  </a:cubicBezTo>
                  <a:lnTo>
                    <a:pt x="3096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1"/>
            <p:cNvSpPr/>
            <p:nvPr/>
          </p:nvSpPr>
          <p:spPr>
            <a:xfrm>
              <a:off x="5062525" y="3270450"/>
              <a:ext cx="25925" cy="35900"/>
            </a:xfrm>
            <a:custGeom>
              <a:avLst/>
              <a:gdLst/>
              <a:ahLst/>
              <a:cxnLst/>
              <a:rect l="l" t="t" r="r" b="b"/>
              <a:pathLst>
                <a:path w="1037" h="1436" extrusionOk="0">
                  <a:moveTo>
                    <a:pt x="484" y="0"/>
                  </a:moveTo>
                  <a:cubicBezTo>
                    <a:pt x="442" y="0"/>
                    <a:pt x="399" y="5"/>
                    <a:pt x="358" y="13"/>
                  </a:cubicBezTo>
                  <a:cubicBezTo>
                    <a:pt x="131" y="61"/>
                    <a:pt x="1" y="418"/>
                    <a:pt x="84" y="811"/>
                  </a:cubicBezTo>
                  <a:cubicBezTo>
                    <a:pt x="161" y="1174"/>
                    <a:pt x="380" y="1436"/>
                    <a:pt x="601" y="1436"/>
                  </a:cubicBezTo>
                  <a:cubicBezTo>
                    <a:pt x="619" y="1436"/>
                    <a:pt x="637" y="1434"/>
                    <a:pt x="655" y="1430"/>
                  </a:cubicBezTo>
                  <a:cubicBezTo>
                    <a:pt x="882" y="1383"/>
                    <a:pt x="1036" y="823"/>
                    <a:pt x="953" y="430"/>
                  </a:cubicBezTo>
                  <a:cubicBezTo>
                    <a:pt x="884" y="106"/>
                    <a:pt x="685" y="0"/>
                    <a:pt x="484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1"/>
            <p:cNvSpPr/>
            <p:nvPr/>
          </p:nvSpPr>
          <p:spPr>
            <a:xfrm>
              <a:off x="4985125" y="3228475"/>
              <a:ext cx="96475" cy="73575"/>
            </a:xfrm>
            <a:custGeom>
              <a:avLst/>
              <a:gdLst/>
              <a:ahLst/>
              <a:cxnLst/>
              <a:rect l="l" t="t" r="r" b="b"/>
              <a:pathLst>
                <a:path w="3859" h="2943" extrusionOk="0">
                  <a:moveTo>
                    <a:pt x="2668" y="1"/>
                  </a:moveTo>
                  <a:cubicBezTo>
                    <a:pt x="2590" y="1"/>
                    <a:pt x="2510" y="9"/>
                    <a:pt x="2430" y="25"/>
                  </a:cubicBezTo>
                  <a:lnTo>
                    <a:pt x="1382" y="240"/>
                  </a:lnTo>
                  <a:cubicBezTo>
                    <a:pt x="1311" y="252"/>
                    <a:pt x="1251" y="264"/>
                    <a:pt x="1180" y="264"/>
                  </a:cubicBezTo>
                  <a:cubicBezTo>
                    <a:pt x="525" y="323"/>
                    <a:pt x="1" y="847"/>
                    <a:pt x="25" y="1502"/>
                  </a:cubicBezTo>
                  <a:cubicBezTo>
                    <a:pt x="37" y="1764"/>
                    <a:pt x="108" y="2026"/>
                    <a:pt x="227" y="2264"/>
                  </a:cubicBezTo>
                  <a:lnTo>
                    <a:pt x="680" y="2942"/>
                  </a:lnTo>
                  <a:lnTo>
                    <a:pt x="680" y="2942"/>
                  </a:lnTo>
                  <a:lnTo>
                    <a:pt x="572" y="2597"/>
                  </a:lnTo>
                  <a:cubicBezTo>
                    <a:pt x="489" y="2169"/>
                    <a:pt x="715" y="1811"/>
                    <a:pt x="1275" y="1692"/>
                  </a:cubicBezTo>
                  <a:lnTo>
                    <a:pt x="2204" y="1502"/>
                  </a:lnTo>
                  <a:cubicBezTo>
                    <a:pt x="2245" y="1493"/>
                    <a:pt x="2286" y="1489"/>
                    <a:pt x="2326" y="1489"/>
                  </a:cubicBezTo>
                  <a:cubicBezTo>
                    <a:pt x="2603" y="1489"/>
                    <a:pt x="2821" y="1697"/>
                    <a:pt x="2894" y="1978"/>
                  </a:cubicBezTo>
                  <a:cubicBezTo>
                    <a:pt x="2947" y="2146"/>
                    <a:pt x="3101" y="2258"/>
                    <a:pt x="3275" y="2258"/>
                  </a:cubicBezTo>
                  <a:cubicBezTo>
                    <a:pt x="3298" y="2258"/>
                    <a:pt x="3322" y="2256"/>
                    <a:pt x="3347" y="2252"/>
                  </a:cubicBezTo>
                  <a:lnTo>
                    <a:pt x="3382" y="2240"/>
                  </a:lnTo>
                  <a:lnTo>
                    <a:pt x="3632" y="1621"/>
                  </a:lnTo>
                  <a:lnTo>
                    <a:pt x="3859" y="1168"/>
                  </a:lnTo>
                  <a:lnTo>
                    <a:pt x="3799" y="918"/>
                  </a:lnTo>
                  <a:cubicBezTo>
                    <a:pt x="3685" y="378"/>
                    <a:pt x="3207" y="1"/>
                    <a:pt x="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1"/>
            <p:cNvSpPr/>
            <p:nvPr/>
          </p:nvSpPr>
          <p:spPr>
            <a:xfrm>
              <a:off x="4968775" y="3232325"/>
              <a:ext cx="93175" cy="64500"/>
            </a:xfrm>
            <a:custGeom>
              <a:avLst/>
              <a:gdLst/>
              <a:ahLst/>
              <a:cxnLst/>
              <a:rect l="l" t="t" r="r" b="b"/>
              <a:pathLst>
                <a:path w="3727" h="2580" extrusionOk="0">
                  <a:moveTo>
                    <a:pt x="2939" y="1"/>
                  </a:moveTo>
                  <a:cubicBezTo>
                    <a:pt x="2214" y="1"/>
                    <a:pt x="957" y="451"/>
                    <a:pt x="607" y="657"/>
                  </a:cubicBezTo>
                  <a:cubicBezTo>
                    <a:pt x="131" y="943"/>
                    <a:pt x="0" y="1574"/>
                    <a:pt x="298" y="2062"/>
                  </a:cubicBezTo>
                  <a:cubicBezTo>
                    <a:pt x="499" y="2392"/>
                    <a:pt x="846" y="2580"/>
                    <a:pt x="1193" y="2580"/>
                  </a:cubicBezTo>
                  <a:cubicBezTo>
                    <a:pt x="1360" y="2580"/>
                    <a:pt x="1528" y="2536"/>
                    <a:pt x="1679" y="2443"/>
                  </a:cubicBezTo>
                  <a:cubicBezTo>
                    <a:pt x="2155" y="2157"/>
                    <a:pt x="3727" y="657"/>
                    <a:pt x="3429" y="169"/>
                  </a:cubicBezTo>
                  <a:cubicBezTo>
                    <a:pt x="3356" y="49"/>
                    <a:pt x="3176" y="1"/>
                    <a:pt x="2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1"/>
            <p:cNvSpPr/>
            <p:nvPr/>
          </p:nvSpPr>
          <p:spPr>
            <a:xfrm>
              <a:off x="5013400" y="3429425"/>
              <a:ext cx="175050" cy="371000"/>
            </a:xfrm>
            <a:custGeom>
              <a:avLst/>
              <a:gdLst/>
              <a:ahLst/>
              <a:cxnLst/>
              <a:rect l="l" t="t" r="r" b="b"/>
              <a:pathLst>
                <a:path w="7002" h="14840" extrusionOk="0">
                  <a:moveTo>
                    <a:pt x="6978" y="0"/>
                  </a:moveTo>
                  <a:cubicBezTo>
                    <a:pt x="6133" y="227"/>
                    <a:pt x="5287" y="453"/>
                    <a:pt x="4430" y="655"/>
                  </a:cubicBezTo>
                  <a:cubicBezTo>
                    <a:pt x="4442" y="679"/>
                    <a:pt x="4442" y="703"/>
                    <a:pt x="4442" y="727"/>
                  </a:cubicBezTo>
                  <a:lnTo>
                    <a:pt x="4502" y="1215"/>
                  </a:lnTo>
                  <a:cubicBezTo>
                    <a:pt x="4513" y="1381"/>
                    <a:pt x="4513" y="1548"/>
                    <a:pt x="4525" y="1703"/>
                  </a:cubicBezTo>
                  <a:cubicBezTo>
                    <a:pt x="4525" y="1870"/>
                    <a:pt x="4549" y="2036"/>
                    <a:pt x="4537" y="2203"/>
                  </a:cubicBezTo>
                  <a:lnTo>
                    <a:pt x="4537" y="2703"/>
                  </a:lnTo>
                  <a:cubicBezTo>
                    <a:pt x="4502" y="4025"/>
                    <a:pt x="4275" y="5370"/>
                    <a:pt x="3918" y="6692"/>
                  </a:cubicBezTo>
                  <a:lnTo>
                    <a:pt x="3609" y="7668"/>
                  </a:lnTo>
                  <a:lnTo>
                    <a:pt x="3525" y="7906"/>
                  </a:lnTo>
                  <a:lnTo>
                    <a:pt x="3430" y="8156"/>
                  </a:lnTo>
                  <a:lnTo>
                    <a:pt x="3239" y="8632"/>
                  </a:lnTo>
                  <a:cubicBezTo>
                    <a:pt x="3001" y="9275"/>
                    <a:pt x="2680" y="9894"/>
                    <a:pt x="2382" y="10525"/>
                  </a:cubicBezTo>
                  <a:cubicBezTo>
                    <a:pt x="2239" y="10835"/>
                    <a:pt x="2049" y="11133"/>
                    <a:pt x="1870" y="11442"/>
                  </a:cubicBezTo>
                  <a:lnTo>
                    <a:pt x="1346" y="12347"/>
                  </a:lnTo>
                  <a:cubicBezTo>
                    <a:pt x="953" y="12930"/>
                    <a:pt x="549" y="13502"/>
                    <a:pt x="156" y="14085"/>
                  </a:cubicBezTo>
                  <a:lnTo>
                    <a:pt x="132" y="14121"/>
                  </a:lnTo>
                  <a:cubicBezTo>
                    <a:pt x="1" y="14312"/>
                    <a:pt x="25" y="14574"/>
                    <a:pt x="215" y="14728"/>
                  </a:cubicBezTo>
                  <a:cubicBezTo>
                    <a:pt x="301" y="14803"/>
                    <a:pt x="409" y="14840"/>
                    <a:pt x="516" y="14840"/>
                  </a:cubicBezTo>
                  <a:cubicBezTo>
                    <a:pt x="647" y="14840"/>
                    <a:pt x="778" y="14785"/>
                    <a:pt x="870" y="14681"/>
                  </a:cubicBezTo>
                  <a:cubicBezTo>
                    <a:pt x="1334" y="14133"/>
                    <a:pt x="1823" y="13585"/>
                    <a:pt x="2287" y="13014"/>
                  </a:cubicBezTo>
                  <a:lnTo>
                    <a:pt x="2942" y="12133"/>
                  </a:lnTo>
                  <a:cubicBezTo>
                    <a:pt x="3156" y="11835"/>
                    <a:pt x="3394" y="11549"/>
                    <a:pt x="3573" y="11228"/>
                  </a:cubicBezTo>
                  <a:cubicBezTo>
                    <a:pt x="3966" y="10609"/>
                    <a:pt x="4382" y="9990"/>
                    <a:pt x="4716" y="9311"/>
                  </a:cubicBezTo>
                  <a:lnTo>
                    <a:pt x="4978" y="8823"/>
                  </a:lnTo>
                  <a:lnTo>
                    <a:pt x="5109" y="8573"/>
                  </a:lnTo>
                  <a:lnTo>
                    <a:pt x="5216" y="8323"/>
                  </a:lnTo>
                  <a:lnTo>
                    <a:pt x="5668" y="7287"/>
                  </a:lnTo>
                  <a:cubicBezTo>
                    <a:pt x="6216" y="5894"/>
                    <a:pt x="6633" y="4418"/>
                    <a:pt x="6847" y="2894"/>
                  </a:cubicBezTo>
                  <a:cubicBezTo>
                    <a:pt x="6895" y="2513"/>
                    <a:pt x="6942" y="2132"/>
                    <a:pt x="6954" y="1739"/>
                  </a:cubicBezTo>
                  <a:cubicBezTo>
                    <a:pt x="6966" y="1548"/>
                    <a:pt x="6990" y="1358"/>
                    <a:pt x="6990" y="1155"/>
                  </a:cubicBezTo>
                  <a:lnTo>
                    <a:pt x="6990" y="572"/>
                  </a:lnTo>
                  <a:cubicBezTo>
                    <a:pt x="7002" y="381"/>
                    <a:pt x="6978" y="191"/>
                    <a:pt x="697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1"/>
            <p:cNvSpPr/>
            <p:nvPr/>
          </p:nvSpPr>
          <p:spPr>
            <a:xfrm>
              <a:off x="5100025" y="3336375"/>
              <a:ext cx="94975" cy="120425"/>
            </a:xfrm>
            <a:custGeom>
              <a:avLst/>
              <a:gdLst/>
              <a:ahLst/>
              <a:cxnLst/>
              <a:rect l="l" t="t" r="r" b="b"/>
              <a:pathLst>
                <a:path w="3799" h="4817" extrusionOk="0">
                  <a:moveTo>
                    <a:pt x="1653" y="1"/>
                  </a:moveTo>
                  <a:cubicBezTo>
                    <a:pt x="1455" y="1"/>
                    <a:pt x="1242" y="53"/>
                    <a:pt x="1025" y="198"/>
                  </a:cubicBezTo>
                  <a:cubicBezTo>
                    <a:pt x="1" y="865"/>
                    <a:pt x="227" y="1686"/>
                    <a:pt x="227" y="1686"/>
                  </a:cubicBezTo>
                  <a:cubicBezTo>
                    <a:pt x="227" y="1686"/>
                    <a:pt x="775" y="3556"/>
                    <a:pt x="941" y="4770"/>
                  </a:cubicBezTo>
                  <a:cubicBezTo>
                    <a:pt x="945" y="4803"/>
                    <a:pt x="1023" y="4817"/>
                    <a:pt x="1150" y="4817"/>
                  </a:cubicBezTo>
                  <a:cubicBezTo>
                    <a:pt x="1808" y="4817"/>
                    <a:pt x="3799" y="4449"/>
                    <a:pt x="3799" y="4449"/>
                  </a:cubicBezTo>
                  <a:cubicBezTo>
                    <a:pt x="3704" y="2591"/>
                    <a:pt x="3215" y="1389"/>
                    <a:pt x="2906" y="817"/>
                  </a:cubicBezTo>
                  <a:cubicBezTo>
                    <a:pt x="2715" y="460"/>
                    <a:pt x="2406" y="174"/>
                    <a:pt x="2013" y="55"/>
                  </a:cubicBezTo>
                  <a:cubicBezTo>
                    <a:pt x="1901" y="23"/>
                    <a:pt x="1780" y="1"/>
                    <a:pt x="1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1"/>
            <p:cNvSpPr/>
            <p:nvPr/>
          </p:nvSpPr>
          <p:spPr>
            <a:xfrm>
              <a:off x="4647300" y="4206900"/>
              <a:ext cx="192300" cy="100625"/>
            </a:xfrm>
            <a:custGeom>
              <a:avLst/>
              <a:gdLst/>
              <a:ahLst/>
              <a:cxnLst/>
              <a:rect l="l" t="t" r="r" b="b"/>
              <a:pathLst>
                <a:path w="7692" h="4025" extrusionOk="0">
                  <a:moveTo>
                    <a:pt x="3656" y="0"/>
                  </a:moveTo>
                  <a:cubicBezTo>
                    <a:pt x="2691" y="0"/>
                    <a:pt x="1155" y="1882"/>
                    <a:pt x="298" y="3072"/>
                  </a:cubicBezTo>
                  <a:cubicBezTo>
                    <a:pt x="0" y="3465"/>
                    <a:pt x="286" y="4025"/>
                    <a:pt x="786" y="4025"/>
                  </a:cubicBezTo>
                  <a:lnTo>
                    <a:pt x="7692" y="4025"/>
                  </a:lnTo>
                  <a:cubicBezTo>
                    <a:pt x="7692" y="4025"/>
                    <a:pt x="5084" y="0"/>
                    <a:pt x="3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1"/>
            <p:cNvSpPr/>
            <p:nvPr/>
          </p:nvSpPr>
          <p:spPr>
            <a:xfrm>
              <a:off x="4990800" y="3777975"/>
              <a:ext cx="54475" cy="61925"/>
            </a:xfrm>
            <a:custGeom>
              <a:avLst/>
              <a:gdLst/>
              <a:ahLst/>
              <a:cxnLst/>
              <a:rect l="l" t="t" r="r" b="b"/>
              <a:pathLst>
                <a:path w="2179" h="2477" extrusionOk="0">
                  <a:moveTo>
                    <a:pt x="1179" y="1"/>
                  </a:moveTo>
                  <a:cubicBezTo>
                    <a:pt x="1179" y="1"/>
                    <a:pt x="322" y="786"/>
                    <a:pt x="238" y="1060"/>
                  </a:cubicBezTo>
                  <a:cubicBezTo>
                    <a:pt x="155" y="1334"/>
                    <a:pt x="0" y="2001"/>
                    <a:pt x="262" y="2477"/>
                  </a:cubicBezTo>
                  <a:cubicBezTo>
                    <a:pt x="262" y="2477"/>
                    <a:pt x="1048" y="1334"/>
                    <a:pt x="1357" y="1334"/>
                  </a:cubicBezTo>
                  <a:cubicBezTo>
                    <a:pt x="1359" y="1334"/>
                    <a:pt x="1361" y="1334"/>
                    <a:pt x="1363" y="1334"/>
                  </a:cubicBezTo>
                  <a:cubicBezTo>
                    <a:pt x="1655" y="1334"/>
                    <a:pt x="1643" y="2310"/>
                    <a:pt x="1643" y="2310"/>
                  </a:cubicBezTo>
                  <a:cubicBezTo>
                    <a:pt x="1643" y="2310"/>
                    <a:pt x="1953" y="2156"/>
                    <a:pt x="2084" y="1894"/>
                  </a:cubicBezTo>
                  <a:cubicBezTo>
                    <a:pt x="2179" y="1679"/>
                    <a:pt x="1953" y="131"/>
                    <a:pt x="1953" y="131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1"/>
            <p:cNvSpPr/>
            <p:nvPr/>
          </p:nvSpPr>
          <p:spPr>
            <a:xfrm>
              <a:off x="6190050" y="4148875"/>
              <a:ext cx="267025" cy="158050"/>
            </a:xfrm>
            <a:custGeom>
              <a:avLst/>
              <a:gdLst/>
              <a:ahLst/>
              <a:cxnLst/>
              <a:rect l="l" t="t" r="r" b="b"/>
              <a:pathLst>
                <a:path w="10681" h="6322" extrusionOk="0">
                  <a:moveTo>
                    <a:pt x="3313" y="1"/>
                  </a:moveTo>
                  <a:cubicBezTo>
                    <a:pt x="3074" y="1"/>
                    <a:pt x="2836" y="110"/>
                    <a:pt x="2679" y="321"/>
                  </a:cubicBezTo>
                  <a:lnTo>
                    <a:pt x="310" y="3417"/>
                  </a:lnTo>
                  <a:cubicBezTo>
                    <a:pt x="0" y="3822"/>
                    <a:pt x="143" y="4405"/>
                    <a:pt x="596" y="4619"/>
                  </a:cubicBezTo>
                  <a:lnTo>
                    <a:pt x="4013" y="6239"/>
                  </a:lnTo>
                  <a:cubicBezTo>
                    <a:pt x="4120" y="6298"/>
                    <a:pt x="4239" y="6322"/>
                    <a:pt x="4358" y="6322"/>
                  </a:cubicBezTo>
                  <a:lnTo>
                    <a:pt x="10204" y="6322"/>
                  </a:lnTo>
                  <a:cubicBezTo>
                    <a:pt x="10526" y="6322"/>
                    <a:pt x="10680" y="5917"/>
                    <a:pt x="10430" y="5715"/>
                  </a:cubicBezTo>
                  <a:lnTo>
                    <a:pt x="3822" y="190"/>
                  </a:lnTo>
                  <a:cubicBezTo>
                    <a:pt x="3674" y="62"/>
                    <a:pt x="3493" y="1"/>
                    <a:pt x="3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1"/>
            <p:cNvSpPr/>
            <p:nvPr/>
          </p:nvSpPr>
          <p:spPr>
            <a:xfrm>
              <a:off x="5336375" y="4266025"/>
              <a:ext cx="306900" cy="49300"/>
            </a:xfrm>
            <a:custGeom>
              <a:avLst/>
              <a:gdLst/>
              <a:ahLst/>
              <a:cxnLst/>
              <a:rect l="l" t="t" r="r" b="b"/>
              <a:pathLst>
                <a:path w="12276" h="1972" extrusionOk="0">
                  <a:moveTo>
                    <a:pt x="5787" y="1"/>
                  </a:moveTo>
                  <a:cubicBezTo>
                    <a:pt x="5199" y="1"/>
                    <a:pt x="4948" y="539"/>
                    <a:pt x="4060" y="898"/>
                  </a:cubicBezTo>
                  <a:cubicBezTo>
                    <a:pt x="3370" y="1172"/>
                    <a:pt x="2215" y="1302"/>
                    <a:pt x="2215" y="1302"/>
                  </a:cubicBezTo>
                  <a:cubicBezTo>
                    <a:pt x="619" y="1457"/>
                    <a:pt x="0" y="1898"/>
                    <a:pt x="1703" y="1945"/>
                  </a:cubicBezTo>
                  <a:cubicBezTo>
                    <a:pt x="2616" y="1965"/>
                    <a:pt x="4095" y="1972"/>
                    <a:pt x="5661" y="1972"/>
                  </a:cubicBezTo>
                  <a:cubicBezTo>
                    <a:pt x="8794" y="1972"/>
                    <a:pt x="12276" y="1945"/>
                    <a:pt x="12276" y="1945"/>
                  </a:cubicBezTo>
                  <a:lnTo>
                    <a:pt x="11847" y="112"/>
                  </a:lnTo>
                  <a:cubicBezTo>
                    <a:pt x="10601" y="404"/>
                    <a:pt x="9816" y="967"/>
                    <a:pt x="8653" y="967"/>
                  </a:cubicBezTo>
                  <a:cubicBezTo>
                    <a:pt x="8394" y="967"/>
                    <a:pt x="8117" y="939"/>
                    <a:pt x="7811" y="874"/>
                  </a:cubicBezTo>
                  <a:cubicBezTo>
                    <a:pt x="7382" y="779"/>
                    <a:pt x="6918" y="350"/>
                    <a:pt x="6334" y="124"/>
                  </a:cubicBezTo>
                  <a:cubicBezTo>
                    <a:pt x="6117" y="37"/>
                    <a:pt x="5941" y="1"/>
                    <a:pt x="5787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1"/>
            <p:cNvSpPr/>
            <p:nvPr/>
          </p:nvSpPr>
          <p:spPr>
            <a:xfrm>
              <a:off x="5336375" y="4266025"/>
              <a:ext cx="186650" cy="49250"/>
            </a:xfrm>
            <a:custGeom>
              <a:avLst/>
              <a:gdLst/>
              <a:ahLst/>
              <a:cxnLst/>
              <a:rect l="l" t="t" r="r" b="b"/>
              <a:pathLst>
                <a:path w="7466" h="1970" extrusionOk="0">
                  <a:moveTo>
                    <a:pt x="5787" y="1"/>
                  </a:moveTo>
                  <a:cubicBezTo>
                    <a:pt x="5199" y="1"/>
                    <a:pt x="4948" y="539"/>
                    <a:pt x="4060" y="898"/>
                  </a:cubicBezTo>
                  <a:cubicBezTo>
                    <a:pt x="3370" y="1172"/>
                    <a:pt x="2215" y="1302"/>
                    <a:pt x="2215" y="1302"/>
                  </a:cubicBezTo>
                  <a:cubicBezTo>
                    <a:pt x="619" y="1457"/>
                    <a:pt x="0" y="1898"/>
                    <a:pt x="1703" y="1945"/>
                  </a:cubicBezTo>
                  <a:cubicBezTo>
                    <a:pt x="2512" y="1957"/>
                    <a:pt x="3786" y="1969"/>
                    <a:pt x="5168" y="1969"/>
                  </a:cubicBezTo>
                  <a:cubicBezTo>
                    <a:pt x="5430" y="1255"/>
                    <a:pt x="6049" y="695"/>
                    <a:pt x="7037" y="695"/>
                  </a:cubicBezTo>
                  <a:cubicBezTo>
                    <a:pt x="7192" y="695"/>
                    <a:pt x="7323" y="707"/>
                    <a:pt x="7465" y="731"/>
                  </a:cubicBezTo>
                  <a:cubicBezTo>
                    <a:pt x="7120" y="564"/>
                    <a:pt x="6763" y="290"/>
                    <a:pt x="6334" y="124"/>
                  </a:cubicBezTo>
                  <a:cubicBezTo>
                    <a:pt x="6117" y="37"/>
                    <a:pt x="5941" y="1"/>
                    <a:pt x="5787" y="1"/>
                  </a:cubicBezTo>
                  <a:close/>
                </a:path>
              </a:pathLst>
            </a:custGeom>
            <a:solidFill>
              <a:schemeClr val="dk1"/>
            </a:solidFill>
            <a:ln w="3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1"/>
            <p:cNvSpPr/>
            <p:nvPr/>
          </p:nvSpPr>
          <p:spPr>
            <a:xfrm>
              <a:off x="5959650" y="4004675"/>
              <a:ext cx="129825" cy="313300"/>
            </a:xfrm>
            <a:custGeom>
              <a:avLst/>
              <a:gdLst/>
              <a:ahLst/>
              <a:cxnLst/>
              <a:rect l="l" t="t" r="r" b="b"/>
              <a:pathLst>
                <a:path w="5193" h="12532" extrusionOk="0">
                  <a:moveTo>
                    <a:pt x="3118" y="0"/>
                  </a:moveTo>
                  <a:cubicBezTo>
                    <a:pt x="1524" y="0"/>
                    <a:pt x="188" y="1290"/>
                    <a:pt x="96" y="2946"/>
                  </a:cubicBezTo>
                  <a:cubicBezTo>
                    <a:pt x="1" y="4672"/>
                    <a:pt x="1073" y="12435"/>
                    <a:pt x="2739" y="12530"/>
                  </a:cubicBezTo>
                  <a:cubicBezTo>
                    <a:pt x="2748" y="12531"/>
                    <a:pt x="2757" y="12531"/>
                    <a:pt x="2766" y="12531"/>
                  </a:cubicBezTo>
                  <a:cubicBezTo>
                    <a:pt x="4413" y="12531"/>
                    <a:pt x="5002" y="4782"/>
                    <a:pt x="5097" y="3077"/>
                  </a:cubicBezTo>
                  <a:cubicBezTo>
                    <a:pt x="5192" y="1362"/>
                    <a:pt x="4954" y="100"/>
                    <a:pt x="3287" y="5"/>
                  </a:cubicBezTo>
                  <a:cubicBezTo>
                    <a:pt x="3230" y="2"/>
                    <a:pt x="3174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1"/>
            <p:cNvSpPr/>
            <p:nvPr/>
          </p:nvSpPr>
          <p:spPr>
            <a:xfrm>
              <a:off x="5674500" y="4231875"/>
              <a:ext cx="382200" cy="93550"/>
            </a:xfrm>
            <a:custGeom>
              <a:avLst/>
              <a:gdLst/>
              <a:ahLst/>
              <a:cxnLst/>
              <a:rect l="l" t="t" r="r" b="b"/>
              <a:pathLst>
                <a:path w="15288" h="3742" extrusionOk="0">
                  <a:moveTo>
                    <a:pt x="12880" y="1"/>
                  </a:moveTo>
                  <a:cubicBezTo>
                    <a:pt x="12862" y="1"/>
                    <a:pt x="12843" y="1"/>
                    <a:pt x="12824" y="1"/>
                  </a:cubicBezTo>
                  <a:cubicBezTo>
                    <a:pt x="11478" y="25"/>
                    <a:pt x="1" y="1264"/>
                    <a:pt x="13" y="2287"/>
                  </a:cubicBezTo>
                  <a:cubicBezTo>
                    <a:pt x="25" y="3323"/>
                    <a:pt x="12383" y="3669"/>
                    <a:pt x="13717" y="3740"/>
                  </a:cubicBezTo>
                  <a:cubicBezTo>
                    <a:pt x="13737" y="3741"/>
                    <a:pt x="13758" y="3742"/>
                    <a:pt x="13778" y="3742"/>
                  </a:cubicBezTo>
                  <a:cubicBezTo>
                    <a:pt x="14586" y="3742"/>
                    <a:pt x="15288" y="2834"/>
                    <a:pt x="15265" y="1835"/>
                  </a:cubicBezTo>
                  <a:cubicBezTo>
                    <a:pt x="15253" y="814"/>
                    <a:pt x="14188" y="1"/>
                    <a:pt x="12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1"/>
            <p:cNvSpPr/>
            <p:nvPr/>
          </p:nvSpPr>
          <p:spPr>
            <a:xfrm>
              <a:off x="5820050" y="4008025"/>
              <a:ext cx="201850" cy="318550"/>
            </a:xfrm>
            <a:custGeom>
              <a:avLst/>
              <a:gdLst/>
              <a:ahLst/>
              <a:cxnLst/>
              <a:rect l="l" t="t" r="r" b="b"/>
              <a:pathLst>
                <a:path w="8074" h="12742" extrusionOk="0">
                  <a:moveTo>
                    <a:pt x="5133" y="1"/>
                  </a:moveTo>
                  <a:cubicBezTo>
                    <a:pt x="4095" y="1"/>
                    <a:pt x="3247" y="623"/>
                    <a:pt x="2727" y="1824"/>
                  </a:cubicBezTo>
                  <a:cubicBezTo>
                    <a:pt x="2001" y="3491"/>
                    <a:pt x="1" y="11992"/>
                    <a:pt x="1632" y="12694"/>
                  </a:cubicBezTo>
                  <a:cubicBezTo>
                    <a:pt x="1707" y="12726"/>
                    <a:pt x="1785" y="12742"/>
                    <a:pt x="1865" y="12742"/>
                  </a:cubicBezTo>
                  <a:cubicBezTo>
                    <a:pt x="3532" y="12742"/>
                    <a:pt x="6273" y="6068"/>
                    <a:pt x="6966" y="4467"/>
                  </a:cubicBezTo>
                  <a:cubicBezTo>
                    <a:pt x="7692" y="2788"/>
                    <a:pt x="8073" y="1002"/>
                    <a:pt x="6454" y="300"/>
                  </a:cubicBezTo>
                  <a:cubicBezTo>
                    <a:pt x="5990" y="100"/>
                    <a:pt x="5546" y="1"/>
                    <a:pt x="5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1"/>
            <p:cNvSpPr/>
            <p:nvPr/>
          </p:nvSpPr>
          <p:spPr>
            <a:xfrm>
              <a:off x="5557225" y="4231875"/>
              <a:ext cx="351275" cy="95175"/>
            </a:xfrm>
            <a:custGeom>
              <a:avLst/>
              <a:gdLst/>
              <a:ahLst/>
              <a:cxnLst/>
              <a:rect l="l" t="t" r="r" b="b"/>
              <a:pathLst>
                <a:path w="14051" h="3807" extrusionOk="0">
                  <a:moveTo>
                    <a:pt x="11642" y="1"/>
                  </a:moveTo>
                  <a:cubicBezTo>
                    <a:pt x="11623" y="1"/>
                    <a:pt x="11604" y="1"/>
                    <a:pt x="11585" y="1"/>
                  </a:cubicBezTo>
                  <a:cubicBezTo>
                    <a:pt x="10526" y="13"/>
                    <a:pt x="2989" y="1180"/>
                    <a:pt x="1" y="2014"/>
                  </a:cubicBezTo>
                  <a:cubicBezTo>
                    <a:pt x="155" y="2776"/>
                    <a:pt x="132" y="3300"/>
                    <a:pt x="132" y="3371"/>
                  </a:cubicBezTo>
                  <a:cubicBezTo>
                    <a:pt x="3712" y="3424"/>
                    <a:pt x="9893" y="3807"/>
                    <a:pt x="11951" y="3807"/>
                  </a:cubicBezTo>
                  <a:cubicBezTo>
                    <a:pt x="12207" y="3807"/>
                    <a:pt x="12399" y="3801"/>
                    <a:pt x="12514" y="3788"/>
                  </a:cubicBezTo>
                  <a:cubicBezTo>
                    <a:pt x="12955" y="3740"/>
                    <a:pt x="14050" y="2859"/>
                    <a:pt x="14038" y="1835"/>
                  </a:cubicBezTo>
                  <a:cubicBezTo>
                    <a:pt x="14015" y="814"/>
                    <a:pt x="12950" y="1"/>
                    <a:pt x="11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1"/>
            <p:cNvSpPr/>
            <p:nvPr/>
          </p:nvSpPr>
          <p:spPr>
            <a:xfrm>
              <a:off x="6028125" y="3951800"/>
              <a:ext cx="230850" cy="189150"/>
            </a:xfrm>
            <a:custGeom>
              <a:avLst/>
              <a:gdLst/>
              <a:ahLst/>
              <a:cxnLst/>
              <a:rect l="l" t="t" r="r" b="b"/>
              <a:pathLst>
                <a:path w="9234" h="7566" extrusionOk="0">
                  <a:moveTo>
                    <a:pt x="465" y="1"/>
                  </a:moveTo>
                  <a:cubicBezTo>
                    <a:pt x="0" y="3465"/>
                    <a:pt x="2144" y="6644"/>
                    <a:pt x="8668" y="7561"/>
                  </a:cubicBezTo>
                  <a:cubicBezTo>
                    <a:pt x="8688" y="7564"/>
                    <a:pt x="8707" y="7565"/>
                    <a:pt x="8726" y="7565"/>
                  </a:cubicBezTo>
                  <a:cubicBezTo>
                    <a:pt x="9110" y="7565"/>
                    <a:pt x="9233" y="7006"/>
                    <a:pt x="8859" y="6859"/>
                  </a:cubicBezTo>
                  <a:cubicBezTo>
                    <a:pt x="8537" y="6787"/>
                    <a:pt x="5656" y="5930"/>
                    <a:pt x="4001" y="4251"/>
                  </a:cubicBezTo>
                  <a:cubicBezTo>
                    <a:pt x="2703" y="2834"/>
                    <a:pt x="2453" y="1406"/>
                    <a:pt x="2858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1"/>
            <p:cNvSpPr/>
            <p:nvPr/>
          </p:nvSpPr>
          <p:spPr>
            <a:xfrm>
              <a:off x="5862325" y="3783350"/>
              <a:ext cx="255725" cy="349450"/>
            </a:xfrm>
            <a:custGeom>
              <a:avLst/>
              <a:gdLst/>
              <a:ahLst/>
              <a:cxnLst/>
              <a:rect l="l" t="t" r="r" b="b"/>
              <a:pathLst>
                <a:path w="10229" h="13978" extrusionOk="0">
                  <a:moveTo>
                    <a:pt x="4828" y="0"/>
                  </a:moveTo>
                  <a:cubicBezTo>
                    <a:pt x="4243" y="0"/>
                    <a:pt x="3720" y="402"/>
                    <a:pt x="3584" y="988"/>
                  </a:cubicBezTo>
                  <a:cubicBezTo>
                    <a:pt x="3203" y="2619"/>
                    <a:pt x="2501" y="5643"/>
                    <a:pt x="1775" y="8358"/>
                  </a:cubicBezTo>
                  <a:cubicBezTo>
                    <a:pt x="1108" y="10870"/>
                    <a:pt x="1" y="12025"/>
                    <a:pt x="370" y="12668"/>
                  </a:cubicBezTo>
                  <a:lnTo>
                    <a:pt x="8621" y="13978"/>
                  </a:lnTo>
                  <a:cubicBezTo>
                    <a:pt x="8621" y="13978"/>
                    <a:pt x="9240" y="10334"/>
                    <a:pt x="9490" y="8048"/>
                  </a:cubicBezTo>
                  <a:cubicBezTo>
                    <a:pt x="9752" y="5798"/>
                    <a:pt x="10002" y="3500"/>
                    <a:pt x="10157" y="2179"/>
                  </a:cubicBezTo>
                  <a:cubicBezTo>
                    <a:pt x="10228" y="1548"/>
                    <a:pt x="9799" y="952"/>
                    <a:pt x="9168" y="833"/>
                  </a:cubicBezTo>
                  <a:lnTo>
                    <a:pt x="5073" y="24"/>
                  </a:lnTo>
                  <a:cubicBezTo>
                    <a:pt x="4990" y="8"/>
                    <a:pt x="4908" y="0"/>
                    <a:pt x="482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1"/>
            <p:cNvSpPr/>
            <p:nvPr/>
          </p:nvSpPr>
          <p:spPr>
            <a:xfrm>
              <a:off x="5863225" y="3782800"/>
              <a:ext cx="254825" cy="353875"/>
            </a:xfrm>
            <a:custGeom>
              <a:avLst/>
              <a:gdLst/>
              <a:ahLst/>
              <a:cxnLst/>
              <a:rect l="l" t="t" r="r" b="b"/>
              <a:pathLst>
                <a:path w="10193" h="14155" extrusionOk="0">
                  <a:moveTo>
                    <a:pt x="4707" y="1"/>
                  </a:moveTo>
                  <a:cubicBezTo>
                    <a:pt x="4171" y="1"/>
                    <a:pt x="3687" y="370"/>
                    <a:pt x="3572" y="915"/>
                  </a:cubicBezTo>
                  <a:cubicBezTo>
                    <a:pt x="3203" y="2510"/>
                    <a:pt x="2477" y="5606"/>
                    <a:pt x="1739" y="8380"/>
                  </a:cubicBezTo>
                  <a:cubicBezTo>
                    <a:pt x="1072" y="10892"/>
                    <a:pt x="0" y="11904"/>
                    <a:pt x="334" y="12690"/>
                  </a:cubicBezTo>
                  <a:lnTo>
                    <a:pt x="8978" y="14155"/>
                  </a:lnTo>
                  <a:cubicBezTo>
                    <a:pt x="8978" y="14155"/>
                    <a:pt x="9204" y="10345"/>
                    <a:pt x="9454" y="8070"/>
                  </a:cubicBezTo>
                  <a:cubicBezTo>
                    <a:pt x="9716" y="5796"/>
                    <a:pt x="9978" y="3475"/>
                    <a:pt x="10121" y="2165"/>
                  </a:cubicBezTo>
                  <a:cubicBezTo>
                    <a:pt x="10192" y="1546"/>
                    <a:pt x="9775" y="986"/>
                    <a:pt x="9168" y="867"/>
                  </a:cubicBezTo>
                  <a:lnTo>
                    <a:pt x="8501" y="736"/>
                  </a:lnTo>
                  <a:cubicBezTo>
                    <a:pt x="8223" y="1143"/>
                    <a:pt x="7780" y="1426"/>
                    <a:pt x="7199" y="1426"/>
                  </a:cubicBezTo>
                  <a:cubicBezTo>
                    <a:pt x="7083" y="1426"/>
                    <a:pt x="6961" y="1415"/>
                    <a:pt x="6835" y="1391"/>
                  </a:cubicBezTo>
                  <a:cubicBezTo>
                    <a:pt x="6073" y="1236"/>
                    <a:pt x="5668" y="724"/>
                    <a:pt x="5537" y="153"/>
                  </a:cubicBezTo>
                  <a:lnTo>
                    <a:pt x="4930" y="22"/>
                  </a:lnTo>
                  <a:cubicBezTo>
                    <a:pt x="4855" y="7"/>
                    <a:pt x="4781" y="1"/>
                    <a:pt x="4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1"/>
            <p:cNvSpPr/>
            <p:nvPr/>
          </p:nvSpPr>
          <p:spPr>
            <a:xfrm>
              <a:off x="6024250" y="3693450"/>
              <a:ext cx="36050" cy="71150"/>
            </a:xfrm>
            <a:custGeom>
              <a:avLst/>
              <a:gdLst/>
              <a:ahLst/>
              <a:cxnLst/>
              <a:rect l="l" t="t" r="r" b="b"/>
              <a:pathLst>
                <a:path w="1442" h="2846" extrusionOk="0">
                  <a:moveTo>
                    <a:pt x="274" y="0"/>
                  </a:moveTo>
                  <a:lnTo>
                    <a:pt x="72" y="1607"/>
                  </a:lnTo>
                  <a:cubicBezTo>
                    <a:pt x="1" y="2215"/>
                    <a:pt x="429" y="2762"/>
                    <a:pt x="1036" y="2846"/>
                  </a:cubicBezTo>
                  <a:lnTo>
                    <a:pt x="1120" y="2846"/>
                  </a:lnTo>
                  <a:lnTo>
                    <a:pt x="1441" y="131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1"/>
            <p:cNvSpPr/>
            <p:nvPr/>
          </p:nvSpPr>
          <p:spPr>
            <a:xfrm>
              <a:off x="6011750" y="3746125"/>
              <a:ext cx="70875" cy="66400"/>
            </a:xfrm>
            <a:custGeom>
              <a:avLst/>
              <a:gdLst/>
              <a:ahLst/>
              <a:cxnLst/>
              <a:rect l="l" t="t" r="r" b="b"/>
              <a:pathLst>
                <a:path w="2835" h="2656" extrusionOk="0">
                  <a:moveTo>
                    <a:pt x="1632" y="1"/>
                  </a:moveTo>
                  <a:lnTo>
                    <a:pt x="1" y="1751"/>
                  </a:lnTo>
                  <a:lnTo>
                    <a:pt x="1" y="2037"/>
                  </a:lnTo>
                  <a:lnTo>
                    <a:pt x="1894" y="2656"/>
                  </a:lnTo>
                  <a:lnTo>
                    <a:pt x="2834" y="905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1"/>
            <p:cNvSpPr/>
            <p:nvPr/>
          </p:nvSpPr>
          <p:spPr>
            <a:xfrm>
              <a:off x="6036150" y="3746125"/>
              <a:ext cx="46475" cy="53075"/>
            </a:xfrm>
            <a:custGeom>
              <a:avLst/>
              <a:gdLst/>
              <a:ahLst/>
              <a:cxnLst/>
              <a:rect l="l" t="t" r="r" b="b"/>
              <a:pathLst>
                <a:path w="1859" h="2123" extrusionOk="0">
                  <a:moveTo>
                    <a:pt x="656" y="1"/>
                  </a:moveTo>
                  <a:lnTo>
                    <a:pt x="1" y="703"/>
                  </a:lnTo>
                  <a:cubicBezTo>
                    <a:pt x="96" y="1191"/>
                    <a:pt x="239" y="1739"/>
                    <a:pt x="703" y="2013"/>
                  </a:cubicBezTo>
                  <a:cubicBezTo>
                    <a:pt x="839" y="2086"/>
                    <a:pt x="992" y="2122"/>
                    <a:pt x="1140" y="2122"/>
                  </a:cubicBezTo>
                  <a:cubicBezTo>
                    <a:pt x="1162" y="2122"/>
                    <a:pt x="1183" y="2121"/>
                    <a:pt x="1203" y="2120"/>
                  </a:cubicBezTo>
                  <a:lnTo>
                    <a:pt x="1858" y="90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1"/>
            <p:cNvSpPr/>
            <p:nvPr/>
          </p:nvSpPr>
          <p:spPr>
            <a:xfrm>
              <a:off x="6032000" y="3690175"/>
              <a:ext cx="86325" cy="100800"/>
            </a:xfrm>
            <a:custGeom>
              <a:avLst/>
              <a:gdLst/>
              <a:ahLst/>
              <a:cxnLst/>
              <a:rect l="l" t="t" r="r" b="b"/>
              <a:pathLst>
                <a:path w="3453" h="4032" extrusionOk="0">
                  <a:moveTo>
                    <a:pt x="357" y="0"/>
                  </a:moveTo>
                  <a:lnTo>
                    <a:pt x="119" y="2000"/>
                  </a:lnTo>
                  <a:cubicBezTo>
                    <a:pt x="0" y="3001"/>
                    <a:pt x="715" y="3905"/>
                    <a:pt x="1715" y="4024"/>
                  </a:cubicBezTo>
                  <a:cubicBezTo>
                    <a:pt x="1751" y="4029"/>
                    <a:pt x="1788" y="4031"/>
                    <a:pt x="1824" y="4031"/>
                  </a:cubicBezTo>
                  <a:cubicBezTo>
                    <a:pt x="2278" y="4031"/>
                    <a:pt x="2674" y="3682"/>
                    <a:pt x="2917" y="2965"/>
                  </a:cubicBezTo>
                  <a:cubicBezTo>
                    <a:pt x="3274" y="1929"/>
                    <a:pt x="3453" y="369"/>
                    <a:pt x="3453" y="369"/>
                  </a:cubicBezTo>
                  <a:lnTo>
                    <a:pt x="357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1"/>
            <p:cNvSpPr/>
            <p:nvPr/>
          </p:nvSpPr>
          <p:spPr>
            <a:xfrm>
              <a:off x="6033775" y="3708625"/>
              <a:ext cx="15500" cy="8350"/>
            </a:xfrm>
            <a:custGeom>
              <a:avLst/>
              <a:gdLst/>
              <a:ahLst/>
              <a:cxnLst/>
              <a:rect l="l" t="t" r="r" b="b"/>
              <a:pathLst>
                <a:path w="620" h="334" extrusionOk="0">
                  <a:moveTo>
                    <a:pt x="36" y="0"/>
                  </a:moveTo>
                  <a:lnTo>
                    <a:pt x="1" y="262"/>
                  </a:lnTo>
                  <a:lnTo>
                    <a:pt x="584" y="334"/>
                  </a:lnTo>
                  <a:lnTo>
                    <a:pt x="620" y="7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1"/>
            <p:cNvSpPr/>
            <p:nvPr/>
          </p:nvSpPr>
          <p:spPr>
            <a:xfrm>
              <a:off x="6026050" y="3713300"/>
              <a:ext cx="24425" cy="35575"/>
            </a:xfrm>
            <a:custGeom>
              <a:avLst/>
              <a:gdLst/>
              <a:ahLst/>
              <a:cxnLst/>
              <a:rect l="l" t="t" r="r" b="b"/>
              <a:pathLst>
                <a:path w="977" h="1423" extrusionOk="0">
                  <a:moveTo>
                    <a:pt x="525" y="0"/>
                  </a:moveTo>
                  <a:cubicBezTo>
                    <a:pt x="316" y="0"/>
                    <a:pt x="90" y="103"/>
                    <a:pt x="48" y="456"/>
                  </a:cubicBezTo>
                  <a:cubicBezTo>
                    <a:pt x="0" y="849"/>
                    <a:pt x="191" y="1397"/>
                    <a:pt x="429" y="1421"/>
                  </a:cubicBezTo>
                  <a:cubicBezTo>
                    <a:pt x="437" y="1422"/>
                    <a:pt x="446" y="1422"/>
                    <a:pt x="454" y="1422"/>
                  </a:cubicBezTo>
                  <a:cubicBezTo>
                    <a:pt x="672" y="1422"/>
                    <a:pt x="883" y="1133"/>
                    <a:pt x="929" y="766"/>
                  </a:cubicBezTo>
                  <a:cubicBezTo>
                    <a:pt x="976" y="373"/>
                    <a:pt x="822" y="28"/>
                    <a:pt x="595" y="4"/>
                  </a:cubicBezTo>
                  <a:cubicBezTo>
                    <a:pt x="572" y="1"/>
                    <a:pt x="549" y="0"/>
                    <a:pt x="525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1"/>
            <p:cNvSpPr/>
            <p:nvPr/>
          </p:nvSpPr>
          <p:spPr>
            <a:xfrm>
              <a:off x="6029900" y="3669750"/>
              <a:ext cx="97950" cy="68650"/>
            </a:xfrm>
            <a:custGeom>
              <a:avLst/>
              <a:gdLst/>
              <a:ahLst/>
              <a:cxnLst/>
              <a:rect l="l" t="t" r="r" b="b"/>
              <a:pathLst>
                <a:path w="3918" h="2746" extrusionOk="0">
                  <a:moveTo>
                    <a:pt x="1179" y="0"/>
                  </a:moveTo>
                  <a:cubicBezTo>
                    <a:pt x="602" y="0"/>
                    <a:pt x="103" y="432"/>
                    <a:pt x="37" y="1008"/>
                  </a:cubicBezTo>
                  <a:lnTo>
                    <a:pt x="1" y="1258"/>
                  </a:lnTo>
                  <a:lnTo>
                    <a:pt x="465" y="1793"/>
                  </a:lnTo>
                  <a:lnTo>
                    <a:pt x="549" y="2282"/>
                  </a:lnTo>
                  <a:lnTo>
                    <a:pt x="596" y="2282"/>
                  </a:lnTo>
                  <a:cubicBezTo>
                    <a:pt x="612" y="2284"/>
                    <a:pt x="628" y="2284"/>
                    <a:pt x="643" y="2284"/>
                  </a:cubicBezTo>
                  <a:cubicBezTo>
                    <a:pt x="826" y="2284"/>
                    <a:pt x="980" y="2159"/>
                    <a:pt x="1013" y="1972"/>
                  </a:cubicBezTo>
                  <a:cubicBezTo>
                    <a:pt x="1068" y="1672"/>
                    <a:pt x="1290" y="1445"/>
                    <a:pt x="1590" y="1445"/>
                  </a:cubicBezTo>
                  <a:cubicBezTo>
                    <a:pt x="1612" y="1445"/>
                    <a:pt x="1634" y="1446"/>
                    <a:pt x="1656" y="1448"/>
                  </a:cubicBezTo>
                  <a:lnTo>
                    <a:pt x="2584" y="1555"/>
                  </a:lnTo>
                  <a:cubicBezTo>
                    <a:pt x="3144" y="1627"/>
                    <a:pt x="3394" y="1972"/>
                    <a:pt x="3346" y="2389"/>
                  </a:cubicBezTo>
                  <a:lnTo>
                    <a:pt x="3275" y="2746"/>
                  </a:lnTo>
                  <a:lnTo>
                    <a:pt x="3275" y="2746"/>
                  </a:lnTo>
                  <a:lnTo>
                    <a:pt x="3656" y="2032"/>
                  </a:lnTo>
                  <a:cubicBezTo>
                    <a:pt x="3763" y="1793"/>
                    <a:pt x="3811" y="1532"/>
                    <a:pt x="3799" y="1270"/>
                  </a:cubicBezTo>
                  <a:cubicBezTo>
                    <a:pt x="3799" y="1270"/>
                    <a:pt x="3918" y="377"/>
                    <a:pt x="3585" y="162"/>
                  </a:cubicBezTo>
                  <a:cubicBezTo>
                    <a:pt x="3461" y="86"/>
                    <a:pt x="3297" y="61"/>
                    <a:pt x="3122" y="61"/>
                  </a:cubicBezTo>
                  <a:cubicBezTo>
                    <a:pt x="2860" y="61"/>
                    <a:pt x="2573" y="117"/>
                    <a:pt x="2358" y="139"/>
                  </a:cubicBezTo>
                  <a:cubicBezTo>
                    <a:pt x="2340" y="140"/>
                    <a:pt x="2318" y="141"/>
                    <a:pt x="2295" y="141"/>
                  </a:cubicBezTo>
                  <a:cubicBezTo>
                    <a:pt x="1988" y="141"/>
                    <a:pt x="1311" y="8"/>
                    <a:pt x="1311" y="8"/>
                  </a:cubicBezTo>
                  <a:cubicBezTo>
                    <a:pt x="1266" y="3"/>
                    <a:pt x="1223" y="0"/>
                    <a:pt x="1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1"/>
            <p:cNvSpPr/>
            <p:nvPr/>
          </p:nvSpPr>
          <p:spPr>
            <a:xfrm>
              <a:off x="5932275" y="3782200"/>
              <a:ext cx="331775" cy="323475"/>
            </a:xfrm>
            <a:custGeom>
              <a:avLst/>
              <a:gdLst/>
              <a:ahLst/>
              <a:cxnLst/>
              <a:rect l="l" t="t" r="r" b="b"/>
              <a:pathLst>
                <a:path w="13271" h="12939" extrusionOk="0">
                  <a:moveTo>
                    <a:pt x="1572" y="0"/>
                  </a:moveTo>
                  <a:cubicBezTo>
                    <a:pt x="957" y="0"/>
                    <a:pt x="337" y="428"/>
                    <a:pt x="263" y="1177"/>
                  </a:cubicBezTo>
                  <a:cubicBezTo>
                    <a:pt x="1" y="3772"/>
                    <a:pt x="1513" y="6428"/>
                    <a:pt x="4358" y="9059"/>
                  </a:cubicBezTo>
                  <a:cubicBezTo>
                    <a:pt x="6204" y="10583"/>
                    <a:pt x="7883" y="11857"/>
                    <a:pt x="12657" y="12928"/>
                  </a:cubicBezTo>
                  <a:cubicBezTo>
                    <a:pt x="12687" y="12935"/>
                    <a:pt x="12716" y="12938"/>
                    <a:pt x="12744" y="12938"/>
                  </a:cubicBezTo>
                  <a:cubicBezTo>
                    <a:pt x="13113" y="12938"/>
                    <a:pt x="13270" y="12392"/>
                    <a:pt x="12883" y="12226"/>
                  </a:cubicBezTo>
                  <a:lnTo>
                    <a:pt x="12859" y="12214"/>
                  </a:lnTo>
                  <a:cubicBezTo>
                    <a:pt x="12597" y="12095"/>
                    <a:pt x="12264" y="11952"/>
                    <a:pt x="11895" y="11785"/>
                  </a:cubicBezTo>
                  <a:cubicBezTo>
                    <a:pt x="10514" y="11166"/>
                    <a:pt x="8549" y="10214"/>
                    <a:pt x="7299" y="9059"/>
                  </a:cubicBezTo>
                  <a:cubicBezTo>
                    <a:pt x="4823" y="6856"/>
                    <a:pt x="2644" y="4665"/>
                    <a:pt x="2846" y="1641"/>
                  </a:cubicBezTo>
                  <a:cubicBezTo>
                    <a:pt x="2896" y="502"/>
                    <a:pt x="2237" y="0"/>
                    <a:pt x="1572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1"/>
            <p:cNvSpPr/>
            <p:nvPr/>
          </p:nvSpPr>
          <p:spPr>
            <a:xfrm>
              <a:off x="5929300" y="3781550"/>
              <a:ext cx="83075" cy="116150"/>
            </a:xfrm>
            <a:custGeom>
              <a:avLst/>
              <a:gdLst/>
              <a:ahLst/>
              <a:cxnLst/>
              <a:rect l="l" t="t" r="r" b="b"/>
              <a:pathLst>
                <a:path w="3323" h="4646" extrusionOk="0">
                  <a:moveTo>
                    <a:pt x="1722" y="1"/>
                  </a:moveTo>
                  <a:cubicBezTo>
                    <a:pt x="1587" y="1"/>
                    <a:pt x="1438" y="15"/>
                    <a:pt x="1274" y="48"/>
                  </a:cubicBezTo>
                  <a:cubicBezTo>
                    <a:pt x="358" y="239"/>
                    <a:pt x="322" y="1274"/>
                    <a:pt x="322" y="1274"/>
                  </a:cubicBezTo>
                  <a:cubicBezTo>
                    <a:pt x="322" y="1417"/>
                    <a:pt x="1" y="2322"/>
                    <a:pt x="632" y="4310"/>
                  </a:cubicBezTo>
                  <a:cubicBezTo>
                    <a:pt x="702" y="4512"/>
                    <a:pt x="892" y="4645"/>
                    <a:pt x="1101" y="4645"/>
                  </a:cubicBezTo>
                  <a:cubicBezTo>
                    <a:pt x="1138" y="4645"/>
                    <a:pt x="1177" y="4641"/>
                    <a:pt x="1215" y="4632"/>
                  </a:cubicBezTo>
                  <a:cubicBezTo>
                    <a:pt x="1941" y="4429"/>
                    <a:pt x="3322" y="4037"/>
                    <a:pt x="3299" y="3894"/>
                  </a:cubicBezTo>
                  <a:cubicBezTo>
                    <a:pt x="3037" y="2513"/>
                    <a:pt x="3025" y="1393"/>
                    <a:pt x="3025" y="1370"/>
                  </a:cubicBezTo>
                  <a:lnTo>
                    <a:pt x="3025" y="1405"/>
                  </a:lnTo>
                  <a:lnTo>
                    <a:pt x="2858" y="620"/>
                  </a:lnTo>
                  <a:cubicBezTo>
                    <a:pt x="2834" y="548"/>
                    <a:pt x="2810" y="489"/>
                    <a:pt x="2763" y="429"/>
                  </a:cubicBezTo>
                  <a:cubicBezTo>
                    <a:pt x="2637" y="274"/>
                    <a:pt x="2314" y="1"/>
                    <a:pt x="17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1"/>
            <p:cNvSpPr/>
            <p:nvPr/>
          </p:nvSpPr>
          <p:spPr>
            <a:xfrm>
              <a:off x="6250425" y="4127575"/>
              <a:ext cx="63175" cy="67400"/>
            </a:xfrm>
            <a:custGeom>
              <a:avLst/>
              <a:gdLst/>
              <a:ahLst/>
              <a:cxnLst/>
              <a:rect l="l" t="t" r="r" b="b"/>
              <a:pathLst>
                <a:path w="2527" h="2696" extrusionOk="0">
                  <a:moveTo>
                    <a:pt x="611" y="1"/>
                  </a:moveTo>
                  <a:cubicBezTo>
                    <a:pt x="409" y="1"/>
                    <a:pt x="289" y="144"/>
                    <a:pt x="169" y="352"/>
                  </a:cubicBezTo>
                  <a:cubicBezTo>
                    <a:pt x="0" y="633"/>
                    <a:pt x="1096" y="2274"/>
                    <a:pt x="1308" y="2274"/>
                  </a:cubicBezTo>
                  <a:cubicBezTo>
                    <a:pt x="1321" y="2274"/>
                    <a:pt x="1330" y="2268"/>
                    <a:pt x="1336" y="2257"/>
                  </a:cubicBezTo>
                  <a:cubicBezTo>
                    <a:pt x="1455" y="2042"/>
                    <a:pt x="1002" y="1411"/>
                    <a:pt x="1145" y="1268"/>
                  </a:cubicBezTo>
                  <a:cubicBezTo>
                    <a:pt x="1146" y="1268"/>
                    <a:pt x="1146" y="1268"/>
                    <a:pt x="1147" y="1268"/>
                  </a:cubicBezTo>
                  <a:cubicBezTo>
                    <a:pt x="1178" y="1268"/>
                    <a:pt x="1590" y="1503"/>
                    <a:pt x="1764" y="1852"/>
                  </a:cubicBezTo>
                  <a:cubicBezTo>
                    <a:pt x="1920" y="2143"/>
                    <a:pt x="2186" y="2696"/>
                    <a:pt x="2370" y="2696"/>
                  </a:cubicBezTo>
                  <a:cubicBezTo>
                    <a:pt x="2411" y="2696"/>
                    <a:pt x="2448" y="2668"/>
                    <a:pt x="2479" y="2602"/>
                  </a:cubicBezTo>
                  <a:cubicBezTo>
                    <a:pt x="2526" y="2507"/>
                    <a:pt x="2407" y="1685"/>
                    <a:pt x="2169" y="1304"/>
                  </a:cubicBezTo>
                  <a:cubicBezTo>
                    <a:pt x="1931" y="911"/>
                    <a:pt x="1431" y="364"/>
                    <a:pt x="979" y="113"/>
                  </a:cubicBezTo>
                  <a:cubicBezTo>
                    <a:pt x="830" y="35"/>
                    <a:pt x="710" y="1"/>
                    <a:pt x="611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1"/>
            <p:cNvSpPr/>
            <p:nvPr/>
          </p:nvSpPr>
          <p:spPr>
            <a:xfrm>
              <a:off x="6102825" y="3367800"/>
              <a:ext cx="326850" cy="934675"/>
            </a:xfrm>
            <a:custGeom>
              <a:avLst/>
              <a:gdLst/>
              <a:ahLst/>
              <a:cxnLst/>
              <a:rect l="l" t="t" r="r" b="b"/>
              <a:pathLst>
                <a:path w="13074" h="37387" extrusionOk="0">
                  <a:moveTo>
                    <a:pt x="6442" y="1"/>
                  </a:moveTo>
                  <a:cubicBezTo>
                    <a:pt x="6347" y="1"/>
                    <a:pt x="6252" y="60"/>
                    <a:pt x="6240" y="179"/>
                  </a:cubicBezTo>
                  <a:lnTo>
                    <a:pt x="5978" y="2763"/>
                  </a:lnTo>
                  <a:lnTo>
                    <a:pt x="5978" y="13586"/>
                  </a:lnTo>
                  <a:lnTo>
                    <a:pt x="584" y="4108"/>
                  </a:lnTo>
                  <a:cubicBezTo>
                    <a:pt x="527" y="4019"/>
                    <a:pt x="425" y="3968"/>
                    <a:pt x="325" y="3968"/>
                  </a:cubicBezTo>
                  <a:cubicBezTo>
                    <a:pt x="279" y="3968"/>
                    <a:pt x="233" y="3979"/>
                    <a:pt x="191" y="4001"/>
                  </a:cubicBezTo>
                  <a:cubicBezTo>
                    <a:pt x="48" y="4085"/>
                    <a:pt x="1" y="4263"/>
                    <a:pt x="84" y="4394"/>
                  </a:cubicBezTo>
                  <a:lnTo>
                    <a:pt x="5085" y="13169"/>
                  </a:lnTo>
                  <a:cubicBezTo>
                    <a:pt x="5668" y="14193"/>
                    <a:pt x="5978" y="15360"/>
                    <a:pt x="5978" y="16538"/>
                  </a:cubicBezTo>
                  <a:lnTo>
                    <a:pt x="5978" y="37386"/>
                  </a:lnTo>
                  <a:lnTo>
                    <a:pt x="6906" y="37386"/>
                  </a:lnTo>
                  <a:lnTo>
                    <a:pt x="6906" y="16777"/>
                  </a:lnTo>
                  <a:cubicBezTo>
                    <a:pt x="6906" y="15467"/>
                    <a:pt x="7287" y="14181"/>
                    <a:pt x="8002" y="13074"/>
                  </a:cubicBezTo>
                  <a:lnTo>
                    <a:pt x="12991" y="5406"/>
                  </a:lnTo>
                  <a:cubicBezTo>
                    <a:pt x="13074" y="5275"/>
                    <a:pt x="13038" y="5097"/>
                    <a:pt x="12907" y="5013"/>
                  </a:cubicBezTo>
                  <a:cubicBezTo>
                    <a:pt x="12860" y="4983"/>
                    <a:pt x="12806" y="4968"/>
                    <a:pt x="12753" y="4968"/>
                  </a:cubicBezTo>
                  <a:cubicBezTo>
                    <a:pt x="12659" y="4968"/>
                    <a:pt x="12567" y="5013"/>
                    <a:pt x="12514" y="5097"/>
                  </a:cubicBezTo>
                  <a:lnTo>
                    <a:pt x="6906" y="13717"/>
                  </a:lnTo>
                  <a:lnTo>
                    <a:pt x="6906" y="2763"/>
                  </a:lnTo>
                  <a:lnTo>
                    <a:pt x="6645" y="179"/>
                  </a:lnTo>
                  <a:cubicBezTo>
                    <a:pt x="6633" y="60"/>
                    <a:pt x="6537" y="1"/>
                    <a:pt x="6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1"/>
            <p:cNvSpPr/>
            <p:nvPr/>
          </p:nvSpPr>
          <p:spPr>
            <a:xfrm>
              <a:off x="6083200" y="3414550"/>
              <a:ext cx="47350" cy="60425"/>
            </a:xfrm>
            <a:custGeom>
              <a:avLst/>
              <a:gdLst/>
              <a:ahLst/>
              <a:cxnLst/>
              <a:rect l="l" t="t" r="r" b="b"/>
              <a:pathLst>
                <a:path w="1894" h="2417" extrusionOk="0">
                  <a:moveTo>
                    <a:pt x="310" y="0"/>
                  </a:moveTo>
                  <a:cubicBezTo>
                    <a:pt x="310" y="0"/>
                    <a:pt x="0" y="1238"/>
                    <a:pt x="226" y="1691"/>
                  </a:cubicBezTo>
                  <a:cubicBezTo>
                    <a:pt x="441" y="2143"/>
                    <a:pt x="1476" y="2417"/>
                    <a:pt x="1476" y="2417"/>
                  </a:cubicBezTo>
                  <a:cubicBezTo>
                    <a:pt x="1476" y="2417"/>
                    <a:pt x="1893" y="1441"/>
                    <a:pt x="1679" y="988"/>
                  </a:cubicBezTo>
                  <a:cubicBezTo>
                    <a:pt x="1465" y="536"/>
                    <a:pt x="310" y="0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1"/>
            <p:cNvSpPr/>
            <p:nvPr/>
          </p:nvSpPr>
          <p:spPr>
            <a:xfrm>
              <a:off x="6071875" y="3478225"/>
              <a:ext cx="44675" cy="29425"/>
            </a:xfrm>
            <a:custGeom>
              <a:avLst/>
              <a:gdLst/>
              <a:ahLst/>
              <a:cxnLst/>
              <a:rect l="l" t="t" r="r" b="b"/>
              <a:pathLst>
                <a:path w="1787" h="1177" extrusionOk="0">
                  <a:moveTo>
                    <a:pt x="973" y="1"/>
                  </a:moveTo>
                  <a:cubicBezTo>
                    <a:pt x="881" y="1"/>
                    <a:pt x="796" y="14"/>
                    <a:pt x="727" y="49"/>
                  </a:cubicBezTo>
                  <a:cubicBezTo>
                    <a:pt x="394" y="203"/>
                    <a:pt x="1" y="1061"/>
                    <a:pt x="1" y="1061"/>
                  </a:cubicBezTo>
                  <a:cubicBezTo>
                    <a:pt x="1" y="1061"/>
                    <a:pt x="495" y="1176"/>
                    <a:pt x="890" y="1176"/>
                  </a:cubicBezTo>
                  <a:cubicBezTo>
                    <a:pt x="1033" y="1176"/>
                    <a:pt x="1162" y="1161"/>
                    <a:pt x="1251" y="1120"/>
                  </a:cubicBezTo>
                  <a:cubicBezTo>
                    <a:pt x="1584" y="953"/>
                    <a:pt x="1787" y="203"/>
                    <a:pt x="1787" y="203"/>
                  </a:cubicBezTo>
                  <a:cubicBezTo>
                    <a:pt x="1787" y="203"/>
                    <a:pt x="1329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1"/>
            <p:cNvSpPr/>
            <p:nvPr/>
          </p:nvSpPr>
          <p:spPr>
            <a:xfrm>
              <a:off x="6266550" y="3505100"/>
              <a:ext cx="44675" cy="29425"/>
            </a:xfrm>
            <a:custGeom>
              <a:avLst/>
              <a:gdLst/>
              <a:ahLst/>
              <a:cxnLst/>
              <a:rect l="l" t="t" r="r" b="b"/>
              <a:pathLst>
                <a:path w="1787" h="1177" extrusionOk="0">
                  <a:moveTo>
                    <a:pt x="897" y="1"/>
                  </a:moveTo>
                  <a:cubicBezTo>
                    <a:pt x="754" y="1"/>
                    <a:pt x="625" y="16"/>
                    <a:pt x="536" y="57"/>
                  </a:cubicBezTo>
                  <a:cubicBezTo>
                    <a:pt x="203" y="224"/>
                    <a:pt x="0" y="974"/>
                    <a:pt x="0" y="974"/>
                  </a:cubicBezTo>
                  <a:cubicBezTo>
                    <a:pt x="0" y="974"/>
                    <a:pt x="458" y="1177"/>
                    <a:pt x="814" y="1177"/>
                  </a:cubicBezTo>
                  <a:cubicBezTo>
                    <a:pt x="906" y="1177"/>
                    <a:pt x="991" y="1163"/>
                    <a:pt x="1060" y="1129"/>
                  </a:cubicBezTo>
                  <a:cubicBezTo>
                    <a:pt x="1393" y="974"/>
                    <a:pt x="1786" y="117"/>
                    <a:pt x="1786" y="117"/>
                  </a:cubicBezTo>
                  <a:cubicBezTo>
                    <a:pt x="1786" y="117"/>
                    <a:pt x="1291" y="1"/>
                    <a:pt x="8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1"/>
            <p:cNvSpPr/>
            <p:nvPr/>
          </p:nvSpPr>
          <p:spPr>
            <a:xfrm>
              <a:off x="6106700" y="3542750"/>
              <a:ext cx="46750" cy="29525"/>
            </a:xfrm>
            <a:custGeom>
              <a:avLst/>
              <a:gdLst/>
              <a:ahLst/>
              <a:cxnLst/>
              <a:rect l="l" t="t" r="r" b="b"/>
              <a:pathLst>
                <a:path w="1870" h="1181" extrusionOk="0">
                  <a:moveTo>
                    <a:pt x="1038" y="1"/>
                  </a:moveTo>
                  <a:cubicBezTo>
                    <a:pt x="628" y="1"/>
                    <a:pt x="1" y="230"/>
                    <a:pt x="1" y="230"/>
                  </a:cubicBezTo>
                  <a:cubicBezTo>
                    <a:pt x="1" y="230"/>
                    <a:pt x="489" y="1039"/>
                    <a:pt x="846" y="1158"/>
                  </a:cubicBezTo>
                  <a:cubicBezTo>
                    <a:pt x="891" y="1174"/>
                    <a:pt x="943" y="1181"/>
                    <a:pt x="997" y="1181"/>
                  </a:cubicBezTo>
                  <a:cubicBezTo>
                    <a:pt x="1358" y="1181"/>
                    <a:pt x="1870" y="885"/>
                    <a:pt x="1870" y="885"/>
                  </a:cubicBezTo>
                  <a:cubicBezTo>
                    <a:pt x="1870" y="885"/>
                    <a:pt x="1584" y="158"/>
                    <a:pt x="1239" y="27"/>
                  </a:cubicBezTo>
                  <a:cubicBezTo>
                    <a:pt x="1183" y="9"/>
                    <a:pt x="1114" y="1"/>
                    <a:pt x="10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1"/>
            <p:cNvSpPr/>
            <p:nvPr/>
          </p:nvSpPr>
          <p:spPr>
            <a:xfrm>
              <a:off x="6165650" y="3525575"/>
              <a:ext cx="34250" cy="46750"/>
            </a:xfrm>
            <a:custGeom>
              <a:avLst/>
              <a:gdLst/>
              <a:ahLst/>
              <a:cxnLst/>
              <a:rect l="l" t="t" r="r" b="b"/>
              <a:pathLst>
                <a:path w="1370" h="1870" extrusionOk="0">
                  <a:moveTo>
                    <a:pt x="1048" y="0"/>
                  </a:moveTo>
                  <a:cubicBezTo>
                    <a:pt x="1048" y="0"/>
                    <a:pt x="238" y="488"/>
                    <a:pt x="119" y="833"/>
                  </a:cubicBezTo>
                  <a:cubicBezTo>
                    <a:pt x="0" y="1191"/>
                    <a:pt x="393" y="1869"/>
                    <a:pt x="393" y="1869"/>
                  </a:cubicBezTo>
                  <a:cubicBezTo>
                    <a:pt x="393" y="1869"/>
                    <a:pt x="1119" y="1584"/>
                    <a:pt x="1250" y="1226"/>
                  </a:cubicBezTo>
                  <a:cubicBezTo>
                    <a:pt x="1369" y="881"/>
                    <a:pt x="1048" y="0"/>
                    <a:pt x="1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1"/>
            <p:cNvSpPr/>
            <p:nvPr/>
          </p:nvSpPr>
          <p:spPr>
            <a:xfrm>
              <a:off x="6116525" y="3439250"/>
              <a:ext cx="46450" cy="63125"/>
            </a:xfrm>
            <a:custGeom>
              <a:avLst/>
              <a:gdLst/>
              <a:ahLst/>
              <a:cxnLst/>
              <a:rect l="l" t="t" r="r" b="b"/>
              <a:pathLst>
                <a:path w="1858" h="2525" extrusionOk="0">
                  <a:moveTo>
                    <a:pt x="1417" y="0"/>
                  </a:moveTo>
                  <a:cubicBezTo>
                    <a:pt x="1417" y="0"/>
                    <a:pt x="334" y="655"/>
                    <a:pt x="167" y="1131"/>
                  </a:cubicBezTo>
                  <a:cubicBezTo>
                    <a:pt x="1" y="1608"/>
                    <a:pt x="524" y="2524"/>
                    <a:pt x="524" y="2524"/>
                  </a:cubicBezTo>
                  <a:cubicBezTo>
                    <a:pt x="524" y="2524"/>
                    <a:pt x="1525" y="2143"/>
                    <a:pt x="1691" y="1667"/>
                  </a:cubicBezTo>
                  <a:cubicBezTo>
                    <a:pt x="1858" y="1191"/>
                    <a:pt x="1417" y="0"/>
                    <a:pt x="1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1"/>
            <p:cNvSpPr/>
            <p:nvPr/>
          </p:nvSpPr>
          <p:spPr>
            <a:xfrm>
              <a:off x="6417450" y="3441325"/>
              <a:ext cx="47350" cy="58675"/>
            </a:xfrm>
            <a:custGeom>
              <a:avLst/>
              <a:gdLst/>
              <a:ahLst/>
              <a:cxnLst/>
              <a:rect l="l" t="t" r="r" b="b"/>
              <a:pathLst>
                <a:path w="1894" h="2347" extrusionOk="0">
                  <a:moveTo>
                    <a:pt x="1668" y="1"/>
                  </a:moveTo>
                  <a:cubicBezTo>
                    <a:pt x="1667" y="1"/>
                    <a:pt x="489" y="465"/>
                    <a:pt x="239" y="905"/>
                  </a:cubicBezTo>
                  <a:cubicBezTo>
                    <a:pt x="1" y="1346"/>
                    <a:pt x="358" y="2346"/>
                    <a:pt x="358" y="2346"/>
                  </a:cubicBezTo>
                  <a:cubicBezTo>
                    <a:pt x="358" y="2346"/>
                    <a:pt x="1406" y="2132"/>
                    <a:pt x="1656" y="1691"/>
                  </a:cubicBezTo>
                  <a:cubicBezTo>
                    <a:pt x="1894" y="1251"/>
                    <a:pt x="1668" y="1"/>
                    <a:pt x="16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1"/>
            <p:cNvSpPr/>
            <p:nvPr/>
          </p:nvSpPr>
          <p:spPr>
            <a:xfrm>
              <a:off x="6358225" y="3587900"/>
              <a:ext cx="47650" cy="29500"/>
            </a:xfrm>
            <a:custGeom>
              <a:avLst/>
              <a:gdLst/>
              <a:ahLst/>
              <a:cxnLst/>
              <a:rect l="l" t="t" r="r" b="b"/>
              <a:pathLst>
                <a:path w="1906" h="1180" extrusionOk="0">
                  <a:moveTo>
                    <a:pt x="843" y="0"/>
                  </a:moveTo>
                  <a:cubicBezTo>
                    <a:pt x="787" y="0"/>
                    <a:pt x="735" y="6"/>
                    <a:pt x="691" y="19"/>
                  </a:cubicBezTo>
                  <a:cubicBezTo>
                    <a:pt x="334" y="114"/>
                    <a:pt x="0" y="829"/>
                    <a:pt x="0" y="829"/>
                  </a:cubicBezTo>
                  <a:cubicBezTo>
                    <a:pt x="0" y="829"/>
                    <a:pt x="521" y="1179"/>
                    <a:pt x="887" y="1179"/>
                  </a:cubicBezTo>
                  <a:cubicBezTo>
                    <a:pt x="931" y="1179"/>
                    <a:pt x="974" y="1174"/>
                    <a:pt x="1012" y="1162"/>
                  </a:cubicBezTo>
                  <a:cubicBezTo>
                    <a:pt x="1370" y="1067"/>
                    <a:pt x="1905" y="293"/>
                    <a:pt x="1905" y="293"/>
                  </a:cubicBezTo>
                  <a:cubicBezTo>
                    <a:pt x="1905" y="293"/>
                    <a:pt x="1247" y="0"/>
                    <a:pt x="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1"/>
            <p:cNvSpPr/>
            <p:nvPr/>
          </p:nvSpPr>
          <p:spPr>
            <a:xfrm>
              <a:off x="6357025" y="3501750"/>
              <a:ext cx="33975" cy="47650"/>
            </a:xfrm>
            <a:custGeom>
              <a:avLst/>
              <a:gdLst/>
              <a:ahLst/>
              <a:cxnLst/>
              <a:rect l="l" t="t" r="r" b="b"/>
              <a:pathLst>
                <a:path w="1359" h="1906" extrusionOk="0">
                  <a:moveTo>
                    <a:pt x="382" y="1"/>
                  </a:moveTo>
                  <a:cubicBezTo>
                    <a:pt x="382" y="1"/>
                    <a:pt x="1" y="858"/>
                    <a:pt x="108" y="1215"/>
                  </a:cubicBezTo>
                  <a:cubicBezTo>
                    <a:pt x="203" y="1572"/>
                    <a:pt x="918" y="1906"/>
                    <a:pt x="918" y="1906"/>
                  </a:cubicBezTo>
                  <a:cubicBezTo>
                    <a:pt x="918" y="1906"/>
                    <a:pt x="1358" y="1251"/>
                    <a:pt x="1251" y="893"/>
                  </a:cubicBezTo>
                  <a:cubicBezTo>
                    <a:pt x="1156" y="536"/>
                    <a:pt x="382" y="1"/>
                    <a:pt x="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1"/>
            <p:cNvSpPr/>
            <p:nvPr/>
          </p:nvSpPr>
          <p:spPr>
            <a:xfrm>
              <a:off x="6409425" y="3495475"/>
              <a:ext cx="64600" cy="39900"/>
            </a:xfrm>
            <a:custGeom>
              <a:avLst/>
              <a:gdLst/>
              <a:ahLst/>
              <a:cxnLst/>
              <a:rect l="l" t="t" r="r" b="b"/>
              <a:pathLst>
                <a:path w="2584" h="1596" extrusionOk="0">
                  <a:moveTo>
                    <a:pt x="1143" y="0"/>
                  </a:moveTo>
                  <a:cubicBezTo>
                    <a:pt x="1068" y="0"/>
                    <a:pt x="999" y="8"/>
                    <a:pt x="941" y="25"/>
                  </a:cubicBezTo>
                  <a:cubicBezTo>
                    <a:pt x="453" y="156"/>
                    <a:pt x="0" y="1121"/>
                    <a:pt x="0" y="1121"/>
                  </a:cubicBezTo>
                  <a:cubicBezTo>
                    <a:pt x="0" y="1121"/>
                    <a:pt x="712" y="1595"/>
                    <a:pt x="1212" y="1595"/>
                  </a:cubicBezTo>
                  <a:cubicBezTo>
                    <a:pt x="1272" y="1595"/>
                    <a:pt x="1329" y="1588"/>
                    <a:pt x="1381" y="1573"/>
                  </a:cubicBezTo>
                  <a:cubicBezTo>
                    <a:pt x="1858" y="1442"/>
                    <a:pt x="2584" y="394"/>
                    <a:pt x="2584" y="394"/>
                  </a:cubicBezTo>
                  <a:cubicBezTo>
                    <a:pt x="2584" y="394"/>
                    <a:pt x="1685" y="0"/>
                    <a:pt x="11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1"/>
            <p:cNvSpPr/>
            <p:nvPr/>
          </p:nvSpPr>
          <p:spPr>
            <a:xfrm>
              <a:off x="6260000" y="3351425"/>
              <a:ext cx="46450" cy="63125"/>
            </a:xfrm>
            <a:custGeom>
              <a:avLst/>
              <a:gdLst/>
              <a:ahLst/>
              <a:cxnLst/>
              <a:rect l="l" t="t" r="r" b="b"/>
              <a:pathLst>
                <a:path w="1858" h="2525" extrusionOk="0">
                  <a:moveTo>
                    <a:pt x="1417" y="1"/>
                  </a:moveTo>
                  <a:cubicBezTo>
                    <a:pt x="1417" y="1"/>
                    <a:pt x="334" y="656"/>
                    <a:pt x="167" y="1132"/>
                  </a:cubicBezTo>
                  <a:cubicBezTo>
                    <a:pt x="0" y="1608"/>
                    <a:pt x="536" y="2525"/>
                    <a:pt x="536" y="2525"/>
                  </a:cubicBezTo>
                  <a:cubicBezTo>
                    <a:pt x="536" y="2525"/>
                    <a:pt x="1524" y="2144"/>
                    <a:pt x="1691" y="1668"/>
                  </a:cubicBezTo>
                  <a:cubicBezTo>
                    <a:pt x="1858" y="1192"/>
                    <a:pt x="1417" y="1"/>
                    <a:pt x="1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1"/>
            <p:cNvSpPr/>
            <p:nvPr/>
          </p:nvSpPr>
          <p:spPr>
            <a:xfrm>
              <a:off x="6273100" y="3380450"/>
              <a:ext cx="60450" cy="39800"/>
            </a:xfrm>
            <a:custGeom>
              <a:avLst/>
              <a:gdLst/>
              <a:ahLst/>
              <a:cxnLst/>
              <a:rect l="l" t="t" r="r" b="b"/>
              <a:pathLst>
                <a:path w="2418" h="1592" extrusionOk="0">
                  <a:moveTo>
                    <a:pt x="1213" y="1"/>
                  </a:moveTo>
                  <a:cubicBezTo>
                    <a:pt x="1021" y="1"/>
                    <a:pt x="846" y="21"/>
                    <a:pt x="727" y="78"/>
                  </a:cubicBezTo>
                  <a:cubicBezTo>
                    <a:pt x="274" y="304"/>
                    <a:pt x="0" y="1328"/>
                    <a:pt x="0" y="1328"/>
                  </a:cubicBezTo>
                  <a:cubicBezTo>
                    <a:pt x="0" y="1328"/>
                    <a:pt x="618" y="1592"/>
                    <a:pt x="1098" y="1592"/>
                  </a:cubicBezTo>
                  <a:cubicBezTo>
                    <a:pt x="1222" y="1592"/>
                    <a:pt x="1336" y="1575"/>
                    <a:pt x="1429" y="1531"/>
                  </a:cubicBezTo>
                  <a:cubicBezTo>
                    <a:pt x="1881" y="1316"/>
                    <a:pt x="2417" y="161"/>
                    <a:pt x="2417" y="161"/>
                  </a:cubicBezTo>
                  <a:cubicBezTo>
                    <a:pt x="2417" y="161"/>
                    <a:pt x="1748" y="1"/>
                    <a:pt x="1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1"/>
            <p:cNvSpPr/>
            <p:nvPr/>
          </p:nvSpPr>
          <p:spPr>
            <a:xfrm>
              <a:off x="6209700" y="3449775"/>
              <a:ext cx="54200" cy="42050"/>
            </a:xfrm>
            <a:custGeom>
              <a:avLst/>
              <a:gdLst/>
              <a:ahLst/>
              <a:cxnLst/>
              <a:rect l="l" t="t" r="r" b="b"/>
              <a:pathLst>
                <a:path w="2168" h="1682" extrusionOk="0">
                  <a:moveTo>
                    <a:pt x="329" y="0"/>
                  </a:moveTo>
                  <a:cubicBezTo>
                    <a:pt x="134" y="0"/>
                    <a:pt x="0" y="8"/>
                    <a:pt x="0" y="8"/>
                  </a:cubicBezTo>
                  <a:cubicBezTo>
                    <a:pt x="0" y="8"/>
                    <a:pt x="310" y="1234"/>
                    <a:pt x="726" y="1532"/>
                  </a:cubicBezTo>
                  <a:cubicBezTo>
                    <a:pt x="882" y="1646"/>
                    <a:pt x="1131" y="1682"/>
                    <a:pt x="1379" y="1682"/>
                  </a:cubicBezTo>
                  <a:cubicBezTo>
                    <a:pt x="1775" y="1682"/>
                    <a:pt x="2167" y="1591"/>
                    <a:pt x="2167" y="1591"/>
                  </a:cubicBezTo>
                  <a:cubicBezTo>
                    <a:pt x="2167" y="1591"/>
                    <a:pt x="2084" y="532"/>
                    <a:pt x="1679" y="234"/>
                  </a:cubicBezTo>
                  <a:cubicBezTo>
                    <a:pt x="1405" y="33"/>
                    <a:pt x="735" y="0"/>
                    <a:pt x="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1"/>
            <p:cNvSpPr/>
            <p:nvPr/>
          </p:nvSpPr>
          <p:spPr>
            <a:xfrm>
              <a:off x="6132900" y="4200950"/>
              <a:ext cx="292025" cy="105975"/>
            </a:xfrm>
            <a:custGeom>
              <a:avLst/>
              <a:gdLst/>
              <a:ahLst/>
              <a:cxnLst/>
              <a:rect l="l" t="t" r="r" b="b"/>
              <a:pathLst>
                <a:path w="11681" h="4239" extrusionOk="0">
                  <a:moveTo>
                    <a:pt x="4842" y="0"/>
                  </a:moveTo>
                  <a:cubicBezTo>
                    <a:pt x="4223" y="0"/>
                    <a:pt x="3611" y="240"/>
                    <a:pt x="3156" y="703"/>
                  </a:cubicBezTo>
                  <a:lnTo>
                    <a:pt x="215" y="3632"/>
                  </a:lnTo>
                  <a:cubicBezTo>
                    <a:pt x="0" y="3858"/>
                    <a:pt x="155" y="4239"/>
                    <a:pt x="477" y="4239"/>
                  </a:cubicBezTo>
                  <a:lnTo>
                    <a:pt x="11192" y="4239"/>
                  </a:lnTo>
                  <a:cubicBezTo>
                    <a:pt x="11549" y="4239"/>
                    <a:pt x="11680" y="3763"/>
                    <a:pt x="11371" y="3572"/>
                  </a:cubicBezTo>
                  <a:lnTo>
                    <a:pt x="6096" y="357"/>
                  </a:lnTo>
                  <a:cubicBezTo>
                    <a:pt x="5709" y="117"/>
                    <a:pt x="5274" y="0"/>
                    <a:pt x="4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1"/>
            <p:cNvSpPr/>
            <p:nvPr/>
          </p:nvSpPr>
          <p:spPr>
            <a:xfrm>
              <a:off x="6224575" y="4049725"/>
              <a:ext cx="59550" cy="64675"/>
            </a:xfrm>
            <a:custGeom>
              <a:avLst/>
              <a:gdLst/>
              <a:ahLst/>
              <a:cxnLst/>
              <a:rect l="l" t="t" r="r" b="b"/>
              <a:pathLst>
                <a:path w="2382" h="2587" extrusionOk="0">
                  <a:moveTo>
                    <a:pt x="1013" y="1"/>
                  </a:moveTo>
                  <a:cubicBezTo>
                    <a:pt x="870" y="1"/>
                    <a:pt x="774" y="751"/>
                    <a:pt x="643" y="882"/>
                  </a:cubicBezTo>
                  <a:cubicBezTo>
                    <a:pt x="524" y="1001"/>
                    <a:pt x="286" y="1168"/>
                    <a:pt x="286" y="1168"/>
                  </a:cubicBezTo>
                  <a:lnTo>
                    <a:pt x="1" y="1954"/>
                  </a:lnTo>
                  <a:cubicBezTo>
                    <a:pt x="1" y="1954"/>
                    <a:pt x="534" y="2587"/>
                    <a:pt x="1493" y="2587"/>
                  </a:cubicBezTo>
                  <a:cubicBezTo>
                    <a:pt x="1527" y="2587"/>
                    <a:pt x="1561" y="2586"/>
                    <a:pt x="1596" y="2585"/>
                  </a:cubicBezTo>
                  <a:cubicBezTo>
                    <a:pt x="1953" y="2573"/>
                    <a:pt x="2108" y="2406"/>
                    <a:pt x="2239" y="2239"/>
                  </a:cubicBezTo>
                  <a:cubicBezTo>
                    <a:pt x="2358" y="2084"/>
                    <a:pt x="2239" y="1799"/>
                    <a:pt x="2310" y="1608"/>
                  </a:cubicBezTo>
                  <a:cubicBezTo>
                    <a:pt x="2382" y="1418"/>
                    <a:pt x="2144" y="1299"/>
                    <a:pt x="2191" y="1084"/>
                  </a:cubicBezTo>
                  <a:cubicBezTo>
                    <a:pt x="2251" y="775"/>
                    <a:pt x="2036" y="620"/>
                    <a:pt x="2036" y="620"/>
                  </a:cubicBezTo>
                  <a:cubicBezTo>
                    <a:pt x="2036" y="620"/>
                    <a:pt x="1826" y="1072"/>
                    <a:pt x="1524" y="1072"/>
                  </a:cubicBezTo>
                  <a:cubicBezTo>
                    <a:pt x="1497" y="1072"/>
                    <a:pt x="1469" y="1068"/>
                    <a:pt x="1441" y="1061"/>
                  </a:cubicBezTo>
                  <a:cubicBezTo>
                    <a:pt x="1144" y="989"/>
                    <a:pt x="1132" y="191"/>
                    <a:pt x="1132" y="191"/>
                  </a:cubicBezTo>
                  <a:cubicBezTo>
                    <a:pt x="1132" y="191"/>
                    <a:pt x="1167" y="1"/>
                    <a:pt x="101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1"/>
            <p:cNvSpPr/>
            <p:nvPr/>
          </p:nvSpPr>
          <p:spPr>
            <a:xfrm>
              <a:off x="6403175" y="3460500"/>
              <a:ext cx="909850" cy="693150"/>
            </a:xfrm>
            <a:custGeom>
              <a:avLst/>
              <a:gdLst/>
              <a:ahLst/>
              <a:cxnLst/>
              <a:rect l="l" t="t" r="r" b="b"/>
              <a:pathLst>
                <a:path w="36394" h="27726" extrusionOk="0">
                  <a:moveTo>
                    <a:pt x="19634" y="9913"/>
                  </a:moveTo>
                  <a:cubicBezTo>
                    <a:pt x="19884" y="9985"/>
                    <a:pt x="20134" y="10056"/>
                    <a:pt x="20384" y="10140"/>
                  </a:cubicBezTo>
                  <a:cubicBezTo>
                    <a:pt x="20431" y="10461"/>
                    <a:pt x="20467" y="10783"/>
                    <a:pt x="20431" y="11104"/>
                  </a:cubicBezTo>
                  <a:cubicBezTo>
                    <a:pt x="20408" y="11342"/>
                    <a:pt x="20324" y="11580"/>
                    <a:pt x="20241" y="11807"/>
                  </a:cubicBezTo>
                  <a:cubicBezTo>
                    <a:pt x="19788" y="11795"/>
                    <a:pt x="19622" y="11604"/>
                    <a:pt x="19598" y="11033"/>
                  </a:cubicBezTo>
                  <a:cubicBezTo>
                    <a:pt x="19586" y="10783"/>
                    <a:pt x="19610" y="10521"/>
                    <a:pt x="19622" y="10271"/>
                  </a:cubicBezTo>
                  <a:cubicBezTo>
                    <a:pt x="19622" y="10152"/>
                    <a:pt x="19634" y="10033"/>
                    <a:pt x="19634" y="9913"/>
                  </a:cubicBezTo>
                  <a:close/>
                  <a:moveTo>
                    <a:pt x="14776" y="10473"/>
                  </a:moveTo>
                  <a:lnTo>
                    <a:pt x="14776" y="10473"/>
                  </a:lnTo>
                  <a:cubicBezTo>
                    <a:pt x="14693" y="11033"/>
                    <a:pt x="14693" y="11616"/>
                    <a:pt x="14824" y="12271"/>
                  </a:cubicBezTo>
                  <a:cubicBezTo>
                    <a:pt x="14847" y="12378"/>
                    <a:pt x="14895" y="12485"/>
                    <a:pt x="14931" y="12592"/>
                  </a:cubicBezTo>
                  <a:cubicBezTo>
                    <a:pt x="14990" y="12747"/>
                    <a:pt x="15062" y="12902"/>
                    <a:pt x="15014" y="12997"/>
                  </a:cubicBezTo>
                  <a:cubicBezTo>
                    <a:pt x="15002" y="13021"/>
                    <a:pt x="14990" y="13045"/>
                    <a:pt x="14955" y="13069"/>
                  </a:cubicBezTo>
                  <a:cubicBezTo>
                    <a:pt x="14895" y="12973"/>
                    <a:pt x="14824" y="12902"/>
                    <a:pt x="14764" y="12819"/>
                  </a:cubicBezTo>
                  <a:cubicBezTo>
                    <a:pt x="14597" y="12628"/>
                    <a:pt x="14454" y="12438"/>
                    <a:pt x="14359" y="12235"/>
                  </a:cubicBezTo>
                  <a:cubicBezTo>
                    <a:pt x="14181" y="11854"/>
                    <a:pt x="14121" y="11366"/>
                    <a:pt x="14145" y="10902"/>
                  </a:cubicBezTo>
                  <a:cubicBezTo>
                    <a:pt x="14359" y="10735"/>
                    <a:pt x="14574" y="10592"/>
                    <a:pt x="14776" y="10473"/>
                  </a:cubicBezTo>
                  <a:close/>
                  <a:moveTo>
                    <a:pt x="20705" y="10259"/>
                  </a:moveTo>
                  <a:lnTo>
                    <a:pt x="20705" y="10259"/>
                  </a:lnTo>
                  <a:cubicBezTo>
                    <a:pt x="21074" y="10390"/>
                    <a:pt x="21443" y="10533"/>
                    <a:pt x="21813" y="10687"/>
                  </a:cubicBezTo>
                  <a:cubicBezTo>
                    <a:pt x="21777" y="11473"/>
                    <a:pt x="21705" y="12259"/>
                    <a:pt x="21515" y="12961"/>
                  </a:cubicBezTo>
                  <a:cubicBezTo>
                    <a:pt x="21455" y="13211"/>
                    <a:pt x="21372" y="13402"/>
                    <a:pt x="21277" y="13581"/>
                  </a:cubicBezTo>
                  <a:cubicBezTo>
                    <a:pt x="20872" y="13557"/>
                    <a:pt x="20598" y="13462"/>
                    <a:pt x="20455" y="13295"/>
                  </a:cubicBezTo>
                  <a:cubicBezTo>
                    <a:pt x="20312" y="13116"/>
                    <a:pt x="20289" y="12842"/>
                    <a:pt x="20372" y="12438"/>
                  </a:cubicBezTo>
                  <a:cubicBezTo>
                    <a:pt x="20408" y="12283"/>
                    <a:pt x="20467" y="12116"/>
                    <a:pt x="20527" y="11938"/>
                  </a:cubicBezTo>
                  <a:cubicBezTo>
                    <a:pt x="20622" y="11687"/>
                    <a:pt x="20705" y="11426"/>
                    <a:pt x="20741" y="11140"/>
                  </a:cubicBezTo>
                  <a:cubicBezTo>
                    <a:pt x="20777" y="10830"/>
                    <a:pt x="20753" y="10544"/>
                    <a:pt x="20705" y="10259"/>
                  </a:cubicBezTo>
                  <a:close/>
                  <a:moveTo>
                    <a:pt x="18241" y="9652"/>
                  </a:moveTo>
                  <a:lnTo>
                    <a:pt x="18241" y="9652"/>
                  </a:lnTo>
                  <a:cubicBezTo>
                    <a:pt x="18610" y="9687"/>
                    <a:pt x="18967" y="9747"/>
                    <a:pt x="19336" y="9830"/>
                  </a:cubicBezTo>
                  <a:cubicBezTo>
                    <a:pt x="19324" y="9973"/>
                    <a:pt x="19324" y="10116"/>
                    <a:pt x="19312" y="10259"/>
                  </a:cubicBezTo>
                  <a:cubicBezTo>
                    <a:pt x="19300" y="10509"/>
                    <a:pt x="19276" y="10771"/>
                    <a:pt x="19288" y="11045"/>
                  </a:cubicBezTo>
                  <a:cubicBezTo>
                    <a:pt x="19312" y="11521"/>
                    <a:pt x="19431" y="12045"/>
                    <a:pt x="20146" y="12104"/>
                  </a:cubicBezTo>
                  <a:cubicBezTo>
                    <a:pt x="20110" y="12199"/>
                    <a:pt x="20086" y="12283"/>
                    <a:pt x="20074" y="12378"/>
                  </a:cubicBezTo>
                  <a:cubicBezTo>
                    <a:pt x="19955" y="12866"/>
                    <a:pt x="20015" y="13235"/>
                    <a:pt x="20217" y="13485"/>
                  </a:cubicBezTo>
                  <a:cubicBezTo>
                    <a:pt x="20396" y="13712"/>
                    <a:pt x="20681" y="13831"/>
                    <a:pt x="21098" y="13878"/>
                  </a:cubicBezTo>
                  <a:cubicBezTo>
                    <a:pt x="20967" y="14057"/>
                    <a:pt x="20836" y="14212"/>
                    <a:pt x="20681" y="14378"/>
                  </a:cubicBezTo>
                  <a:cubicBezTo>
                    <a:pt x="20491" y="14581"/>
                    <a:pt x="20289" y="14807"/>
                    <a:pt x="20098" y="15093"/>
                  </a:cubicBezTo>
                  <a:cubicBezTo>
                    <a:pt x="20086" y="15105"/>
                    <a:pt x="20074" y="15116"/>
                    <a:pt x="20062" y="15140"/>
                  </a:cubicBezTo>
                  <a:cubicBezTo>
                    <a:pt x="20050" y="15137"/>
                    <a:pt x="20038" y="15136"/>
                    <a:pt x="20027" y="15136"/>
                  </a:cubicBezTo>
                  <a:cubicBezTo>
                    <a:pt x="19992" y="15136"/>
                    <a:pt x="19958" y="15149"/>
                    <a:pt x="19931" y="15176"/>
                  </a:cubicBezTo>
                  <a:cubicBezTo>
                    <a:pt x="19837" y="15279"/>
                    <a:pt x="19713" y="15332"/>
                    <a:pt x="19557" y="15332"/>
                  </a:cubicBezTo>
                  <a:cubicBezTo>
                    <a:pt x="19496" y="15332"/>
                    <a:pt x="19430" y="15324"/>
                    <a:pt x="19360" y="15307"/>
                  </a:cubicBezTo>
                  <a:cubicBezTo>
                    <a:pt x="18836" y="15188"/>
                    <a:pt x="18288" y="14664"/>
                    <a:pt x="18181" y="14307"/>
                  </a:cubicBezTo>
                  <a:cubicBezTo>
                    <a:pt x="18050" y="13914"/>
                    <a:pt x="18145" y="13497"/>
                    <a:pt x="18229" y="13057"/>
                  </a:cubicBezTo>
                  <a:cubicBezTo>
                    <a:pt x="18276" y="12819"/>
                    <a:pt x="18336" y="12569"/>
                    <a:pt x="18348" y="12330"/>
                  </a:cubicBezTo>
                  <a:cubicBezTo>
                    <a:pt x="18395" y="11604"/>
                    <a:pt x="18431" y="10544"/>
                    <a:pt x="18241" y="9652"/>
                  </a:cubicBezTo>
                  <a:close/>
                  <a:moveTo>
                    <a:pt x="13835" y="11152"/>
                  </a:moveTo>
                  <a:cubicBezTo>
                    <a:pt x="13835" y="11592"/>
                    <a:pt x="13919" y="12021"/>
                    <a:pt x="14073" y="12366"/>
                  </a:cubicBezTo>
                  <a:cubicBezTo>
                    <a:pt x="14193" y="12604"/>
                    <a:pt x="14359" y="12819"/>
                    <a:pt x="14526" y="13009"/>
                  </a:cubicBezTo>
                  <a:cubicBezTo>
                    <a:pt x="14585" y="13092"/>
                    <a:pt x="14657" y="13176"/>
                    <a:pt x="14716" y="13259"/>
                  </a:cubicBezTo>
                  <a:cubicBezTo>
                    <a:pt x="14716" y="13283"/>
                    <a:pt x="14716" y="13307"/>
                    <a:pt x="14728" y="13331"/>
                  </a:cubicBezTo>
                  <a:cubicBezTo>
                    <a:pt x="14740" y="13378"/>
                    <a:pt x="14788" y="13402"/>
                    <a:pt x="14824" y="13414"/>
                  </a:cubicBezTo>
                  <a:cubicBezTo>
                    <a:pt x="14895" y="13533"/>
                    <a:pt x="14955" y="13652"/>
                    <a:pt x="14990" y="13783"/>
                  </a:cubicBezTo>
                  <a:cubicBezTo>
                    <a:pt x="15074" y="14069"/>
                    <a:pt x="15026" y="14354"/>
                    <a:pt x="14847" y="14628"/>
                  </a:cubicBezTo>
                  <a:cubicBezTo>
                    <a:pt x="14597" y="15009"/>
                    <a:pt x="14121" y="15319"/>
                    <a:pt x="13633" y="15426"/>
                  </a:cubicBezTo>
                  <a:cubicBezTo>
                    <a:pt x="13490" y="15331"/>
                    <a:pt x="13347" y="15212"/>
                    <a:pt x="13216" y="15081"/>
                  </a:cubicBezTo>
                  <a:cubicBezTo>
                    <a:pt x="12930" y="14819"/>
                    <a:pt x="12538" y="13723"/>
                    <a:pt x="12299" y="12604"/>
                  </a:cubicBezTo>
                  <a:cubicBezTo>
                    <a:pt x="12692" y="12199"/>
                    <a:pt x="13097" y="11807"/>
                    <a:pt x="13502" y="11437"/>
                  </a:cubicBezTo>
                  <a:cubicBezTo>
                    <a:pt x="13609" y="11330"/>
                    <a:pt x="13716" y="11235"/>
                    <a:pt x="13835" y="11152"/>
                  </a:cubicBezTo>
                  <a:close/>
                  <a:moveTo>
                    <a:pt x="22110" y="10806"/>
                  </a:moveTo>
                  <a:cubicBezTo>
                    <a:pt x="22479" y="10961"/>
                    <a:pt x="22848" y="11116"/>
                    <a:pt x="23229" y="11271"/>
                  </a:cubicBezTo>
                  <a:cubicBezTo>
                    <a:pt x="23265" y="11295"/>
                    <a:pt x="23301" y="11306"/>
                    <a:pt x="23337" y="11318"/>
                  </a:cubicBezTo>
                  <a:cubicBezTo>
                    <a:pt x="22991" y="11842"/>
                    <a:pt x="22717" y="12414"/>
                    <a:pt x="22503" y="13021"/>
                  </a:cubicBezTo>
                  <a:cubicBezTo>
                    <a:pt x="22158" y="14033"/>
                    <a:pt x="21777" y="14986"/>
                    <a:pt x="20955" y="15521"/>
                  </a:cubicBezTo>
                  <a:cubicBezTo>
                    <a:pt x="20867" y="15565"/>
                    <a:pt x="20779" y="15630"/>
                    <a:pt x="20682" y="15630"/>
                  </a:cubicBezTo>
                  <a:cubicBezTo>
                    <a:pt x="20674" y="15630"/>
                    <a:pt x="20666" y="15629"/>
                    <a:pt x="20658" y="15628"/>
                  </a:cubicBezTo>
                  <a:cubicBezTo>
                    <a:pt x="20503" y="15628"/>
                    <a:pt x="20384" y="15486"/>
                    <a:pt x="20312" y="15331"/>
                  </a:cubicBezTo>
                  <a:cubicBezTo>
                    <a:pt x="20324" y="15307"/>
                    <a:pt x="20336" y="15283"/>
                    <a:pt x="20348" y="15271"/>
                  </a:cubicBezTo>
                  <a:cubicBezTo>
                    <a:pt x="20539" y="14997"/>
                    <a:pt x="20729" y="14783"/>
                    <a:pt x="20908" y="14581"/>
                  </a:cubicBezTo>
                  <a:cubicBezTo>
                    <a:pt x="21110" y="14366"/>
                    <a:pt x="21289" y="14164"/>
                    <a:pt x="21455" y="13890"/>
                  </a:cubicBezTo>
                  <a:lnTo>
                    <a:pt x="21515" y="13890"/>
                  </a:lnTo>
                  <a:cubicBezTo>
                    <a:pt x="21598" y="13890"/>
                    <a:pt x="21670" y="13819"/>
                    <a:pt x="21670" y="13735"/>
                  </a:cubicBezTo>
                  <a:cubicBezTo>
                    <a:pt x="21670" y="13688"/>
                    <a:pt x="21646" y="13652"/>
                    <a:pt x="21610" y="13616"/>
                  </a:cubicBezTo>
                  <a:cubicBezTo>
                    <a:pt x="21682" y="13450"/>
                    <a:pt x="21765" y="13271"/>
                    <a:pt x="21824" y="13045"/>
                  </a:cubicBezTo>
                  <a:cubicBezTo>
                    <a:pt x="22003" y="12342"/>
                    <a:pt x="22074" y="11580"/>
                    <a:pt x="22110" y="10806"/>
                  </a:cubicBezTo>
                  <a:close/>
                  <a:moveTo>
                    <a:pt x="12026" y="12878"/>
                  </a:moveTo>
                  <a:cubicBezTo>
                    <a:pt x="12288" y="13985"/>
                    <a:pt x="12680" y="15009"/>
                    <a:pt x="13002" y="15307"/>
                  </a:cubicBezTo>
                  <a:cubicBezTo>
                    <a:pt x="13133" y="15438"/>
                    <a:pt x="13276" y="15545"/>
                    <a:pt x="13419" y="15652"/>
                  </a:cubicBezTo>
                  <a:cubicBezTo>
                    <a:pt x="13442" y="15712"/>
                    <a:pt x="13490" y="15748"/>
                    <a:pt x="13561" y="15748"/>
                  </a:cubicBezTo>
                  <a:lnTo>
                    <a:pt x="13573" y="15748"/>
                  </a:lnTo>
                  <a:cubicBezTo>
                    <a:pt x="13895" y="15950"/>
                    <a:pt x="14240" y="16081"/>
                    <a:pt x="14585" y="16152"/>
                  </a:cubicBezTo>
                  <a:cubicBezTo>
                    <a:pt x="14289" y="16397"/>
                    <a:pt x="14029" y="16520"/>
                    <a:pt x="13795" y="16520"/>
                  </a:cubicBezTo>
                  <a:cubicBezTo>
                    <a:pt x="13756" y="16520"/>
                    <a:pt x="13718" y="16516"/>
                    <a:pt x="13681" y="16509"/>
                  </a:cubicBezTo>
                  <a:cubicBezTo>
                    <a:pt x="13073" y="16390"/>
                    <a:pt x="12633" y="15438"/>
                    <a:pt x="12204" y="14521"/>
                  </a:cubicBezTo>
                  <a:cubicBezTo>
                    <a:pt x="12014" y="14093"/>
                    <a:pt x="11811" y="13664"/>
                    <a:pt x="11597" y="13319"/>
                  </a:cubicBezTo>
                  <a:cubicBezTo>
                    <a:pt x="11740" y="13176"/>
                    <a:pt x="11883" y="13021"/>
                    <a:pt x="12026" y="12878"/>
                  </a:cubicBezTo>
                  <a:close/>
                  <a:moveTo>
                    <a:pt x="17692" y="9623"/>
                  </a:moveTo>
                  <a:cubicBezTo>
                    <a:pt x="17768" y="9623"/>
                    <a:pt x="17843" y="9625"/>
                    <a:pt x="17919" y="9628"/>
                  </a:cubicBezTo>
                  <a:cubicBezTo>
                    <a:pt x="18133" y="10592"/>
                    <a:pt x="18074" y="11830"/>
                    <a:pt x="18038" y="12307"/>
                  </a:cubicBezTo>
                  <a:cubicBezTo>
                    <a:pt x="18026" y="12533"/>
                    <a:pt x="17979" y="12759"/>
                    <a:pt x="17931" y="12985"/>
                  </a:cubicBezTo>
                  <a:cubicBezTo>
                    <a:pt x="17836" y="13450"/>
                    <a:pt x="17729" y="13926"/>
                    <a:pt x="17883" y="14402"/>
                  </a:cubicBezTo>
                  <a:cubicBezTo>
                    <a:pt x="18038" y="14902"/>
                    <a:pt x="18705" y="15474"/>
                    <a:pt x="19300" y="15605"/>
                  </a:cubicBezTo>
                  <a:cubicBezTo>
                    <a:pt x="19384" y="15628"/>
                    <a:pt x="19479" y="15640"/>
                    <a:pt x="19562" y="15640"/>
                  </a:cubicBezTo>
                  <a:cubicBezTo>
                    <a:pt x="19634" y="15640"/>
                    <a:pt x="19705" y="15628"/>
                    <a:pt x="19777" y="15617"/>
                  </a:cubicBezTo>
                  <a:lnTo>
                    <a:pt x="19777" y="15617"/>
                  </a:lnTo>
                  <a:cubicBezTo>
                    <a:pt x="19479" y="16164"/>
                    <a:pt x="19372" y="16617"/>
                    <a:pt x="19348" y="17081"/>
                  </a:cubicBezTo>
                  <a:cubicBezTo>
                    <a:pt x="19288" y="17105"/>
                    <a:pt x="19253" y="17152"/>
                    <a:pt x="19241" y="17212"/>
                  </a:cubicBezTo>
                  <a:cubicBezTo>
                    <a:pt x="18931" y="16474"/>
                    <a:pt x="18300" y="16140"/>
                    <a:pt x="16633" y="16045"/>
                  </a:cubicBezTo>
                  <a:cubicBezTo>
                    <a:pt x="16490" y="16033"/>
                    <a:pt x="16348" y="16033"/>
                    <a:pt x="16217" y="16021"/>
                  </a:cubicBezTo>
                  <a:cubicBezTo>
                    <a:pt x="15407" y="15986"/>
                    <a:pt x="14681" y="15950"/>
                    <a:pt x="14014" y="15640"/>
                  </a:cubicBezTo>
                  <a:cubicBezTo>
                    <a:pt x="14466" y="15474"/>
                    <a:pt x="14871" y="15164"/>
                    <a:pt x="15109" y="14807"/>
                  </a:cubicBezTo>
                  <a:cubicBezTo>
                    <a:pt x="15336" y="14450"/>
                    <a:pt x="15395" y="14069"/>
                    <a:pt x="15300" y="13700"/>
                  </a:cubicBezTo>
                  <a:cubicBezTo>
                    <a:pt x="15252" y="13557"/>
                    <a:pt x="15193" y="13438"/>
                    <a:pt x="15121" y="13319"/>
                  </a:cubicBezTo>
                  <a:cubicBezTo>
                    <a:pt x="15205" y="13259"/>
                    <a:pt x="15264" y="13200"/>
                    <a:pt x="15300" y="13116"/>
                  </a:cubicBezTo>
                  <a:cubicBezTo>
                    <a:pt x="15395" y="12914"/>
                    <a:pt x="15312" y="12688"/>
                    <a:pt x="15216" y="12473"/>
                  </a:cubicBezTo>
                  <a:cubicBezTo>
                    <a:pt x="15181" y="12390"/>
                    <a:pt x="15145" y="12295"/>
                    <a:pt x="15133" y="12199"/>
                  </a:cubicBezTo>
                  <a:cubicBezTo>
                    <a:pt x="14990" y="11497"/>
                    <a:pt x="15002" y="10890"/>
                    <a:pt x="15121" y="10283"/>
                  </a:cubicBezTo>
                  <a:cubicBezTo>
                    <a:pt x="15996" y="9812"/>
                    <a:pt x="16841" y="9623"/>
                    <a:pt x="17692" y="9623"/>
                  </a:cubicBezTo>
                  <a:close/>
                  <a:moveTo>
                    <a:pt x="26501" y="1"/>
                  </a:moveTo>
                  <a:cubicBezTo>
                    <a:pt x="24984" y="1"/>
                    <a:pt x="22536" y="3584"/>
                    <a:pt x="21094" y="3584"/>
                  </a:cubicBezTo>
                  <a:cubicBezTo>
                    <a:pt x="21038" y="3584"/>
                    <a:pt x="20984" y="3578"/>
                    <a:pt x="20931" y="3567"/>
                  </a:cubicBezTo>
                  <a:cubicBezTo>
                    <a:pt x="19229" y="3210"/>
                    <a:pt x="18512" y="1087"/>
                    <a:pt x="16956" y="1087"/>
                  </a:cubicBezTo>
                  <a:cubicBezTo>
                    <a:pt x="16489" y="1087"/>
                    <a:pt x="15945" y="1280"/>
                    <a:pt x="15276" y="1770"/>
                  </a:cubicBezTo>
                  <a:cubicBezTo>
                    <a:pt x="13288" y="3234"/>
                    <a:pt x="14871" y="5330"/>
                    <a:pt x="13716" y="6854"/>
                  </a:cubicBezTo>
                  <a:cubicBezTo>
                    <a:pt x="13358" y="7327"/>
                    <a:pt x="12828" y="7508"/>
                    <a:pt x="12193" y="7508"/>
                  </a:cubicBezTo>
                  <a:cubicBezTo>
                    <a:pt x="10119" y="7508"/>
                    <a:pt x="6923" y="5578"/>
                    <a:pt x="4932" y="5578"/>
                  </a:cubicBezTo>
                  <a:cubicBezTo>
                    <a:pt x="4755" y="5578"/>
                    <a:pt x="4586" y="5594"/>
                    <a:pt x="4429" y="5627"/>
                  </a:cubicBezTo>
                  <a:cubicBezTo>
                    <a:pt x="155" y="6544"/>
                    <a:pt x="0" y="12509"/>
                    <a:pt x="2715" y="15033"/>
                  </a:cubicBezTo>
                  <a:cubicBezTo>
                    <a:pt x="4017" y="16245"/>
                    <a:pt x="5177" y="16727"/>
                    <a:pt x="6246" y="16727"/>
                  </a:cubicBezTo>
                  <a:cubicBezTo>
                    <a:pt x="8150" y="16727"/>
                    <a:pt x="9766" y="15199"/>
                    <a:pt x="11383" y="13545"/>
                  </a:cubicBezTo>
                  <a:cubicBezTo>
                    <a:pt x="11573" y="13866"/>
                    <a:pt x="11752" y="14259"/>
                    <a:pt x="11930" y="14652"/>
                  </a:cubicBezTo>
                  <a:cubicBezTo>
                    <a:pt x="12383" y="15640"/>
                    <a:pt x="12859" y="16664"/>
                    <a:pt x="13621" y="16807"/>
                  </a:cubicBezTo>
                  <a:cubicBezTo>
                    <a:pt x="13681" y="16819"/>
                    <a:pt x="13740" y="16831"/>
                    <a:pt x="13800" y="16831"/>
                  </a:cubicBezTo>
                  <a:cubicBezTo>
                    <a:pt x="14169" y="16831"/>
                    <a:pt x="14550" y="16629"/>
                    <a:pt x="14966" y="16236"/>
                  </a:cubicBezTo>
                  <a:cubicBezTo>
                    <a:pt x="15359" y="16295"/>
                    <a:pt x="15776" y="16319"/>
                    <a:pt x="16205" y="16331"/>
                  </a:cubicBezTo>
                  <a:cubicBezTo>
                    <a:pt x="16336" y="16343"/>
                    <a:pt x="16479" y="16343"/>
                    <a:pt x="16609" y="16355"/>
                  </a:cubicBezTo>
                  <a:cubicBezTo>
                    <a:pt x="18848" y="16474"/>
                    <a:pt x="19015" y="16914"/>
                    <a:pt x="19241" y="18653"/>
                  </a:cubicBezTo>
                  <a:cubicBezTo>
                    <a:pt x="19372" y="19688"/>
                    <a:pt x="19241" y="20831"/>
                    <a:pt x="19241" y="21879"/>
                  </a:cubicBezTo>
                  <a:cubicBezTo>
                    <a:pt x="19241" y="23713"/>
                    <a:pt x="19241" y="25558"/>
                    <a:pt x="19241" y="27404"/>
                  </a:cubicBezTo>
                  <a:cubicBezTo>
                    <a:pt x="19241" y="27535"/>
                    <a:pt x="19276" y="27713"/>
                    <a:pt x="19407" y="27725"/>
                  </a:cubicBezTo>
                  <a:cubicBezTo>
                    <a:pt x="19412" y="27725"/>
                    <a:pt x="19416" y="27726"/>
                    <a:pt x="19420" y="27726"/>
                  </a:cubicBezTo>
                  <a:cubicBezTo>
                    <a:pt x="19565" y="27726"/>
                    <a:pt x="19610" y="27531"/>
                    <a:pt x="19610" y="27392"/>
                  </a:cubicBezTo>
                  <a:lnTo>
                    <a:pt x="19634" y="21070"/>
                  </a:lnTo>
                  <a:cubicBezTo>
                    <a:pt x="19646" y="20022"/>
                    <a:pt x="19657" y="18962"/>
                    <a:pt x="19646" y="17914"/>
                  </a:cubicBezTo>
                  <a:cubicBezTo>
                    <a:pt x="19646" y="17069"/>
                    <a:pt x="19693" y="16367"/>
                    <a:pt x="20122" y="15617"/>
                  </a:cubicBezTo>
                  <a:cubicBezTo>
                    <a:pt x="20253" y="15795"/>
                    <a:pt x="20431" y="15938"/>
                    <a:pt x="20658" y="15938"/>
                  </a:cubicBezTo>
                  <a:cubicBezTo>
                    <a:pt x="20836" y="15938"/>
                    <a:pt x="20991" y="15855"/>
                    <a:pt x="21122" y="15771"/>
                  </a:cubicBezTo>
                  <a:cubicBezTo>
                    <a:pt x="22027" y="15188"/>
                    <a:pt x="22432" y="14188"/>
                    <a:pt x="22801" y="13116"/>
                  </a:cubicBezTo>
                  <a:cubicBezTo>
                    <a:pt x="23003" y="12509"/>
                    <a:pt x="23289" y="11938"/>
                    <a:pt x="23634" y="11426"/>
                  </a:cubicBezTo>
                  <a:cubicBezTo>
                    <a:pt x="24623" y="11783"/>
                    <a:pt x="25632" y="11958"/>
                    <a:pt x="26623" y="11958"/>
                  </a:cubicBezTo>
                  <a:cubicBezTo>
                    <a:pt x="29227" y="11958"/>
                    <a:pt x="31709" y="10757"/>
                    <a:pt x="33373" y="8532"/>
                  </a:cubicBezTo>
                  <a:cubicBezTo>
                    <a:pt x="36394" y="4494"/>
                    <a:pt x="33206" y="872"/>
                    <a:pt x="29197" y="872"/>
                  </a:cubicBezTo>
                  <a:cubicBezTo>
                    <a:pt x="28655" y="872"/>
                    <a:pt x="28098" y="939"/>
                    <a:pt x="27539" y="1079"/>
                  </a:cubicBezTo>
                  <a:cubicBezTo>
                    <a:pt x="27303" y="302"/>
                    <a:pt x="26941" y="1"/>
                    <a:pt x="26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1"/>
            <p:cNvSpPr/>
            <p:nvPr/>
          </p:nvSpPr>
          <p:spPr>
            <a:xfrm>
              <a:off x="2969700" y="3236375"/>
              <a:ext cx="1203900" cy="917275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1"/>
            <p:cNvSpPr/>
            <p:nvPr/>
          </p:nvSpPr>
          <p:spPr>
            <a:xfrm>
              <a:off x="6515975" y="3257075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6" y="1"/>
                  </a:moveTo>
                  <a:cubicBezTo>
                    <a:pt x="1" y="1"/>
                    <a:pt x="1" y="1417"/>
                    <a:pt x="906" y="1417"/>
                  </a:cubicBezTo>
                  <a:cubicBezTo>
                    <a:pt x="1822" y="1417"/>
                    <a:pt x="1822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1"/>
            <p:cNvSpPr/>
            <p:nvPr/>
          </p:nvSpPr>
          <p:spPr>
            <a:xfrm>
              <a:off x="6435900" y="3257075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6" y="1"/>
                  </a:moveTo>
                  <a:cubicBezTo>
                    <a:pt x="1" y="1"/>
                    <a:pt x="1" y="1417"/>
                    <a:pt x="906" y="1417"/>
                  </a:cubicBezTo>
                  <a:cubicBezTo>
                    <a:pt x="1811" y="1417"/>
                    <a:pt x="1823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1"/>
            <p:cNvSpPr/>
            <p:nvPr/>
          </p:nvSpPr>
          <p:spPr>
            <a:xfrm>
              <a:off x="6593675" y="3257075"/>
              <a:ext cx="45550" cy="35450"/>
            </a:xfrm>
            <a:custGeom>
              <a:avLst/>
              <a:gdLst/>
              <a:ahLst/>
              <a:cxnLst/>
              <a:rect l="l" t="t" r="r" b="b"/>
              <a:pathLst>
                <a:path w="1822" h="1418" extrusionOk="0">
                  <a:moveTo>
                    <a:pt x="905" y="1"/>
                  </a:moveTo>
                  <a:cubicBezTo>
                    <a:pt x="0" y="1"/>
                    <a:pt x="0" y="1417"/>
                    <a:pt x="905" y="1417"/>
                  </a:cubicBezTo>
                  <a:cubicBezTo>
                    <a:pt x="1822" y="1417"/>
                    <a:pt x="1822" y="1"/>
                    <a:pt x="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1"/>
            <p:cNvSpPr/>
            <p:nvPr/>
          </p:nvSpPr>
          <p:spPr>
            <a:xfrm>
              <a:off x="5442025" y="3344000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6" y="0"/>
                  </a:moveTo>
                  <a:cubicBezTo>
                    <a:pt x="1" y="0"/>
                    <a:pt x="1" y="1417"/>
                    <a:pt x="906" y="1417"/>
                  </a:cubicBezTo>
                  <a:cubicBezTo>
                    <a:pt x="1823" y="1417"/>
                    <a:pt x="1823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1"/>
            <p:cNvSpPr/>
            <p:nvPr/>
          </p:nvSpPr>
          <p:spPr>
            <a:xfrm>
              <a:off x="5361975" y="3344000"/>
              <a:ext cx="45550" cy="35450"/>
            </a:xfrm>
            <a:custGeom>
              <a:avLst/>
              <a:gdLst/>
              <a:ahLst/>
              <a:cxnLst/>
              <a:rect l="l" t="t" r="r" b="b"/>
              <a:pathLst>
                <a:path w="1822" h="1418" extrusionOk="0">
                  <a:moveTo>
                    <a:pt x="905" y="0"/>
                  </a:moveTo>
                  <a:cubicBezTo>
                    <a:pt x="0" y="0"/>
                    <a:pt x="0" y="1417"/>
                    <a:pt x="905" y="1417"/>
                  </a:cubicBezTo>
                  <a:cubicBezTo>
                    <a:pt x="1810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1"/>
            <p:cNvSpPr/>
            <p:nvPr/>
          </p:nvSpPr>
          <p:spPr>
            <a:xfrm>
              <a:off x="5519725" y="3344000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5" y="0"/>
                  </a:moveTo>
                  <a:cubicBezTo>
                    <a:pt x="1" y="0"/>
                    <a:pt x="1" y="1417"/>
                    <a:pt x="905" y="1417"/>
                  </a:cubicBezTo>
                  <a:cubicBezTo>
                    <a:pt x="1822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211A6C5-FFE2-E596-3829-144FE3F00341}"/>
              </a:ext>
            </a:extLst>
          </p:cNvPr>
          <p:cNvSpPr txBox="1"/>
          <p:nvPr/>
        </p:nvSpPr>
        <p:spPr>
          <a:xfrm>
            <a:off x="143865" y="2703718"/>
            <a:ext cx="318818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fr-FR" sz="1800" b="0" i="0" u="none" strike="noStrike" dirty="0">
                <a:solidFill>
                  <a:schemeClr val="accent6"/>
                </a:solidFill>
                <a:effectLst/>
                <a:latin typeface="Oswald" pitchFamily="2" charset="77"/>
              </a:rPr>
              <a:t>Organisation de l’équipe projet : </a:t>
            </a:r>
            <a:endParaRPr lang="fr-FR" sz="1800" b="0" dirty="0">
              <a:solidFill>
                <a:schemeClr val="accent6"/>
              </a:solidFill>
              <a:effectLst/>
              <a:latin typeface="Oswald" pitchFamily="2" charset="77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fr-FR" sz="1400" b="0" i="0" u="none" strike="noStrike" dirty="0">
                <a:effectLst/>
                <a:latin typeface="Arial" panose="020B0604020202020204" pitchFamily="34" charset="0"/>
              </a:rPr>
              <a:t>- Collaboration, pas de chef de projet</a:t>
            </a:r>
            <a:endParaRPr lang="fr-F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fr-FR" sz="1400" b="0" i="0" u="none" strike="noStrike" dirty="0">
                <a:effectLst/>
                <a:latin typeface="Arial" panose="020B0604020202020204" pitchFamily="34" charset="0"/>
              </a:rPr>
              <a:t>- Répartition des tâches équilibrée</a:t>
            </a:r>
            <a:endParaRPr lang="fr-FR" b="0" dirty="0">
              <a:effectLst/>
            </a:endParaRPr>
          </a:p>
          <a:p>
            <a:br>
              <a:rPr lang="fr-FR" b="0" dirty="0">
                <a:effectLst/>
              </a:rPr>
            </a:br>
            <a:endParaRPr lang="fr-FR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DF83461-FF84-3B92-9109-DAEACC205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08" y="325012"/>
            <a:ext cx="4276365" cy="44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44DACD59-E4F5-3DB7-C958-444FFFFE6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669823"/>
              </p:ext>
            </p:extLst>
          </p:nvPr>
        </p:nvGraphicFramePr>
        <p:xfrm>
          <a:off x="1788276" y="630797"/>
          <a:ext cx="7129430" cy="1828800"/>
        </p:xfrm>
        <a:graphic>
          <a:graphicData uri="http://schemas.openxmlformats.org/drawingml/2006/table">
            <a:tbl>
              <a:tblPr firstRow="1" bandRow="1">
                <a:tableStyleId>{C7B03304-70A2-45D7-957A-0E3D4A809F6B}</a:tableStyleId>
              </a:tblPr>
              <a:tblGrid>
                <a:gridCol w="1018490">
                  <a:extLst>
                    <a:ext uri="{9D8B030D-6E8A-4147-A177-3AD203B41FA5}">
                      <a16:colId xmlns:a16="http://schemas.microsoft.com/office/drawing/2014/main" val="1940441833"/>
                    </a:ext>
                  </a:extLst>
                </a:gridCol>
                <a:gridCol w="1018490">
                  <a:extLst>
                    <a:ext uri="{9D8B030D-6E8A-4147-A177-3AD203B41FA5}">
                      <a16:colId xmlns:a16="http://schemas.microsoft.com/office/drawing/2014/main" val="1296613572"/>
                    </a:ext>
                  </a:extLst>
                </a:gridCol>
                <a:gridCol w="1018490">
                  <a:extLst>
                    <a:ext uri="{9D8B030D-6E8A-4147-A177-3AD203B41FA5}">
                      <a16:colId xmlns:a16="http://schemas.microsoft.com/office/drawing/2014/main" val="4169950601"/>
                    </a:ext>
                  </a:extLst>
                </a:gridCol>
                <a:gridCol w="1018490">
                  <a:extLst>
                    <a:ext uri="{9D8B030D-6E8A-4147-A177-3AD203B41FA5}">
                      <a16:colId xmlns:a16="http://schemas.microsoft.com/office/drawing/2014/main" val="685804792"/>
                    </a:ext>
                  </a:extLst>
                </a:gridCol>
                <a:gridCol w="1018490">
                  <a:extLst>
                    <a:ext uri="{9D8B030D-6E8A-4147-A177-3AD203B41FA5}">
                      <a16:colId xmlns:a16="http://schemas.microsoft.com/office/drawing/2014/main" val="8741463"/>
                    </a:ext>
                  </a:extLst>
                </a:gridCol>
                <a:gridCol w="1018490">
                  <a:extLst>
                    <a:ext uri="{9D8B030D-6E8A-4147-A177-3AD203B41FA5}">
                      <a16:colId xmlns:a16="http://schemas.microsoft.com/office/drawing/2014/main" val="2950275403"/>
                    </a:ext>
                  </a:extLst>
                </a:gridCol>
                <a:gridCol w="1018490">
                  <a:extLst>
                    <a:ext uri="{9D8B030D-6E8A-4147-A177-3AD203B41FA5}">
                      <a16:colId xmlns:a16="http://schemas.microsoft.com/office/drawing/2014/main" val="36699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Oswald" pitchFamily="2" charset="77"/>
                        </a:rPr>
                        <a:t>Tâches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État de l’art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Gérer la gestion du projet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Expliquer le concept de l’application et son aspect innovant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Rédiger le rapport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Réaliser la présentation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Préparation finale en vue de la soutenance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741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Oswald" pitchFamily="2" charset="77"/>
                        </a:rPr>
                        <a:t>Charge de Travail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8h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6h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8h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4h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160758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9F1C47B4-D0F0-E1CF-10DA-B63E1F1A4EBD}"/>
              </a:ext>
            </a:extLst>
          </p:cNvPr>
          <p:cNvSpPr txBox="1"/>
          <p:nvPr/>
        </p:nvSpPr>
        <p:spPr>
          <a:xfrm>
            <a:off x="267989" y="226201"/>
            <a:ext cx="182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err="1">
                <a:solidFill>
                  <a:schemeClr val="accent6"/>
                </a:solidFill>
                <a:latin typeface="Oswald" pitchFamily="2" charset="77"/>
              </a:rPr>
              <a:t>ToDo</a:t>
            </a:r>
            <a:r>
              <a:rPr lang="fr-FR" sz="1800" dirty="0">
                <a:solidFill>
                  <a:schemeClr val="accent6"/>
                </a:solidFill>
                <a:latin typeface="Oswald" pitchFamily="2" charset="77"/>
              </a:rPr>
              <a:t> List en vue de la soutenance: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ACDF21A-8207-9455-D836-4BFC623F63C7}"/>
              </a:ext>
            </a:extLst>
          </p:cNvPr>
          <p:cNvSpPr txBox="1"/>
          <p:nvPr/>
        </p:nvSpPr>
        <p:spPr>
          <a:xfrm>
            <a:off x="8527597" y="4835723"/>
            <a:ext cx="592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swald" pitchFamily="2" charset="77"/>
              </a:rPr>
              <a:t>13/13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b="1" dirty="0"/>
              <a:t>ÉTAT DE L’ART</a:t>
            </a:r>
            <a:endParaRPr b="1" dirty="0"/>
          </a:p>
        </p:txBody>
      </p:sp>
      <p:sp>
        <p:nvSpPr>
          <p:cNvPr id="473" name="Google Shape;473;p35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4" name="Google Shape;474;p35"/>
          <p:cNvSpPr txBox="1">
            <a:spLocks noGrp="1"/>
          </p:cNvSpPr>
          <p:nvPr>
            <p:ph type="subTitle" idx="1"/>
          </p:nvPr>
        </p:nvSpPr>
        <p:spPr>
          <a:xfrm>
            <a:off x="2023771" y="2000059"/>
            <a:ext cx="2119500" cy="10601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Quatre exemples d’utilisation de circuit court dans toute la France et dans nos villes </a:t>
            </a:r>
          </a:p>
        </p:txBody>
      </p:sp>
      <p:sp>
        <p:nvSpPr>
          <p:cNvPr id="475" name="Google Shape;475;p35"/>
          <p:cNvSpPr txBox="1">
            <a:spLocks noGrp="1"/>
          </p:cNvSpPr>
          <p:nvPr>
            <p:ph type="title" idx="3"/>
          </p:nvPr>
        </p:nvSpPr>
        <p:spPr>
          <a:xfrm>
            <a:off x="4522542" y="1719822"/>
            <a:ext cx="3204145" cy="492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1800" b="1" dirty="0"/>
              <a:t>CONCEPT DE L’APPLICATION</a:t>
            </a:r>
            <a:br>
              <a:rPr lang="fr-FR" sz="1800" b="1" dirty="0"/>
            </a:br>
            <a:endParaRPr dirty="0"/>
          </a:p>
        </p:txBody>
      </p:sp>
      <p:sp>
        <p:nvSpPr>
          <p:cNvPr id="476" name="Google Shape;476;p35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7" name="Google Shape;477;p35"/>
          <p:cNvSpPr txBox="1">
            <a:spLocks noGrp="1"/>
          </p:cNvSpPr>
          <p:nvPr>
            <p:ph type="subTitle" idx="5"/>
          </p:nvPr>
        </p:nvSpPr>
        <p:spPr>
          <a:xfrm>
            <a:off x="5014888" y="2000059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Idées et fonctionnalité de notre application ainsi qu’une maquette</a:t>
            </a:r>
          </a:p>
        </p:txBody>
      </p:sp>
      <p:sp>
        <p:nvSpPr>
          <p:cNvPr id="478" name="Google Shape;478;p35"/>
          <p:cNvSpPr txBox="1">
            <a:spLocks noGrp="1"/>
          </p:cNvSpPr>
          <p:nvPr>
            <p:ph type="title" idx="6"/>
          </p:nvPr>
        </p:nvSpPr>
        <p:spPr>
          <a:xfrm>
            <a:off x="3509638" y="3443967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GESTION DE PROJET</a:t>
            </a:r>
            <a:endParaRPr b="1" dirty="0"/>
          </a:p>
        </p:txBody>
      </p:sp>
      <p:sp>
        <p:nvSpPr>
          <p:cNvPr id="479" name="Google Shape;479;p35"/>
          <p:cNvSpPr txBox="1">
            <a:spLocks noGrp="1"/>
          </p:cNvSpPr>
          <p:nvPr>
            <p:ph type="title" idx="7"/>
          </p:nvPr>
        </p:nvSpPr>
        <p:spPr>
          <a:xfrm>
            <a:off x="4080450" y="216147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0" name="Google Shape;480;p35"/>
          <p:cNvSpPr txBox="1">
            <a:spLocks noGrp="1"/>
          </p:cNvSpPr>
          <p:nvPr>
            <p:ph type="subTitle" idx="8"/>
          </p:nvPr>
        </p:nvSpPr>
        <p:spPr>
          <a:xfrm>
            <a:off x="3509638" y="3912758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Documents et méthodes  utilisées pour la gestion de projet</a:t>
            </a:r>
          </a:p>
        </p:txBody>
      </p:sp>
      <p:grpSp>
        <p:nvGrpSpPr>
          <p:cNvPr id="484" name="Google Shape;484;p35"/>
          <p:cNvGrpSpPr/>
          <p:nvPr/>
        </p:nvGrpSpPr>
        <p:grpSpPr>
          <a:xfrm flipH="1">
            <a:off x="2843664" y="1508527"/>
            <a:ext cx="446222" cy="77476"/>
            <a:chOff x="6146875" y="1767300"/>
            <a:chExt cx="331025" cy="57475"/>
          </a:xfrm>
        </p:grpSpPr>
        <p:sp>
          <p:nvSpPr>
            <p:cNvPr id="485" name="Google Shape;485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35"/>
          <p:cNvGrpSpPr/>
          <p:nvPr/>
        </p:nvGrpSpPr>
        <p:grpSpPr>
          <a:xfrm flipH="1">
            <a:off x="5854139" y="1508527"/>
            <a:ext cx="446222" cy="77476"/>
            <a:chOff x="6146875" y="1767300"/>
            <a:chExt cx="331025" cy="57475"/>
          </a:xfrm>
        </p:grpSpPr>
        <p:sp>
          <p:nvSpPr>
            <p:cNvPr id="489" name="Google Shape;489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35"/>
          <p:cNvGrpSpPr/>
          <p:nvPr/>
        </p:nvGrpSpPr>
        <p:grpSpPr>
          <a:xfrm flipH="1">
            <a:off x="4348889" y="3342513"/>
            <a:ext cx="446222" cy="77476"/>
            <a:chOff x="6146875" y="1767300"/>
            <a:chExt cx="331025" cy="57475"/>
          </a:xfrm>
        </p:grpSpPr>
        <p:sp>
          <p:nvSpPr>
            <p:cNvPr id="497" name="Google Shape;497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0" name="Google Shape;500;p35"/>
          <p:cNvCxnSpPr/>
          <p:nvPr/>
        </p:nvCxnSpPr>
        <p:spPr>
          <a:xfrm>
            <a:off x="4572240" y="927150"/>
            <a:ext cx="0" cy="11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B82500A-3A33-2DD6-33AF-4AB961B18934}"/>
              </a:ext>
            </a:extLst>
          </p:cNvPr>
          <p:cNvSpPr txBox="1"/>
          <p:nvPr/>
        </p:nvSpPr>
        <p:spPr>
          <a:xfrm>
            <a:off x="7347098" y="478465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F41CC64-9841-7E9E-A5FD-6483AA3CD923}"/>
              </a:ext>
            </a:extLst>
          </p:cNvPr>
          <p:cNvSpPr txBox="1"/>
          <p:nvPr/>
        </p:nvSpPr>
        <p:spPr>
          <a:xfrm>
            <a:off x="8527597" y="4835723"/>
            <a:ext cx="592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swald" pitchFamily="2" charset="77"/>
              </a:rPr>
              <a:t>2/13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6"/>
          <p:cNvSpPr txBox="1">
            <a:spLocks noGrp="1"/>
          </p:cNvSpPr>
          <p:nvPr>
            <p:ph type="title"/>
          </p:nvPr>
        </p:nvSpPr>
        <p:spPr>
          <a:xfrm>
            <a:off x="387440" y="2602320"/>
            <a:ext cx="2932344" cy="7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État de l’art</a:t>
            </a:r>
          </a:p>
        </p:txBody>
      </p:sp>
      <p:sp>
        <p:nvSpPr>
          <p:cNvPr id="506" name="Google Shape;506;p36"/>
          <p:cNvSpPr txBox="1">
            <a:spLocks noGrp="1"/>
          </p:cNvSpPr>
          <p:nvPr>
            <p:ph type="title" idx="2"/>
          </p:nvPr>
        </p:nvSpPr>
        <p:spPr>
          <a:xfrm>
            <a:off x="721412" y="1200875"/>
            <a:ext cx="1132200" cy="13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543" name="Google Shape;543;p36"/>
          <p:cNvGrpSpPr/>
          <p:nvPr/>
        </p:nvGrpSpPr>
        <p:grpSpPr>
          <a:xfrm flipH="1">
            <a:off x="1043703" y="2455536"/>
            <a:ext cx="446222" cy="77476"/>
            <a:chOff x="6146875" y="1767300"/>
            <a:chExt cx="331025" cy="57475"/>
          </a:xfrm>
        </p:grpSpPr>
        <p:sp>
          <p:nvSpPr>
            <p:cNvPr id="544" name="Google Shape;544;p36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D65A937-2C82-1EA7-BFD8-89CDCB34B522}"/>
              </a:ext>
            </a:extLst>
          </p:cNvPr>
          <p:cNvSpPr txBox="1">
            <a:spLocks/>
          </p:cNvSpPr>
          <p:nvPr/>
        </p:nvSpPr>
        <p:spPr>
          <a:xfrm>
            <a:off x="3319784" y="939529"/>
            <a:ext cx="3009014" cy="1196400"/>
          </a:xfrm>
          <a:prstGeom prst="rect">
            <a:avLst/>
          </a:prstGeom>
          <a:noFill/>
          <a:ln w="1905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fr-FR" sz="2400" b="1" dirty="0">
                <a:latin typeface="+mj-lt"/>
              </a:rPr>
              <a:t>Échelle nationale</a:t>
            </a:r>
          </a:p>
          <a:p>
            <a:pPr marL="0" indent="0"/>
            <a:r>
              <a:rPr lang="fr-FR" sz="2000">
                <a:latin typeface="+mj-lt"/>
              </a:rPr>
              <a:t>NatureOFrais</a:t>
            </a:r>
            <a:endParaRPr lang="fr-FR" sz="2000" dirty="0">
              <a:latin typeface="+mj-lt"/>
            </a:endParaRPr>
          </a:p>
          <a:p>
            <a:pPr marL="0" indent="0"/>
            <a:r>
              <a:rPr lang="fr-FR" sz="2000" dirty="0">
                <a:latin typeface="+mj-lt"/>
              </a:rPr>
              <a:t>Locavor</a:t>
            </a:r>
          </a:p>
        </p:txBody>
      </p:sp>
      <p:cxnSp>
        <p:nvCxnSpPr>
          <p:cNvPr id="5" name="Google Shape;500;p35">
            <a:extLst>
              <a:ext uri="{FF2B5EF4-FFF2-40B4-BE49-F238E27FC236}">
                <a16:creationId xmlns:a16="http://schemas.microsoft.com/office/drawing/2014/main" id="{C4D9204B-DDE7-F3FE-38D8-F2D2F6974EF0}"/>
              </a:ext>
            </a:extLst>
          </p:cNvPr>
          <p:cNvCxnSpPr/>
          <p:nvPr/>
        </p:nvCxnSpPr>
        <p:spPr>
          <a:xfrm>
            <a:off x="6198783" y="1060356"/>
            <a:ext cx="0" cy="11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D61BCA34-6FB2-50AD-6C3A-F2A9FD32A8F8}"/>
              </a:ext>
            </a:extLst>
          </p:cNvPr>
          <p:cNvSpPr txBox="1"/>
          <p:nvPr/>
        </p:nvSpPr>
        <p:spPr>
          <a:xfrm>
            <a:off x="6422066" y="990069"/>
            <a:ext cx="26557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sz="2400" b="1" dirty="0">
                <a:latin typeface="+mj-lt"/>
              </a:rPr>
              <a:t>Échelle locale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latin typeface="+mj-lt"/>
              </a:rPr>
              <a:t>Mon Panier Local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latin typeface="+mj-lt"/>
              </a:rPr>
              <a:t>Court-Circuit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83D8462-3C13-0072-D9DE-C7BEE25B9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667" y="2327331"/>
            <a:ext cx="2185344" cy="54997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F5CFD9D-526C-27EC-8B49-40D3D09B9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667" y="2992020"/>
            <a:ext cx="2185344" cy="4229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B099E27-5D3D-51D4-C9B4-8111E816F8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667" b="90667" l="6000" r="92667">
                        <a14:foregroundMark x1="5333" y1="40000" x2="26000" y2="86667"/>
                        <a14:foregroundMark x1="26000" y1="86667" x2="76000" y2="82000"/>
                        <a14:foregroundMark x1="76000" y1="82000" x2="20000" y2="80667"/>
                        <a14:foregroundMark x1="20000" y1="80667" x2="13333" y2="30667"/>
                        <a14:foregroundMark x1="13333" y1="30667" x2="61333" y2="7333"/>
                        <a14:foregroundMark x1="61333" y1="7333" x2="91333" y2="49333"/>
                        <a14:foregroundMark x1="91333" y1="49333" x2="34000" y2="66000"/>
                        <a14:foregroundMark x1="34000" y1="66000" x2="32000" y2="66000"/>
                        <a14:foregroundMark x1="18000" y1="81333" x2="20000" y2="78000"/>
                        <a14:foregroundMark x1="12667" y1="83333" x2="16000" y2="84000"/>
                        <a14:foregroundMark x1="12000" y1="83333" x2="16000" y2="84667"/>
                        <a14:foregroundMark x1="72000" y1="83333" x2="36667" y2="90667"/>
                        <a14:foregroundMark x1="79333" y1="80667" x2="29333" y2="74667"/>
                        <a14:foregroundMark x1="29333" y1="74667" x2="80667" y2="74667"/>
                        <a14:foregroundMark x1="83333" y1="73333" x2="86000" y2="77333"/>
                        <a14:foregroundMark x1="86000" y1="84667" x2="93333" y2="86667"/>
                        <a14:foregroundMark x1="56000" y1="10000" x2="41333" y2="7333"/>
                        <a14:foregroundMark x1="40000" y1="10667" x2="12667" y2="29333"/>
                        <a14:foregroundMark x1="65333" y1="12667" x2="90000" y2="44000"/>
                        <a14:foregroundMark x1="90000" y1="44000" x2="64667" y2="11333"/>
                        <a14:foregroundMark x1="10000" y1="82667" x2="6000" y2="86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22066" y="2276830"/>
            <a:ext cx="1138160" cy="11381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0FA62B9-C208-BE55-B651-3B80FF152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9923" y="2276830"/>
            <a:ext cx="1138160" cy="113816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2EA7391-13D7-4C6C-9A74-4AAF72A66748}"/>
              </a:ext>
            </a:extLst>
          </p:cNvPr>
          <p:cNvSpPr txBox="1"/>
          <p:nvPr/>
        </p:nvSpPr>
        <p:spPr>
          <a:xfrm>
            <a:off x="8527597" y="4835723"/>
            <a:ext cx="592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swald" pitchFamily="2" charset="77"/>
              </a:rPr>
              <a:t>3/13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7"/>
          <p:cNvSpPr txBox="1">
            <a:spLocks noGrp="1"/>
          </p:cNvSpPr>
          <p:nvPr>
            <p:ph type="title"/>
          </p:nvPr>
        </p:nvSpPr>
        <p:spPr>
          <a:xfrm>
            <a:off x="281550" y="441035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Casiers automatiques et distributeurs de produits fermiers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552;p37">
            <a:extLst>
              <a:ext uri="{FF2B5EF4-FFF2-40B4-BE49-F238E27FC236}">
                <a16:creationId xmlns:a16="http://schemas.microsoft.com/office/drawing/2014/main" id="{2A945ABB-5CBE-CDD0-2D79-533B6265913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8905" y="1406773"/>
            <a:ext cx="6378613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Les produits sont disposés dans des casiers (éventuellement réfrigérés)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indent="0" algn="l"/>
            <a:r>
              <a:rPr lang="fr-FR" dirty="0"/>
              <a:t>Le client paye sa commande sur une borne automatique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10360DB-8B49-D73F-8660-65FD729D6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106" y="2148991"/>
            <a:ext cx="1534344" cy="1732324"/>
          </a:xfrm>
          <a:prstGeom prst="rect">
            <a:avLst/>
          </a:prstGeom>
          <a:ln w="19050">
            <a:noFill/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790381DB-3A98-5A31-BB09-40D259BBA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745" y="2450193"/>
            <a:ext cx="3229334" cy="8127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9" name="Google Shape;552;p37">
            <a:extLst>
              <a:ext uri="{FF2B5EF4-FFF2-40B4-BE49-F238E27FC236}">
                <a16:creationId xmlns:a16="http://schemas.microsoft.com/office/drawing/2014/main" id="{C94AF513-822C-825C-2784-BEBAABCA9B08}"/>
              </a:ext>
            </a:extLst>
          </p:cNvPr>
          <p:cNvSpPr txBox="1">
            <a:spLocks/>
          </p:cNvSpPr>
          <p:nvPr/>
        </p:nvSpPr>
        <p:spPr>
          <a:xfrm>
            <a:off x="4401671" y="3307399"/>
            <a:ext cx="4899482" cy="173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l"/>
            <a:endParaRPr lang="fr-FR" sz="1400" dirty="0"/>
          </a:p>
          <a:p>
            <a:pPr marL="0" indent="0" algn="l"/>
            <a:r>
              <a:rPr lang="fr-FR" sz="1400" dirty="0"/>
              <a:t>Pas d’intermédiaire entre le producteur et le client</a:t>
            </a:r>
          </a:p>
          <a:p>
            <a:pPr marL="0" indent="0" algn="l"/>
            <a:endParaRPr lang="fr-FR" dirty="0"/>
          </a:p>
          <a:p>
            <a:pPr marL="0" indent="0" algn="l"/>
            <a:r>
              <a:rPr lang="fr-FR" sz="1400" dirty="0"/>
              <a:t>Le système est en expansion en France</a:t>
            </a:r>
          </a:p>
          <a:p>
            <a:pPr marL="0" indent="0" algn="l"/>
            <a:endParaRPr lang="fr-FR" dirty="0"/>
          </a:p>
          <a:p>
            <a:pPr marL="0" indent="0" algn="l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DD3C65C-B1F8-D44B-D612-2138615E5670}"/>
              </a:ext>
            </a:extLst>
          </p:cNvPr>
          <p:cNvSpPr txBox="1"/>
          <p:nvPr/>
        </p:nvSpPr>
        <p:spPr>
          <a:xfrm>
            <a:off x="8527597" y="4835723"/>
            <a:ext cx="592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swald" pitchFamily="2" charset="77"/>
              </a:rPr>
              <a:t>4/13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7"/>
          <p:cNvSpPr txBox="1">
            <a:spLocks noGrp="1"/>
          </p:cNvSpPr>
          <p:nvPr>
            <p:ph type="title"/>
          </p:nvPr>
        </p:nvSpPr>
        <p:spPr>
          <a:xfrm>
            <a:off x="281550" y="441035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Locavor</a:t>
            </a:r>
            <a:endParaRPr dirty="0"/>
          </a:p>
        </p:txBody>
      </p:sp>
      <p:sp>
        <p:nvSpPr>
          <p:cNvPr id="24" name="Google Shape;552;p37">
            <a:extLst>
              <a:ext uri="{FF2B5EF4-FFF2-40B4-BE49-F238E27FC236}">
                <a16:creationId xmlns:a16="http://schemas.microsoft.com/office/drawing/2014/main" id="{2A945ABB-5CBE-CDD0-2D79-533B6265913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86893" y="1361170"/>
            <a:ext cx="7993763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algn="l"/>
            <a:r>
              <a:rPr lang="fr-FR" sz="1400" dirty="0"/>
              <a:t>S’inscrire dans une communauté LOCAVOR</a:t>
            </a:r>
          </a:p>
          <a:p>
            <a:pPr algn="l"/>
            <a:endParaRPr lang="fr-FR" dirty="0"/>
          </a:p>
          <a:p>
            <a:pPr algn="l"/>
            <a:r>
              <a:rPr lang="fr-FR" sz="1400" dirty="0"/>
              <a:t>Commander des fruits et légumes à des producteurs</a:t>
            </a:r>
          </a:p>
          <a:p>
            <a:pPr algn="l"/>
            <a:endParaRPr lang="fr-FR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552;p37">
            <a:extLst>
              <a:ext uri="{FF2B5EF4-FFF2-40B4-BE49-F238E27FC236}">
                <a16:creationId xmlns:a16="http://schemas.microsoft.com/office/drawing/2014/main" id="{C94AF513-822C-825C-2784-BEBAABCA9B08}"/>
              </a:ext>
            </a:extLst>
          </p:cNvPr>
          <p:cNvSpPr txBox="1">
            <a:spLocks/>
          </p:cNvSpPr>
          <p:nvPr/>
        </p:nvSpPr>
        <p:spPr>
          <a:xfrm>
            <a:off x="5496258" y="1559890"/>
            <a:ext cx="3047504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fr-FR" sz="1400" dirty="0"/>
              <a:t>Les récupérer au point relais</a:t>
            </a:r>
          </a:p>
          <a:p>
            <a:pPr marL="0" indent="0"/>
            <a:endParaRPr lang="fr-FR" dirty="0"/>
          </a:p>
          <a:p>
            <a:pPr marL="0" indent="0"/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9FF9D1D-B4C2-FCDC-41FB-66273845F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988" y="258444"/>
            <a:ext cx="2233071" cy="1172362"/>
          </a:xfrm>
          <a:prstGeom prst="rect">
            <a:avLst/>
          </a:prstGeom>
        </p:spPr>
      </p:pic>
      <p:pic>
        <p:nvPicPr>
          <p:cNvPr id="3" name="Image 2" descr="Une image contenant carte&#10;&#10;Description générée automatiquement">
            <a:extLst>
              <a:ext uri="{FF2B5EF4-FFF2-40B4-BE49-F238E27FC236}">
                <a16:creationId xmlns:a16="http://schemas.microsoft.com/office/drawing/2014/main" id="{0A947C4F-6DB2-E79C-4D7A-B6895F6F2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401" y="2326945"/>
            <a:ext cx="2607300" cy="2581226"/>
          </a:xfrm>
          <a:prstGeom prst="rect">
            <a:avLst/>
          </a:prstGeom>
          <a:effectLst>
            <a:softEdge rad="62163"/>
          </a:effec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19A3895-BBAE-A444-8C74-774721B5FC9C}"/>
              </a:ext>
            </a:extLst>
          </p:cNvPr>
          <p:cNvSpPr txBox="1"/>
          <p:nvPr/>
        </p:nvSpPr>
        <p:spPr>
          <a:xfrm>
            <a:off x="8527597" y="4835723"/>
            <a:ext cx="592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swald" pitchFamily="2" charset="77"/>
              </a:rPr>
              <a:t>5/13</a:t>
            </a:r>
          </a:p>
        </p:txBody>
      </p:sp>
    </p:spTree>
    <p:extLst>
      <p:ext uri="{BB962C8B-B14F-4D97-AF65-F5344CB8AC3E}">
        <p14:creationId xmlns:p14="http://schemas.microsoft.com/office/powerpoint/2010/main" val="220060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0"/>
          <p:cNvSpPr txBox="1">
            <a:spLocks noGrp="1"/>
          </p:cNvSpPr>
          <p:nvPr>
            <p:ph type="title"/>
          </p:nvPr>
        </p:nvSpPr>
        <p:spPr>
          <a:xfrm>
            <a:off x="3060656" y="107318"/>
            <a:ext cx="2149297" cy="10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Mon panier local</a:t>
            </a:r>
            <a:endParaRPr sz="2400" dirty="0"/>
          </a:p>
        </p:txBody>
      </p:sp>
      <p:pic>
        <p:nvPicPr>
          <p:cNvPr id="2" name="Espace réservé du contenu 4">
            <a:extLst>
              <a:ext uri="{FF2B5EF4-FFF2-40B4-BE49-F238E27FC236}">
                <a16:creationId xmlns:a16="http://schemas.microsoft.com/office/drawing/2014/main" id="{FE90DFAC-EE22-500D-F87F-78D0CF9299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3" r="3311"/>
          <a:stretch/>
        </p:blipFill>
        <p:spPr>
          <a:xfrm>
            <a:off x="6452913" y="62531"/>
            <a:ext cx="1790705" cy="1861336"/>
          </a:xfrm>
          <a:prstGeom prst="rect">
            <a:avLst/>
          </a:prstGeom>
        </p:spPr>
      </p:pic>
      <p:sp>
        <p:nvSpPr>
          <p:cNvPr id="5" name="Google Shape;552;p37">
            <a:extLst>
              <a:ext uri="{FF2B5EF4-FFF2-40B4-BE49-F238E27FC236}">
                <a16:creationId xmlns:a16="http://schemas.microsoft.com/office/drawing/2014/main" id="{314D0FB1-E2E7-41CC-4A40-0402E9DFDDDD}"/>
              </a:ext>
            </a:extLst>
          </p:cNvPr>
          <p:cNvSpPr txBox="1">
            <a:spLocks/>
          </p:cNvSpPr>
          <p:nvPr/>
        </p:nvSpPr>
        <p:spPr>
          <a:xfrm>
            <a:off x="116169" y="1335740"/>
            <a:ext cx="5415055" cy="242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l"/>
            <a:r>
              <a:rPr lang="fr-FR" dirty="0"/>
              <a:t>Livraison à domicile d’un panier de fruits et légumes locaux</a:t>
            </a:r>
          </a:p>
          <a:p>
            <a:pPr marL="0" indent="0" algn="l"/>
            <a:endParaRPr lang="fr-FR" dirty="0"/>
          </a:p>
          <a:p>
            <a:pPr marL="0" indent="0" algn="l"/>
            <a:r>
              <a:rPr lang="fr-FR" dirty="0"/>
              <a:t>Livraison hebdomadaire et personnalisée</a:t>
            </a:r>
          </a:p>
          <a:p>
            <a:pPr marL="0" indent="0" algn="l"/>
            <a:endParaRPr lang="fr-FR" dirty="0"/>
          </a:p>
          <a:p>
            <a:pPr marL="0" indent="0" algn="l"/>
            <a:r>
              <a:rPr lang="fr-FR" dirty="0"/>
              <a:t>Issue de l’agriculture locale et de saison</a:t>
            </a:r>
          </a:p>
          <a:p>
            <a:pPr marL="0" indent="0" algn="l"/>
            <a:endParaRPr lang="fr-FR" dirty="0"/>
          </a:p>
          <a:p>
            <a:pPr marL="0" indent="0" algn="l"/>
            <a:r>
              <a:rPr lang="fr-FR" dirty="0"/>
              <a:t>Communication par les réseaux sociaux  </a:t>
            </a:r>
          </a:p>
          <a:p>
            <a:pPr marL="0" indent="0"/>
            <a:endParaRPr lang="fr-FR" dirty="0"/>
          </a:p>
          <a:p>
            <a:pPr marL="0" indent="0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D394C47-8857-680A-11C5-D1DFBC5FEA7D}"/>
              </a:ext>
            </a:extLst>
          </p:cNvPr>
          <p:cNvSpPr txBox="1"/>
          <p:nvPr/>
        </p:nvSpPr>
        <p:spPr>
          <a:xfrm>
            <a:off x="8527597" y="4835723"/>
            <a:ext cx="592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swald" pitchFamily="2" charset="77"/>
              </a:rPr>
              <a:t>6/13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0"/>
          <p:cNvSpPr txBox="1">
            <a:spLocks noGrp="1"/>
          </p:cNvSpPr>
          <p:nvPr>
            <p:ph type="title"/>
          </p:nvPr>
        </p:nvSpPr>
        <p:spPr>
          <a:xfrm>
            <a:off x="3060656" y="107318"/>
            <a:ext cx="2149297" cy="10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Court-Circuit</a:t>
            </a:r>
            <a:endParaRPr sz="2400" dirty="0"/>
          </a:p>
        </p:txBody>
      </p:sp>
      <p:sp>
        <p:nvSpPr>
          <p:cNvPr id="721" name="Google Shape;721;p40"/>
          <p:cNvSpPr txBox="1">
            <a:spLocks noGrp="1"/>
          </p:cNvSpPr>
          <p:nvPr>
            <p:ph type="subTitle" idx="1"/>
          </p:nvPr>
        </p:nvSpPr>
        <p:spPr>
          <a:xfrm>
            <a:off x="282423" y="1613101"/>
            <a:ext cx="2706961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400" dirty="0"/>
              <a:t>Épicerie et café dans Nancy</a:t>
            </a: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2517F28-AB04-EAA1-A7DE-D9DD43920A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9" r="3224" b="-2"/>
          <a:stretch/>
        </p:blipFill>
        <p:spPr>
          <a:xfrm>
            <a:off x="6436562" y="529118"/>
            <a:ext cx="1448644" cy="1505783"/>
          </a:xfrm>
          <a:prstGeom prst="rect">
            <a:avLst/>
          </a:prstGeom>
        </p:spPr>
      </p:pic>
      <p:sp>
        <p:nvSpPr>
          <p:cNvPr id="6" name="Google Shape;721;p40">
            <a:extLst>
              <a:ext uri="{FF2B5EF4-FFF2-40B4-BE49-F238E27FC236}">
                <a16:creationId xmlns:a16="http://schemas.microsoft.com/office/drawing/2014/main" id="{E3BBB7B8-BD20-6E9B-0637-C1973D099626}"/>
              </a:ext>
            </a:extLst>
          </p:cNvPr>
          <p:cNvSpPr txBox="1">
            <a:spLocks/>
          </p:cNvSpPr>
          <p:nvPr/>
        </p:nvSpPr>
        <p:spPr>
          <a:xfrm>
            <a:off x="324968" y="1920307"/>
            <a:ext cx="5154602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fr-FR" sz="1400" dirty="0"/>
              <a:t>Développe une boutique en ligne utilisant le click &amp; </a:t>
            </a:r>
            <a:r>
              <a:rPr lang="fr-FR" sz="1400" dirty="0" err="1"/>
              <a:t>collect</a:t>
            </a:r>
            <a:endParaRPr lang="fr-FR" sz="14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</a:pPr>
            <a:endParaRPr lang="fr-FR" dirty="0"/>
          </a:p>
        </p:txBody>
      </p:sp>
      <p:sp>
        <p:nvSpPr>
          <p:cNvPr id="7" name="Google Shape;721;p40">
            <a:extLst>
              <a:ext uri="{FF2B5EF4-FFF2-40B4-BE49-F238E27FC236}">
                <a16:creationId xmlns:a16="http://schemas.microsoft.com/office/drawing/2014/main" id="{5337F41E-0BF5-94FD-8530-AD1A70AE668C}"/>
              </a:ext>
            </a:extLst>
          </p:cNvPr>
          <p:cNvSpPr txBox="1">
            <a:spLocks/>
          </p:cNvSpPr>
          <p:nvPr/>
        </p:nvSpPr>
        <p:spPr>
          <a:xfrm>
            <a:off x="324968" y="2252783"/>
            <a:ext cx="5605483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fr-FR" sz="1400" dirty="0"/>
              <a:t>Commande récupérable de 10h30 à 19h30 du mardi au samedi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5266914-E3C6-5CBB-DD4A-C3A71EC6D245}"/>
              </a:ext>
            </a:extLst>
          </p:cNvPr>
          <p:cNvSpPr txBox="1"/>
          <p:nvPr/>
        </p:nvSpPr>
        <p:spPr>
          <a:xfrm>
            <a:off x="8527597" y="4835723"/>
            <a:ext cx="592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swald" pitchFamily="2" charset="77"/>
              </a:rPr>
              <a:t>7/13</a:t>
            </a:r>
          </a:p>
        </p:txBody>
      </p:sp>
    </p:spTree>
    <p:extLst>
      <p:ext uri="{BB962C8B-B14F-4D97-AF65-F5344CB8AC3E}">
        <p14:creationId xmlns:p14="http://schemas.microsoft.com/office/powerpoint/2010/main" val="223086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8"/>
          <p:cNvSpPr/>
          <p:nvPr/>
        </p:nvSpPr>
        <p:spPr>
          <a:xfrm>
            <a:off x="3993450" y="880600"/>
            <a:ext cx="4627180" cy="4021352"/>
          </a:xfrm>
          <a:custGeom>
            <a:avLst/>
            <a:gdLst/>
            <a:ahLst/>
            <a:cxnLst/>
            <a:rect l="l" t="t" r="r" b="b"/>
            <a:pathLst>
              <a:path w="233578" h="185937" extrusionOk="0">
                <a:moveTo>
                  <a:pt x="121779" y="0"/>
                </a:moveTo>
                <a:cubicBezTo>
                  <a:pt x="109175" y="0"/>
                  <a:pt x="96563" y="3745"/>
                  <a:pt x="85785" y="11250"/>
                </a:cubicBezTo>
                <a:cubicBezTo>
                  <a:pt x="76082" y="18013"/>
                  <a:pt x="74105" y="21668"/>
                  <a:pt x="58091" y="27753"/>
                </a:cubicBezTo>
                <a:cubicBezTo>
                  <a:pt x="39827" y="34694"/>
                  <a:pt x="14943" y="36361"/>
                  <a:pt x="6359" y="57578"/>
                </a:cubicBezTo>
                <a:cubicBezTo>
                  <a:pt x="1" y="73294"/>
                  <a:pt x="2644" y="100107"/>
                  <a:pt x="15038" y="121228"/>
                </a:cubicBezTo>
                <a:cubicBezTo>
                  <a:pt x="26290" y="140409"/>
                  <a:pt x="41982" y="141814"/>
                  <a:pt x="54067" y="146589"/>
                </a:cubicBezTo>
                <a:cubicBezTo>
                  <a:pt x="70891" y="153232"/>
                  <a:pt x="82225" y="165662"/>
                  <a:pt x="99561" y="173735"/>
                </a:cubicBezTo>
                <a:cubicBezTo>
                  <a:pt x="114733" y="180786"/>
                  <a:pt x="135375" y="185937"/>
                  <a:pt x="155204" y="185937"/>
                </a:cubicBezTo>
                <a:cubicBezTo>
                  <a:pt x="170496" y="185937"/>
                  <a:pt x="185305" y="182874"/>
                  <a:pt x="196752" y="175259"/>
                </a:cubicBezTo>
                <a:cubicBezTo>
                  <a:pt x="233578" y="150780"/>
                  <a:pt x="213194" y="117061"/>
                  <a:pt x="201347" y="87891"/>
                </a:cubicBezTo>
                <a:cubicBezTo>
                  <a:pt x="186560" y="51517"/>
                  <a:pt x="181512" y="36944"/>
                  <a:pt x="171296" y="24014"/>
                </a:cubicBezTo>
                <a:cubicBezTo>
                  <a:pt x="158656" y="8021"/>
                  <a:pt x="140226" y="0"/>
                  <a:pt x="121779" y="0"/>
                </a:cubicBezTo>
                <a:close/>
              </a:path>
            </a:pathLst>
          </a:custGeom>
          <a:solidFill>
            <a:srgbClr val="BAD1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8"/>
          <p:cNvSpPr txBox="1">
            <a:spLocks noGrp="1"/>
          </p:cNvSpPr>
          <p:nvPr>
            <p:ph type="title"/>
          </p:nvPr>
        </p:nvSpPr>
        <p:spPr>
          <a:xfrm>
            <a:off x="84103" y="2020814"/>
            <a:ext cx="3791386" cy="20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Notre application</a:t>
            </a:r>
            <a:endParaRPr sz="4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7125030-4B62-F699-C139-50EB9B48E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41" t="30390" r="15924" b="7806"/>
          <a:stretch/>
        </p:blipFill>
        <p:spPr>
          <a:xfrm>
            <a:off x="5166360" y="1677044"/>
            <a:ext cx="2273544" cy="2190870"/>
          </a:xfrm>
          <a:prstGeom prst="rect">
            <a:avLst/>
          </a:prstGeom>
        </p:spPr>
      </p:pic>
      <p:sp>
        <p:nvSpPr>
          <p:cNvPr id="4" name="Google Shape;506;p36">
            <a:extLst>
              <a:ext uri="{FF2B5EF4-FFF2-40B4-BE49-F238E27FC236}">
                <a16:creationId xmlns:a16="http://schemas.microsoft.com/office/drawing/2014/main" id="{83F33A43-6886-53B1-CD17-1EB72E6620C5}"/>
              </a:ext>
            </a:extLst>
          </p:cNvPr>
          <p:cNvSpPr txBox="1">
            <a:spLocks/>
          </p:cNvSpPr>
          <p:nvPr/>
        </p:nvSpPr>
        <p:spPr>
          <a:xfrm>
            <a:off x="1143624" y="1336364"/>
            <a:ext cx="1680043" cy="13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8000" dirty="0"/>
              <a:t>02</a:t>
            </a:r>
          </a:p>
        </p:txBody>
      </p:sp>
      <p:grpSp>
        <p:nvGrpSpPr>
          <p:cNvPr id="10" name="Google Shape;892;p45">
            <a:extLst>
              <a:ext uri="{FF2B5EF4-FFF2-40B4-BE49-F238E27FC236}">
                <a16:creationId xmlns:a16="http://schemas.microsoft.com/office/drawing/2014/main" id="{FCE8D7EF-DA45-A643-E090-0B8EB121F31C}"/>
              </a:ext>
            </a:extLst>
          </p:cNvPr>
          <p:cNvGrpSpPr/>
          <p:nvPr/>
        </p:nvGrpSpPr>
        <p:grpSpPr>
          <a:xfrm flipH="1">
            <a:off x="1533574" y="2627788"/>
            <a:ext cx="446222" cy="77476"/>
            <a:chOff x="6146875" y="1767300"/>
            <a:chExt cx="331025" cy="57475"/>
          </a:xfrm>
        </p:grpSpPr>
        <p:sp>
          <p:nvSpPr>
            <p:cNvPr id="11" name="Google Shape;893;p45">
              <a:extLst>
                <a:ext uri="{FF2B5EF4-FFF2-40B4-BE49-F238E27FC236}">
                  <a16:creationId xmlns:a16="http://schemas.microsoft.com/office/drawing/2014/main" id="{1CBA454D-13BE-DCCD-D43C-9DF129792260}"/>
                </a:ext>
              </a:extLst>
            </p:cNvPr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94;p45">
              <a:extLst>
                <a:ext uri="{FF2B5EF4-FFF2-40B4-BE49-F238E27FC236}">
                  <a16:creationId xmlns:a16="http://schemas.microsoft.com/office/drawing/2014/main" id="{7845D80E-DF08-EE5F-B419-D74BCAB5CABC}"/>
                </a:ext>
              </a:extLst>
            </p:cNvPr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95;p45">
              <a:extLst>
                <a:ext uri="{FF2B5EF4-FFF2-40B4-BE49-F238E27FC236}">
                  <a16:creationId xmlns:a16="http://schemas.microsoft.com/office/drawing/2014/main" id="{84E2E32C-FF07-B0BB-C1DD-6F002FDFCE46}"/>
                </a:ext>
              </a:extLst>
            </p:cNvPr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769DA088-10BC-3554-B35B-421BA9A796B3}"/>
              </a:ext>
            </a:extLst>
          </p:cNvPr>
          <p:cNvSpPr txBox="1"/>
          <p:nvPr/>
        </p:nvSpPr>
        <p:spPr>
          <a:xfrm>
            <a:off x="8527597" y="4835723"/>
            <a:ext cx="592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swald" pitchFamily="2" charset="77"/>
              </a:rPr>
              <a:t>8/13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POTA</a:t>
            </a:r>
            <a:r>
              <a:rPr lang="fr-FR" dirty="0">
                <a:solidFill>
                  <a:srgbClr val="BAD1A8"/>
                </a:solidFill>
              </a:rPr>
              <a:t>G </a:t>
            </a:r>
            <a:r>
              <a:rPr lang="fr-FR" dirty="0">
                <a:solidFill>
                  <a:schemeClr val="tx1"/>
                </a:solidFill>
              </a:rPr>
              <a:t>– LE SOCIAL EN CIRCUIT-COURT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2" name="Google Shape;652;p39"/>
          <p:cNvSpPr txBox="1">
            <a:spLocks noGrp="1"/>
          </p:cNvSpPr>
          <p:nvPr>
            <p:ph type="title" idx="2"/>
          </p:nvPr>
        </p:nvSpPr>
        <p:spPr>
          <a:xfrm>
            <a:off x="233005" y="1139452"/>
            <a:ext cx="27069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RESEAU SOCIAL</a:t>
            </a:r>
            <a:endParaRPr dirty="0"/>
          </a:p>
        </p:txBody>
      </p:sp>
      <p:sp>
        <p:nvSpPr>
          <p:cNvPr id="655" name="Google Shape;655;p39"/>
          <p:cNvSpPr txBox="1">
            <a:spLocks noGrp="1"/>
          </p:cNvSpPr>
          <p:nvPr>
            <p:ph type="subTitle" idx="1"/>
          </p:nvPr>
        </p:nvSpPr>
        <p:spPr>
          <a:xfrm>
            <a:off x="233005" y="1440646"/>
            <a:ext cx="6454665" cy="16434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L’utilisateur a un profil et peut publier des photos de son jardin ou potager. Les autres utilisateurs, acheteurs ou vendeurs peuvent s’abonner à son profil. Les publications sont visible par ses followers. </a:t>
            </a:r>
          </a:p>
        </p:txBody>
      </p:sp>
      <p:sp>
        <p:nvSpPr>
          <p:cNvPr id="654" name="Google Shape;654;p39"/>
          <p:cNvSpPr txBox="1">
            <a:spLocks noGrp="1"/>
          </p:cNvSpPr>
          <p:nvPr>
            <p:ph type="title" idx="3"/>
          </p:nvPr>
        </p:nvSpPr>
        <p:spPr>
          <a:xfrm>
            <a:off x="2055752" y="2460759"/>
            <a:ext cx="27069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VENTE</a:t>
            </a:r>
            <a:endParaRPr dirty="0"/>
          </a:p>
        </p:txBody>
      </p:sp>
      <p:sp>
        <p:nvSpPr>
          <p:cNvPr id="657" name="Google Shape;657;p39"/>
          <p:cNvSpPr txBox="1">
            <a:spLocks noGrp="1"/>
          </p:cNvSpPr>
          <p:nvPr>
            <p:ph type="subTitle" idx="4"/>
          </p:nvPr>
        </p:nvSpPr>
        <p:spPr>
          <a:xfrm>
            <a:off x="3876836" y="3815081"/>
            <a:ext cx="5311757" cy="16434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-FR" dirty="0"/>
              <a:t>L’utilisateur d’un tutoriel pour l’aider à utiliser l’application, ainsi que de le guider vers le casier dans lequel il doit déposer ses produits.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56" name="Google Shape;656;p39"/>
          <p:cNvSpPr txBox="1">
            <a:spLocks noGrp="1"/>
          </p:cNvSpPr>
          <p:nvPr>
            <p:ph type="title" idx="5"/>
          </p:nvPr>
        </p:nvSpPr>
        <p:spPr>
          <a:xfrm>
            <a:off x="3885498" y="3650135"/>
            <a:ext cx="27069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ACCESSIBILITÉ</a:t>
            </a:r>
          </a:p>
        </p:txBody>
      </p:sp>
      <p:grpSp>
        <p:nvGrpSpPr>
          <p:cNvPr id="658" name="Google Shape;658;p39"/>
          <p:cNvGrpSpPr/>
          <p:nvPr/>
        </p:nvGrpSpPr>
        <p:grpSpPr>
          <a:xfrm flipH="1">
            <a:off x="1862814" y="1339300"/>
            <a:ext cx="446222" cy="74603"/>
            <a:chOff x="6146875" y="1767300"/>
            <a:chExt cx="331025" cy="57475"/>
          </a:xfrm>
        </p:grpSpPr>
        <p:sp>
          <p:nvSpPr>
            <p:cNvPr id="659" name="Google Shape;659;p39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62" name="Google Shape;662;p39"/>
          <p:cNvGrpSpPr/>
          <p:nvPr/>
        </p:nvGrpSpPr>
        <p:grpSpPr>
          <a:xfrm flipH="1">
            <a:off x="3083576" y="2664500"/>
            <a:ext cx="446222" cy="74603"/>
            <a:chOff x="6146875" y="1767300"/>
            <a:chExt cx="331025" cy="57475"/>
          </a:xfrm>
        </p:grpSpPr>
        <p:sp>
          <p:nvSpPr>
            <p:cNvPr id="663" name="Google Shape;663;p39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39"/>
          <p:cNvGrpSpPr/>
          <p:nvPr/>
        </p:nvGrpSpPr>
        <p:grpSpPr>
          <a:xfrm flipH="1">
            <a:off x="5387336" y="3849983"/>
            <a:ext cx="446222" cy="74603"/>
            <a:chOff x="6146875" y="1767300"/>
            <a:chExt cx="331025" cy="57475"/>
          </a:xfrm>
        </p:grpSpPr>
        <p:sp>
          <p:nvSpPr>
            <p:cNvPr id="667" name="Google Shape;667;p39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55;p39">
            <a:extLst>
              <a:ext uri="{FF2B5EF4-FFF2-40B4-BE49-F238E27FC236}">
                <a16:creationId xmlns:a16="http://schemas.microsoft.com/office/drawing/2014/main" id="{CF5A070A-8F79-966A-A16F-0D4FEA73942B}"/>
              </a:ext>
            </a:extLst>
          </p:cNvPr>
          <p:cNvSpPr txBox="1">
            <a:spLocks/>
          </p:cNvSpPr>
          <p:nvPr/>
        </p:nvSpPr>
        <p:spPr>
          <a:xfrm>
            <a:off x="2084157" y="2778201"/>
            <a:ext cx="6354711" cy="855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fr-FR" dirty="0"/>
              <a:t>L’utilisateur peut mettre en ligne des annonces et  voir l’historique de ses annonces. Ses annonces sont visibles par les autres utilisateurs des alentours. Chaque vente donne lieu à une note .</a:t>
            </a:r>
          </a:p>
          <a:p>
            <a:pPr marL="0" indent="0">
              <a:spcAft>
                <a:spcPts val="1600"/>
              </a:spcAft>
            </a:pPr>
            <a:endParaRPr lang="fr-F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4398AD39-7A44-6B31-4055-A9F4886C947C}"/>
                  </a:ext>
                </a:extLst>
              </p14:cNvPr>
              <p14:cNvContentPartPr/>
              <p14:nvPr/>
            </p14:nvContentPartPr>
            <p14:xfrm>
              <a:off x="6272280" y="-59629"/>
              <a:ext cx="3060000" cy="2106000"/>
            </p14:xfrm>
          </p:contentPart>
        </mc:Choice>
        <mc:Fallback xmlns=""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4398AD39-7A44-6B31-4055-A9F4886C94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3280" y="-68629"/>
                <a:ext cx="3077640" cy="21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E2DE9A5D-D3B7-9E46-C78F-A1A9E204BDC7}"/>
                  </a:ext>
                </a:extLst>
              </p14:cNvPr>
              <p14:cNvContentPartPr/>
              <p14:nvPr/>
            </p14:nvContentPartPr>
            <p14:xfrm>
              <a:off x="8071200" y="329858"/>
              <a:ext cx="855720" cy="30168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E2DE9A5D-D3B7-9E46-C78F-A1A9E204BD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62560" y="320858"/>
                <a:ext cx="87336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Encre 4">
                <a:extLst>
                  <a:ext uri="{FF2B5EF4-FFF2-40B4-BE49-F238E27FC236}">
                    <a16:creationId xmlns:a16="http://schemas.microsoft.com/office/drawing/2014/main" id="{F1A65C4A-86EA-C091-98B0-9F6DA0FCA9BB}"/>
                  </a:ext>
                </a:extLst>
              </p14:cNvPr>
              <p14:cNvContentPartPr/>
              <p14:nvPr/>
            </p14:nvContentPartPr>
            <p14:xfrm>
              <a:off x="6721560" y="8018"/>
              <a:ext cx="2466360" cy="968400"/>
            </p14:xfrm>
          </p:contentPart>
        </mc:Choice>
        <mc:Fallback xmlns="">
          <p:pic>
            <p:nvPicPr>
              <p:cNvPr id="5" name="Encre 4">
                <a:extLst>
                  <a:ext uri="{FF2B5EF4-FFF2-40B4-BE49-F238E27FC236}">
                    <a16:creationId xmlns:a16="http://schemas.microsoft.com/office/drawing/2014/main" id="{F1A65C4A-86EA-C091-98B0-9F6DA0FCA9B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58560" y="-54622"/>
                <a:ext cx="2592000" cy="10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2CFE9208-E2A1-FC93-1E28-C42932821E3F}"/>
                  </a:ext>
                </a:extLst>
              </p14:cNvPr>
              <p14:cNvContentPartPr/>
              <p14:nvPr/>
            </p14:nvContentPartPr>
            <p14:xfrm>
              <a:off x="6532715" y="7852"/>
              <a:ext cx="2467800" cy="192240"/>
            </p14:xfrm>
          </p:contentPart>
        </mc:Choice>
        <mc:Fallback xmlns=""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2CFE9208-E2A1-FC93-1E28-C42932821E3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69715" y="-55148"/>
                <a:ext cx="259344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E065CBF2-A4CE-7DFE-A86A-A2939EEAEE6B}"/>
                  </a:ext>
                </a:extLst>
              </p14:cNvPr>
              <p14:cNvContentPartPr/>
              <p14:nvPr/>
            </p14:nvContentPartPr>
            <p14:xfrm>
              <a:off x="6282515" y="-55148"/>
              <a:ext cx="3075120" cy="210240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E065CBF2-A4CE-7DFE-A86A-A2939EEAEE6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19515" y="-118148"/>
                <a:ext cx="3200760" cy="222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e 13">
            <a:extLst>
              <a:ext uri="{FF2B5EF4-FFF2-40B4-BE49-F238E27FC236}">
                <a16:creationId xmlns:a16="http://schemas.microsoft.com/office/drawing/2014/main" id="{2FB9F2A5-6C16-098F-94A7-4FA55761C742}"/>
              </a:ext>
            </a:extLst>
          </p:cNvPr>
          <p:cNvGrpSpPr/>
          <p:nvPr/>
        </p:nvGrpSpPr>
        <p:grpSpPr>
          <a:xfrm>
            <a:off x="6448475" y="-23828"/>
            <a:ext cx="2721960" cy="1790280"/>
            <a:chOff x="6448475" y="-23828"/>
            <a:chExt cx="2721960" cy="179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Encre 6">
                  <a:extLst>
                    <a:ext uri="{FF2B5EF4-FFF2-40B4-BE49-F238E27FC236}">
                      <a16:creationId xmlns:a16="http://schemas.microsoft.com/office/drawing/2014/main" id="{A2238683-DA8B-6BAB-6FCE-08092D89602C}"/>
                    </a:ext>
                  </a:extLst>
                </p14:cNvPr>
                <p14:cNvContentPartPr/>
                <p14:nvPr/>
              </p14:nvContentPartPr>
              <p14:xfrm>
                <a:off x="8724035" y="180652"/>
                <a:ext cx="440640" cy="1523160"/>
              </p14:xfrm>
            </p:contentPart>
          </mc:Choice>
          <mc:Fallback xmlns="">
            <p:pic>
              <p:nvPicPr>
                <p:cNvPr id="7" name="Encre 6">
                  <a:extLst>
                    <a:ext uri="{FF2B5EF4-FFF2-40B4-BE49-F238E27FC236}">
                      <a16:creationId xmlns:a16="http://schemas.microsoft.com/office/drawing/2014/main" id="{A2238683-DA8B-6BAB-6FCE-08092D89602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661395" y="118012"/>
                  <a:ext cx="566280" cy="16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C727D4C1-24CE-E8BD-2B3B-790A1DF76EB8}"/>
                    </a:ext>
                  </a:extLst>
                </p14:cNvPr>
                <p14:cNvContentPartPr/>
                <p14:nvPr/>
              </p14:nvContentPartPr>
              <p14:xfrm>
                <a:off x="7081355" y="227452"/>
                <a:ext cx="1643040" cy="88560"/>
              </p14:xfrm>
            </p:contentPart>
          </mc:Choice>
          <mc:Fallback xmlns=""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C727D4C1-24CE-E8BD-2B3B-790A1DF76EB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018355" y="164452"/>
                  <a:ext cx="17686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D0FE8FDE-8298-A408-3231-74DD2A7CFDA9}"/>
                    </a:ext>
                  </a:extLst>
                </p14:cNvPr>
                <p14:cNvContentPartPr/>
                <p14:nvPr/>
              </p14:nvContentPartPr>
              <p14:xfrm>
                <a:off x="6448475" y="-23828"/>
                <a:ext cx="2721960" cy="179028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D0FE8FDE-8298-A408-3231-74DD2A7CFDA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385475" y="-86468"/>
                  <a:ext cx="2847600" cy="191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7D418D60-321A-B123-6819-4E0967293526}"/>
                  </a:ext>
                </a:extLst>
              </p14:cNvPr>
              <p14:cNvContentPartPr/>
              <p14:nvPr/>
            </p14:nvContentPartPr>
            <p14:xfrm>
              <a:off x="-78926" y="2840417"/>
              <a:ext cx="3696480" cy="253512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7D418D60-321A-B123-6819-4E096729352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-141926" y="2777417"/>
                <a:ext cx="3822120" cy="266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5B86148A-E0D7-B02A-E702-D609FFD90611}"/>
                  </a:ext>
                </a:extLst>
              </p14:cNvPr>
              <p14:cNvContentPartPr/>
              <p14:nvPr/>
            </p14:nvContentPartPr>
            <p14:xfrm>
              <a:off x="8321" y="2962029"/>
              <a:ext cx="3257280" cy="219672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5B86148A-E0D7-B02A-E702-D609FFD9061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-54679" y="2899389"/>
                <a:ext cx="3382920" cy="23223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2BC3B496-C564-40F5-88FF-C8ADA014115E}"/>
              </a:ext>
            </a:extLst>
          </p:cNvPr>
          <p:cNvSpPr txBox="1"/>
          <p:nvPr/>
        </p:nvSpPr>
        <p:spPr>
          <a:xfrm>
            <a:off x="8527597" y="4835723"/>
            <a:ext cx="592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swald" pitchFamily="2" charset="77"/>
              </a:rPr>
              <a:t>9/13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nvironmental Consulting by Slidesgo">
  <a:themeElements>
    <a:clrScheme name="Simple Light">
      <a:dk1>
        <a:srgbClr val="083603"/>
      </a:dk1>
      <a:lt1>
        <a:srgbClr val="FFFFFF"/>
      </a:lt1>
      <a:dk2>
        <a:srgbClr val="B6D7A8"/>
      </a:dk2>
      <a:lt2>
        <a:srgbClr val="7DBD61"/>
      </a:lt2>
      <a:accent1>
        <a:srgbClr val="E6B8AF"/>
      </a:accent1>
      <a:accent2>
        <a:srgbClr val="F9CB9C"/>
      </a:accent2>
      <a:accent3>
        <a:srgbClr val="F6B26B"/>
      </a:accent3>
      <a:accent4>
        <a:srgbClr val="E69138"/>
      </a:accent4>
      <a:accent5>
        <a:srgbClr val="083603"/>
      </a:accent5>
      <a:accent6>
        <a:srgbClr val="083603"/>
      </a:accent6>
      <a:hlink>
        <a:srgbClr val="08360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{1813188B-A37F-FF40-BB2D-92A03538A66D}tf10001070</Template>
  <TotalTime>291</TotalTime>
  <Words>617</Words>
  <Application>Microsoft Macintosh PowerPoint</Application>
  <PresentationFormat>Affichage à l'écran (16:9)</PresentationFormat>
  <Paragraphs>108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Open Sans</vt:lpstr>
      <vt:lpstr>Arial</vt:lpstr>
      <vt:lpstr>Oswald</vt:lpstr>
      <vt:lpstr>Environmental Consulting by Slidesgo</vt:lpstr>
      <vt:lpstr>Projet Pluridisciplinaire d'Informatique Intégrative PVCC 1A </vt:lpstr>
      <vt:lpstr>ÉTAT DE L’ART</vt:lpstr>
      <vt:lpstr>État de l’art</vt:lpstr>
      <vt:lpstr>Casiers automatiques et distributeurs de produits fermiers </vt:lpstr>
      <vt:lpstr>Locavor</vt:lpstr>
      <vt:lpstr>Mon panier local</vt:lpstr>
      <vt:lpstr>Court-Circuit</vt:lpstr>
      <vt:lpstr>Notre application</vt:lpstr>
      <vt:lpstr>POTAG – LE SOCIAL EN CIRCUIT-COURT </vt:lpstr>
      <vt:lpstr>Idée de design</vt:lpstr>
      <vt:lpstr>Présentation PowerPoint</vt:lpstr>
      <vt:lpstr>CAHIER DES CHARGES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Consulting</dc:title>
  <cp:lastModifiedBy>thomas gianelli</cp:lastModifiedBy>
  <cp:revision>12</cp:revision>
  <dcterms:modified xsi:type="dcterms:W3CDTF">2022-10-22T06:52:29Z</dcterms:modified>
</cp:coreProperties>
</file>