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41"/>
  </p:normalViewPr>
  <p:slideViewPr>
    <p:cSldViewPr snapToGrid="0" snapToObjects="1">
      <p:cViewPr>
        <p:scale>
          <a:sx n="317" d="100"/>
          <a:sy n="317" d="100"/>
        </p:scale>
        <p:origin x="-2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42BC-6499-7C49-9565-7385712B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C92C4-7AB8-8B41-8732-91D9DE779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ECDA-4F9D-934B-A1A0-C8BC3ABB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79F0-F2D3-F24A-9DB0-2324D719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6984-A3A5-3B43-BEA1-A5427CA7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C537-AB02-CA4E-9480-FDFAA975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FCF6C-78DB-5B48-861A-9D40ED50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2B62-F646-F644-9700-0550B401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D2A0-890A-4A46-8466-B6CC93A2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2F8E5-5188-3F4A-ACA7-875556DB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B8352-FBF8-D648-9132-D2B244021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39EB0-CE33-EF47-8979-AEA37DB43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536F-6466-CA46-8977-9D6A95CA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749A-6DB7-B648-8CC5-43E3CF60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1BF0D-5762-9349-8011-D6444019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49CF-2160-AE48-85D2-DAA01ABC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8EB8-577B-EE47-B22A-A86F1561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D35E-D3A5-6745-A315-1323FAD5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F95E-FAF2-6342-9069-0520D419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FA47-B05A-DC4D-95F0-A929909B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68E7-FBD9-4A45-89A2-AC8DD311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5A0F-0653-1246-BBDB-6088DD9A3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59DB-6BE5-0649-9835-9BE94202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0ED5-F6B9-5042-9653-C084BB74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BB97-C37C-A047-8B97-5182B6F4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EBE4-A35D-2348-B3B6-DB0B900C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49FB-5E50-2A49-A510-21159AEEF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A5191-788D-C44B-8624-4AAAFB18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DE410-C574-944C-BAD0-5D1064CA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7DFEC-063D-4B47-AE95-086A6945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E7C4-0EE8-8247-8249-5DC5DFF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E726-8090-2E4E-8A1E-09BAA2E2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C751C-84F1-6140-836C-F6ADCC00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2DA02-BB18-694B-9868-8846FB2B6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B364-5562-0148-BDC0-8727C7C1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AAD54-9DAC-FF4C-9366-E410065A2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8C569-0D62-7D42-A459-28B67B90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C2558-CC4B-8946-9070-774DDAC2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74418-CA45-844B-BBE7-86D0A416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E36B-C629-2240-8104-0507FE8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559E9-6A4E-7F4D-9071-FDA9CEC7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F2E73-444C-064E-B581-7ED14FB5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40939-02B2-2441-A7D3-DFE3735B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D2A1E-6906-A644-8631-FFB95ACE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52B0D-6F6B-BE45-A988-63B4ECED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11792-BEE3-234D-AF43-6A6A6AC5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7266-B8BA-B940-BA80-AE104460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B2E6-22F0-6349-8890-4F1BCAEC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60E22-7A86-C148-BD05-5C4350C8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5699-211A-0C4B-8217-6D757546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3508-55BD-1441-99D5-6AC8A7E9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747A-60DE-EF41-8833-6225EF43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0528-F6A5-374C-9D59-466E4B71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711D4-1BE7-BE43-A0F2-A0AFBF6B5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66C51-2995-014A-8F19-BFAFB352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1F596-EA31-C04A-9A7E-238B0E44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56052-D3AB-354C-8490-8BB988E2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0B7DC-0321-A944-909B-4DB53A1B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3D6F6-148D-AA4F-87A7-AFAC71A9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F74B-D71A-0844-94D8-9AADB651B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4CE2-D1CE-C145-A8F3-988C6FFF2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945C-4A69-BA4E-A187-A70B4B44C36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840E-DD7D-2F4F-AB69-78712B64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FC93-5A41-374F-8895-8C67DDFF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3582-B7FD-8B49-9091-AA66EFBDE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09923-2BBB-EB4C-BF6A-D80E1352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98" y="528787"/>
            <a:ext cx="467665" cy="816068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E33D32-B8E6-A840-AD02-E9CC216887C8}"/>
              </a:ext>
            </a:extLst>
          </p:cNvPr>
          <p:cNvSpPr/>
          <p:nvPr/>
        </p:nvSpPr>
        <p:spPr>
          <a:xfrm>
            <a:off x="3645074" y="444674"/>
            <a:ext cx="2864010" cy="3127468"/>
          </a:xfrm>
          <a:prstGeom prst="roundRect">
            <a:avLst>
              <a:gd name="adj" fmla="val 2444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D1EF2-1F4E-6A4B-B6FF-763FC38796E4}"/>
              </a:ext>
            </a:extLst>
          </p:cNvPr>
          <p:cNvSpPr txBox="1"/>
          <p:nvPr/>
        </p:nvSpPr>
        <p:spPr>
          <a:xfrm>
            <a:off x="3765499" y="630837"/>
            <a:ext cx="2639313" cy="288295"/>
          </a:xfrm>
          <a:prstGeom prst="roundRect">
            <a:avLst>
              <a:gd name="adj" fmla="val 21265"/>
            </a:avLst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Futura Medium" panose="020B0602020204020303" pitchFamily="34" charset="-79"/>
                <a:ea typeface="CMU Sans Serif Medium" panose="02000603000000000000" pitchFamily="2" charset="0"/>
                <a:cs typeface="Futura Medium" panose="020B0602020204020303" pitchFamily="34" charset="-79"/>
              </a:rPr>
              <a:t>Front Page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54AA12-6B0C-0B49-AB3A-A619CFC79EF7}"/>
              </a:ext>
            </a:extLst>
          </p:cNvPr>
          <p:cNvSpPr/>
          <p:nvPr/>
        </p:nvSpPr>
        <p:spPr>
          <a:xfrm>
            <a:off x="3765498" y="1047256"/>
            <a:ext cx="2639313" cy="1972328"/>
          </a:xfrm>
          <a:prstGeom prst="roundRect">
            <a:avLst>
              <a:gd name="adj" fmla="val 3400"/>
            </a:avLst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C70BC-E128-5F40-A53D-43634A9A8F62}"/>
              </a:ext>
            </a:extLst>
          </p:cNvPr>
          <p:cNvSpPr txBox="1"/>
          <p:nvPr/>
        </p:nvSpPr>
        <p:spPr>
          <a:xfrm>
            <a:off x="3844377" y="1136776"/>
            <a:ext cx="2484234" cy="262086"/>
          </a:xfrm>
          <a:prstGeom prst="roundRect">
            <a:avLst>
              <a:gd name="adj" fmla="val 21265"/>
            </a:avLst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Futura Medium" panose="020B0602020204020303" pitchFamily="34" charset="-79"/>
                <a:ea typeface="CMU Serif Roman" panose="02000603000000000000" pitchFamily="2" charset="0"/>
                <a:cs typeface="Futura Medium" panose="020B0602020204020303" pitchFamily="34" charset="-79"/>
              </a:rPr>
              <a:t>Bundle Adjustment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9D7C1-597F-F441-8D1A-5967D6F0F596}"/>
              </a:ext>
            </a:extLst>
          </p:cNvPr>
          <p:cNvSpPr txBox="1"/>
          <p:nvPr/>
        </p:nvSpPr>
        <p:spPr>
          <a:xfrm>
            <a:off x="3844377" y="1574647"/>
            <a:ext cx="2484234" cy="262086"/>
          </a:xfrm>
          <a:prstGeom prst="roundRect">
            <a:avLst>
              <a:gd name="adj" fmla="val 21265"/>
            </a:avLst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Futura Medium" panose="020B0602020204020303" pitchFamily="34" charset="-79"/>
                <a:ea typeface="CMU Serif Roman" panose="02000603000000000000" pitchFamily="2" charset="0"/>
                <a:cs typeface="Futura Medium" panose="020B0602020204020303" pitchFamily="34" charset="-79"/>
              </a:rPr>
              <a:t>Surface Reconstruction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6C06A-BCE7-BD4C-9A31-48EBF76885DC}"/>
              </a:ext>
            </a:extLst>
          </p:cNvPr>
          <p:cNvSpPr txBox="1"/>
          <p:nvPr/>
        </p:nvSpPr>
        <p:spPr>
          <a:xfrm>
            <a:off x="3844377" y="2017062"/>
            <a:ext cx="2484234" cy="262086"/>
          </a:xfrm>
          <a:prstGeom prst="roundRect">
            <a:avLst>
              <a:gd name="adj" fmla="val 21265"/>
            </a:avLst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Futura Medium" panose="020B0602020204020303" pitchFamily="34" charset="-79"/>
                <a:ea typeface="CMU Serif Roman" panose="02000603000000000000" pitchFamily="2" charset="0"/>
                <a:cs typeface="Futura Medium" panose="020B0602020204020303" pitchFamily="34" charset="-79"/>
              </a:rPr>
              <a:t>Texture Map Parameterization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B9BB1-439B-2E41-A074-A13D6855CAFF}"/>
              </a:ext>
            </a:extLst>
          </p:cNvPr>
          <p:cNvSpPr txBox="1"/>
          <p:nvPr/>
        </p:nvSpPr>
        <p:spPr>
          <a:xfrm>
            <a:off x="3844377" y="2459477"/>
            <a:ext cx="2484234" cy="262086"/>
          </a:xfrm>
          <a:prstGeom prst="roundRect">
            <a:avLst>
              <a:gd name="adj" fmla="val 21265"/>
            </a:avLst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Futura Medium" panose="020B0602020204020303" pitchFamily="34" charset="-79"/>
                <a:ea typeface="CMU Serif Roman" panose="02000603000000000000" pitchFamily="2" charset="0"/>
                <a:cs typeface="Futura Medium" panose="020B0602020204020303" pitchFamily="34" charset="-79"/>
              </a:rPr>
              <a:t>Texture Atlas Generation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DEE18-FBE0-BB45-842E-1F6BD13E2A0E}"/>
              </a:ext>
            </a:extLst>
          </p:cNvPr>
          <p:cNvSpPr txBox="1"/>
          <p:nvPr/>
        </p:nvSpPr>
        <p:spPr>
          <a:xfrm>
            <a:off x="3765498" y="3204251"/>
            <a:ext cx="2639312" cy="262086"/>
          </a:xfrm>
          <a:prstGeom prst="roundRect">
            <a:avLst>
              <a:gd name="adj" fmla="val 21265"/>
            </a:avLst>
          </a:prstGeom>
          <a:solidFill>
            <a:schemeClr val="tx1"/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Futura Medium" panose="020B0602020204020303" pitchFamily="34" charset="-79"/>
                <a:ea typeface="CMU Serif Roman" panose="02000603000000000000" pitchFamily="2" charset="0"/>
                <a:cs typeface="Futura Medium" panose="020B0602020204020303" pitchFamily="34" charset="-79"/>
              </a:rPr>
              <a:t>3D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929254-6A85-EE4A-A097-5012697B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71" y="2882776"/>
            <a:ext cx="830454" cy="816068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80C8C-AAD7-3345-858E-288088B41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057" y="665786"/>
            <a:ext cx="356136" cy="3089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69AFE-1B14-AA40-AF28-F50D0F333296}"/>
              </a:ext>
            </a:extLst>
          </p:cNvPr>
          <p:cNvSpPr txBox="1"/>
          <p:nvPr/>
        </p:nvSpPr>
        <p:spPr>
          <a:xfrm>
            <a:off x="5882962" y="3560111"/>
            <a:ext cx="664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Node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AD6C3-A3A1-AB44-BD72-0061451D32F9}"/>
              </a:ext>
            </a:extLst>
          </p:cNvPr>
          <p:cNvSpPr txBox="1"/>
          <p:nvPr/>
        </p:nvSpPr>
        <p:spPr>
          <a:xfrm>
            <a:off x="5474368" y="2865696"/>
            <a:ext cx="9495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3D Reconstruction Pipeline</a:t>
            </a:r>
          </a:p>
        </p:txBody>
      </p:sp>
    </p:spTree>
    <p:extLst>
      <p:ext uri="{BB962C8B-B14F-4D97-AF65-F5344CB8AC3E}">
        <p14:creationId xmlns:p14="http://schemas.microsoft.com/office/powerpoint/2010/main" val="295922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2019-07-19T21:27:35Z</dcterms:created>
  <dcterms:modified xsi:type="dcterms:W3CDTF">2019-07-19T22:25:38Z</dcterms:modified>
</cp:coreProperties>
</file>