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81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87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60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72200" y="60175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Team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Mera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7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1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31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40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318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506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504-61ED-41AB-9CFC-9CADF7F6A2BE}" type="datetimeFigureOut">
              <a:rPr lang="bg-BG" smtClean="0"/>
              <a:t>19.1.2014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7B91-1749-4237-BD8C-9E0D7DE75A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39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PACMAN</a:t>
            </a:r>
            <a:endParaRPr lang="bg-BG" sz="8000" dirty="0">
              <a:solidFill>
                <a:schemeClr val="tx1">
                  <a:tint val="75000"/>
                </a:schemeClr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105400"/>
            <a:ext cx="6400800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Mera’s</a:t>
            </a:r>
            <a:r>
              <a:rPr lang="en-US" dirty="0"/>
              <a:t> 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46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43000"/>
            <a:ext cx="8229600" cy="509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Object Oriented Programming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(classes, interfaces, structures, inheritance, polymorphism, etc.)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5 additional classes :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Chery.cs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Ghosts.cs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Pacman.cs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Maze.cs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Gold.cs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Optional Requirements</a:t>
            </a:r>
            <a:endParaRPr lang="bg-BG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43000"/>
            <a:ext cx="8229600" cy="509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Sound effects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during the gameplay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Original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PacMan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music in /Music folder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Optional Requirements</a:t>
            </a:r>
            <a:endParaRPr lang="bg-BG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80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Q&amp;A</a:t>
            </a:r>
            <a:endParaRPr lang="bg-BG" sz="8000" dirty="0">
              <a:solidFill>
                <a:schemeClr val="tx1">
                  <a:tint val="75000"/>
                </a:schemeClr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Thank you for your attention!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51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The Team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3216" y="1700808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Gergana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Damyanova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g_damyanova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Iliya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Penjurov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penjurov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Kiril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Toshev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kiril_toshev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Nikolay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Nachev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nikolay.n.nachev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Stoyan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Mihaylov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s_mihaylov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-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Hristo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Buyukliev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/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hbuyukliev</a:t>
            </a:r>
            <a:endParaRPr lang="bg-BG" sz="30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16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3216" y="1700808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1 multi-dimensional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array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1 multi – dimensional array</a:t>
            </a: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(The Maze)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700808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3 one-dimensional arrays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3 one-dimensional arrays</a:t>
            </a: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(Ghosts, Gold, Cherries)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700808"/>
            <a:ext cx="82296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10 methods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(separating the application’s logic)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21 methods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(for generate objects, moving them, scoreboard,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etc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)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9675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3 existing .NET classes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(like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System.Math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or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System.DateTime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)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System.Math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System.DateTime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Console</a:t>
            </a: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StreamWriter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StreamReader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SoundPlayer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Dictionary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Environment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Tuple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43000"/>
            <a:ext cx="8229600" cy="509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exception</a:t>
            </a:r>
            <a:r>
              <a:rPr lang="en-US" sz="3200" b="1" dirty="0" smtClean="0"/>
              <a:t>s</a:t>
            </a:r>
            <a:endParaRPr lang="bg-BG" sz="3200" dirty="0"/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Various number of exceptions such as:</a:t>
            </a:r>
          </a:p>
          <a:p>
            <a:pPr lvl="0"/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FileNotFoundException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DirectoryNotFoundException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DriveNotFoundException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PathTooLongException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etc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43000"/>
            <a:ext cx="8229600" cy="509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At least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1 use of external text file</a:t>
            </a:r>
            <a:endParaRPr lang="bg-BG" sz="32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External text file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HallOfFame.pacman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containing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bestscores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</a:t>
            </a:r>
            <a:endParaRPr lang="bg-BG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3216" y="1143000"/>
            <a:ext cx="8229600" cy="509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Obligatory use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Team Foundation Server (TFS)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to keep your source code and for team collaboration (you might use </a:t>
            </a:r>
            <a:r>
              <a:rPr lang="en-US" sz="3200" u="sng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http://tfs.visualstudio.com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or </a:t>
            </a:r>
            <a:r>
              <a:rPr lang="en-US" sz="3200" u="sng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http://codeplex.com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).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Done:</a:t>
            </a:r>
          </a:p>
          <a:p>
            <a:pPr lvl="0"/>
            <a:endParaRPr lang="en-US" sz="3200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Codeplex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address : https://merateam.codeplex.com/</a:t>
            </a:r>
            <a:endParaRPr lang="bg-BG" sz="32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 lvl="0"/>
            <a:endParaRPr lang="bg-BG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321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Additional Requirements</a:t>
            </a:r>
            <a:endParaRPr lang="bg-BG" b="1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231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PACMAN</vt:lpstr>
      <vt:lpstr>The Team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Mastermind</dc:creator>
  <cp:lastModifiedBy>Mastermind</cp:lastModifiedBy>
  <cp:revision>4</cp:revision>
  <dcterms:created xsi:type="dcterms:W3CDTF">2014-01-19T14:09:46Z</dcterms:created>
  <dcterms:modified xsi:type="dcterms:W3CDTF">2014-01-19T14:38:42Z</dcterms:modified>
</cp:coreProperties>
</file>