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98" r:id="rId3"/>
    <p:sldId id="257" r:id="rId4"/>
    <p:sldId id="258" r:id="rId5"/>
    <p:sldId id="259" r:id="rId6"/>
    <p:sldId id="260" r:id="rId7"/>
    <p:sldId id="261" r:id="rId8"/>
    <p:sldId id="263" r:id="rId9"/>
    <p:sldId id="262" r:id="rId10"/>
    <p:sldId id="264" r:id="rId11"/>
    <p:sldId id="265" r:id="rId12"/>
    <p:sldId id="266" r:id="rId13"/>
    <p:sldId id="267" r:id="rId14"/>
    <p:sldId id="268" r:id="rId15"/>
    <p:sldId id="269" r:id="rId16"/>
    <p:sldId id="270" r:id="rId17"/>
    <p:sldId id="271" r:id="rId18"/>
    <p:sldId id="272" r:id="rId19"/>
    <p:sldId id="299"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Signika" panose="020B0604020202020204" charset="0"/>
      <p:regular r:id="rId26"/>
      <p:bold r:id="rId27"/>
    </p:embeddedFont>
    <p:embeddedFont>
      <p:font typeface="Signika Negative SemiBold" panose="020B0604020202020204" charset="0"/>
      <p:regular r:id="rId28"/>
      <p:bold r:id="rId29"/>
    </p:embeddedFont>
    <p:embeddedFont>
      <p:font typeface="Roboto" panose="020B0604020202020204" charset="0"/>
      <p:regular r:id="rId30"/>
      <p:bold r:id="rId31"/>
      <p:italic r:id="rId32"/>
      <p:boldItalic r:id="rId33"/>
    </p:embeddedFont>
    <p:embeddedFont>
      <p:font typeface="Signika Light" panose="020B0604020202020204" charset="0"/>
      <p:regular r:id="rId34"/>
      <p:bold r:id="rId35"/>
    </p:embeddedFont>
    <p:embeddedFont>
      <p:font typeface="Karla"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3" roundtripDataSignature="AMtx7mhay0rCsJMCu9Tci3Jx5hXiwA49r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02EC73-5EDF-475A-A246-34E2CB73427B}">
  <a:tblStyle styleId="{0902EC73-5EDF-475A-A246-34E2CB73427B}"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63"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64"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6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819719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232736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374151"/>
              </a:buClr>
              <a:buSzPts val="1200"/>
              <a:buFont typeface="Calibri"/>
              <a:buAutoNum type="arabicPeriod"/>
            </a:pPr>
            <a:r>
              <a:rPr lang="en-US" b="1" i="0">
                <a:solidFill>
                  <a:srgbClr val="374151"/>
                </a:solidFill>
                <a:latin typeface="Arial"/>
                <a:ea typeface="Arial"/>
                <a:cs typeface="Arial"/>
                <a:sym typeface="Arial"/>
              </a:rPr>
              <a:t>ON DELETE CASCADE</a:t>
            </a:r>
            <a:r>
              <a:rPr lang="en-US" b="0" i="0">
                <a:solidFill>
                  <a:srgbClr val="374151"/>
                </a:solidFill>
                <a:latin typeface="Arial"/>
                <a:ea typeface="Arial"/>
                <a:cs typeface="Arial"/>
                <a:sym typeface="Arial"/>
              </a:rPr>
              <a:t>:</a:t>
            </a:r>
            <a:endParaRPr/>
          </a:p>
          <a:p>
            <a:pPr marL="0" lvl="0" indent="0" algn="l" rtl="0">
              <a:lnSpc>
                <a:spcPct val="100000"/>
              </a:lnSpc>
              <a:spcBef>
                <a:spcPts val="0"/>
              </a:spcBef>
              <a:spcAft>
                <a:spcPts val="0"/>
              </a:spcAft>
              <a:buClr>
                <a:srgbClr val="374151"/>
              </a:buClr>
              <a:buSzPts val="1200"/>
              <a:buFont typeface="Calibri"/>
              <a:buAutoNum type="arabicPeriod"/>
            </a:pPr>
            <a:r>
              <a:rPr lang="en-US" b="0" i="0">
                <a:solidFill>
                  <a:srgbClr val="374151"/>
                </a:solidFill>
                <a:latin typeface="Arial"/>
                <a:ea typeface="Arial"/>
                <a:cs typeface="Arial"/>
                <a:sym typeface="Arial"/>
              </a:rPr>
              <a:t>When you define a foreign key constraint with ON DELETE CASCADE, it means that if a row in the parent table (the referenced table) is deleted, all corresponding rows in the child table (the table with the foreign key constraint) will also be automatically deleted.</a:t>
            </a:r>
            <a:endParaRPr/>
          </a:p>
          <a:p>
            <a:pPr marL="0" lvl="0" indent="0" algn="l" rtl="0">
              <a:lnSpc>
                <a:spcPct val="100000"/>
              </a:lnSpc>
              <a:spcBef>
                <a:spcPts val="0"/>
              </a:spcBef>
              <a:spcAft>
                <a:spcPts val="0"/>
              </a:spcAft>
              <a:buClr>
                <a:srgbClr val="374151"/>
              </a:buClr>
              <a:buSzPts val="1200"/>
              <a:buFont typeface="Calibri"/>
              <a:buAutoNum type="arabicPeriod"/>
            </a:pPr>
            <a:r>
              <a:rPr lang="en-US" b="0" i="0">
                <a:solidFill>
                  <a:srgbClr val="374151"/>
                </a:solidFill>
                <a:latin typeface="Arial"/>
                <a:ea typeface="Arial"/>
                <a:cs typeface="Arial"/>
                <a:sym typeface="Arial"/>
              </a:rPr>
              <a:t>For example, let's say you have two tables, Orders and OrderDetails, and there's a foreign key relationship between OrderDetails and Orders. If you have ON DELETE CASCADE specified, and you delete an order record from the Orders table, all the related order details in the OrderDetails table will be automatically deleted as well.</a:t>
            </a:r>
            <a:endParaRPr/>
          </a:p>
          <a:p>
            <a:pPr marL="0" lvl="0" indent="0" algn="l" rtl="0">
              <a:lnSpc>
                <a:spcPct val="100000"/>
              </a:lnSpc>
              <a:spcBef>
                <a:spcPts val="0"/>
              </a:spcBef>
              <a:spcAft>
                <a:spcPts val="0"/>
              </a:spcAft>
              <a:buClr>
                <a:srgbClr val="374151"/>
              </a:buClr>
              <a:buSzPts val="1200"/>
              <a:buFont typeface="Calibri"/>
              <a:buAutoNum type="arabicPeriod"/>
            </a:pPr>
            <a:r>
              <a:rPr lang="en-US" b="1" i="0">
                <a:solidFill>
                  <a:srgbClr val="374151"/>
                </a:solidFill>
                <a:latin typeface="Arial"/>
                <a:ea typeface="Arial"/>
                <a:cs typeface="Arial"/>
                <a:sym typeface="Arial"/>
              </a:rPr>
              <a:t>ON UPDATE CASCADE</a:t>
            </a:r>
            <a:r>
              <a:rPr lang="en-US" b="0" i="0">
                <a:solidFill>
                  <a:srgbClr val="374151"/>
                </a:solidFill>
                <a:latin typeface="Arial"/>
                <a:ea typeface="Arial"/>
                <a:cs typeface="Arial"/>
                <a:sym typeface="Arial"/>
              </a:rPr>
              <a:t>:</a:t>
            </a:r>
            <a:endParaRPr/>
          </a:p>
          <a:p>
            <a:pPr marL="0" lvl="0" indent="0" algn="l" rtl="0">
              <a:lnSpc>
                <a:spcPct val="100000"/>
              </a:lnSpc>
              <a:spcBef>
                <a:spcPts val="0"/>
              </a:spcBef>
              <a:spcAft>
                <a:spcPts val="0"/>
              </a:spcAft>
              <a:buClr>
                <a:srgbClr val="374151"/>
              </a:buClr>
              <a:buSzPts val="1200"/>
              <a:buFont typeface="Calibri"/>
              <a:buAutoNum type="arabicPeriod"/>
            </a:pPr>
            <a:r>
              <a:rPr lang="en-US" b="0" i="0">
                <a:solidFill>
                  <a:srgbClr val="374151"/>
                </a:solidFill>
                <a:latin typeface="Arial"/>
                <a:ea typeface="Arial"/>
                <a:cs typeface="Arial"/>
                <a:sym typeface="Arial"/>
              </a:rPr>
              <a:t>When you define a foreign key constraint with ON UPDATE CASCADE, it means that if a value in the referenced column of the parent table is updated, all corresponding values in the child table will be automatically updated to match the new value.</a:t>
            </a:r>
            <a:endParaRPr/>
          </a:p>
          <a:p>
            <a:pPr marL="0" lvl="0" indent="0" algn="l" rtl="0">
              <a:lnSpc>
                <a:spcPct val="100000"/>
              </a:lnSpc>
              <a:spcBef>
                <a:spcPts val="0"/>
              </a:spcBef>
              <a:spcAft>
                <a:spcPts val="0"/>
              </a:spcAft>
              <a:buClr>
                <a:srgbClr val="374151"/>
              </a:buClr>
              <a:buSzPts val="1200"/>
              <a:buFont typeface="Calibri"/>
              <a:buAutoNum type="arabicPeriod"/>
            </a:pPr>
            <a:r>
              <a:rPr lang="en-US" b="0" i="0">
                <a:solidFill>
                  <a:srgbClr val="374151"/>
                </a:solidFill>
                <a:latin typeface="Arial"/>
                <a:ea typeface="Arial"/>
                <a:cs typeface="Arial"/>
                <a:sym typeface="Arial"/>
              </a:rPr>
              <a:t>For instance, suppose you have a Users table and an Orders table, and there's a foreign key relationship between the Users table and the Orders table based on a user ID. If you change the user's ID in the Users table, and you have ON UPDATE CASCADE specified, the corresponding user ID in the Orders table will also be updated to reflect the change.</a:t>
            </a:r>
            <a:endParaRPr/>
          </a:p>
          <a:p>
            <a:pPr marL="0" lvl="0" indent="0" algn="l" rtl="0">
              <a:lnSpc>
                <a:spcPct val="100000"/>
              </a:lnSpc>
              <a:spcBef>
                <a:spcPts val="0"/>
              </a:spcBef>
              <a:spcAft>
                <a:spcPts val="0"/>
              </a:spcAft>
              <a:buSzPts val="1400"/>
              <a:buNone/>
            </a:pPr>
            <a:r>
              <a:rPr lang="en-US"/>
              <a:t/>
            </a:r>
            <a:br>
              <a:rPr lang="en-US"/>
            </a:br>
            <a:endParaRPr>
              <a:solidFill>
                <a:schemeClr val="dk1"/>
              </a:solidFill>
              <a:latin typeface="Roboto"/>
              <a:ea typeface="Roboto"/>
              <a:cs typeface="Roboto"/>
              <a:sym typeface="Roboto"/>
            </a:endParaRPr>
          </a:p>
        </p:txBody>
      </p:sp>
      <p:sp>
        <p:nvSpPr>
          <p:cNvPr id="319" name="Google Shape;31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extLst>
      <p:ext uri="{BB962C8B-B14F-4D97-AF65-F5344CB8AC3E}">
        <p14:creationId xmlns:p14="http://schemas.microsoft.com/office/powerpoint/2010/main" val="1027450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300"/>
              <a:buFont typeface="Calibri"/>
              <a:buNone/>
            </a:pPr>
            <a:endParaRPr sz="1300">
              <a:latin typeface="Roboto"/>
              <a:ea typeface="Roboto"/>
              <a:cs typeface="Roboto"/>
              <a:sym typeface="Roboto"/>
            </a:endParaRPr>
          </a:p>
        </p:txBody>
      </p:sp>
      <p:sp>
        <p:nvSpPr>
          <p:cNvPr id="356" name="Google Shape;356;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extLst>
      <p:ext uri="{BB962C8B-B14F-4D97-AF65-F5344CB8AC3E}">
        <p14:creationId xmlns:p14="http://schemas.microsoft.com/office/powerpoint/2010/main" val="946497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0" name="Google Shape;390;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300"/>
              <a:buFont typeface="Calibri"/>
              <a:buNone/>
            </a:pPr>
            <a:endParaRPr sz="1300">
              <a:latin typeface="Roboto"/>
              <a:ea typeface="Roboto"/>
              <a:cs typeface="Roboto"/>
              <a:sym typeface="Roboto"/>
            </a:endParaRPr>
          </a:p>
        </p:txBody>
      </p:sp>
      <p:sp>
        <p:nvSpPr>
          <p:cNvPr id="391" name="Google Shape;391;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extLst>
      <p:ext uri="{BB962C8B-B14F-4D97-AF65-F5344CB8AC3E}">
        <p14:creationId xmlns:p14="http://schemas.microsoft.com/office/powerpoint/2010/main" val="1327653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300"/>
              <a:buFont typeface="Calibri"/>
              <a:buNone/>
            </a:pPr>
            <a:endParaRPr sz="1300">
              <a:latin typeface="Roboto"/>
              <a:ea typeface="Roboto"/>
              <a:cs typeface="Roboto"/>
              <a:sym typeface="Roboto"/>
            </a:endParaRPr>
          </a:p>
        </p:txBody>
      </p:sp>
      <p:sp>
        <p:nvSpPr>
          <p:cNvPr id="424" name="Google Shape;424;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extLst>
      <p:ext uri="{BB962C8B-B14F-4D97-AF65-F5344CB8AC3E}">
        <p14:creationId xmlns:p14="http://schemas.microsoft.com/office/powerpoint/2010/main" val="2621486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8" name="Google Shape;458;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300"/>
              <a:buFont typeface="Calibri"/>
              <a:buNone/>
            </a:pPr>
            <a:endParaRPr sz="1300">
              <a:latin typeface="Roboto"/>
              <a:ea typeface="Roboto"/>
              <a:cs typeface="Roboto"/>
              <a:sym typeface="Roboto"/>
            </a:endParaRPr>
          </a:p>
        </p:txBody>
      </p:sp>
      <p:sp>
        <p:nvSpPr>
          <p:cNvPr id="459" name="Google Shape;459;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extLst>
      <p:ext uri="{BB962C8B-B14F-4D97-AF65-F5344CB8AC3E}">
        <p14:creationId xmlns:p14="http://schemas.microsoft.com/office/powerpoint/2010/main" val="2809985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490" name="Google Shape;49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845100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7" name="Google Shape;517;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300"/>
              <a:buFont typeface="Calibri"/>
              <a:buNone/>
            </a:pPr>
            <a:endParaRPr sz="1300">
              <a:latin typeface="Roboto"/>
              <a:ea typeface="Roboto"/>
              <a:cs typeface="Roboto"/>
              <a:sym typeface="Roboto"/>
            </a:endParaRPr>
          </a:p>
        </p:txBody>
      </p:sp>
      <p:sp>
        <p:nvSpPr>
          <p:cNvPr id="518" name="Google Shape;518;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extLst>
      <p:ext uri="{BB962C8B-B14F-4D97-AF65-F5344CB8AC3E}">
        <p14:creationId xmlns:p14="http://schemas.microsoft.com/office/powerpoint/2010/main" val="1095784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1" name="Google Shape;551;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300"/>
              <a:buFont typeface="Calibri"/>
              <a:buNone/>
            </a:pPr>
            <a:endParaRPr sz="1300">
              <a:latin typeface="Roboto"/>
              <a:ea typeface="Roboto"/>
              <a:cs typeface="Roboto"/>
              <a:sym typeface="Roboto"/>
            </a:endParaRPr>
          </a:p>
        </p:txBody>
      </p:sp>
      <p:sp>
        <p:nvSpPr>
          <p:cNvPr id="552" name="Google Shape;552;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extLst>
      <p:ext uri="{BB962C8B-B14F-4D97-AF65-F5344CB8AC3E}">
        <p14:creationId xmlns:p14="http://schemas.microsoft.com/office/powerpoint/2010/main" val="40916505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9" name="Google Shape;589;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300"/>
              <a:buFont typeface="Calibri"/>
              <a:buNone/>
            </a:pPr>
            <a:endParaRPr sz="1300">
              <a:latin typeface="Roboto"/>
              <a:ea typeface="Roboto"/>
              <a:cs typeface="Roboto"/>
              <a:sym typeface="Roboto"/>
            </a:endParaRPr>
          </a:p>
        </p:txBody>
      </p:sp>
      <p:sp>
        <p:nvSpPr>
          <p:cNvPr id="590" name="Google Shape;590;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extLst>
      <p:ext uri="{BB962C8B-B14F-4D97-AF65-F5344CB8AC3E}">
        <p14:creationId xmlns:p14="http://schemas.microsoft.com/office/powerpoint/2010/main" val="8232402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18" name="Google Shape;11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68177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18" name="Google Shape;11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78842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400"/>
              <a:buFont typeface="Arial"/>
              <a:buNone/>
            </a:pPr>
            <a:endParaRPr/>
          </a:p>
        </p:txBody>
      </p:sp>
      <p:sp>
        <p:nvSpPr>
          <p:cNvPr id="114" name="Google Shape;11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9878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142" name="Google Shape;14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94244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169" name="Google Shape;16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92701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a:latin typeface="Arial"/>
                <a:ea typeface="Arial"/>
                <a:cs typeface="Arial"/>
                <a:sym typeface="Arial"/>
              </a:rPr>
              <a:t>-- Create a new table with the same structure as an existing table</a:t>
            </a:r>
            <a:br>
              <a:rPr lang="en-US">
                <a:latin typeface="Arial"/>
                <a:ea typeface="Arial"/>
                <a:cs typeface="Arial"/>
                <a:sym typeface="Arial"/>
              </a:rPr>
            </a:br>
            <a:r>
              <a:rPr lang="en-US">
                <a:latin typeface="Arial"/>
                <a:ea typeface="Arial"/>
                <a:cs typeface="Arial"/>
                <a:sym typeface="Arial"/>
              </a:rPr>
              <a:t> CREATE TABLE new_table AS</a:t>
            </a:r>
            <a:br>
              <a:rPr lang="en-US">
                <a:latin typeface="Arial"/>
                <a:ea typeface="Arial"/>
                <a:cs typeface="Arial"/>
                <a:sym typeface="Arial"/>
              </a:rPr>
            </a:br>
            <a:r>
              <a:rPr lang="en-US">
                <a:latin typeface="Arial"/>
                <a:ea typeface="Arial"/>
                <a:cs typeface="Arial"/>
                <a:sym typeface="Arial"/>
              </a:rPr>
              <a:t> SELECT * FROM existing_table;</a:t>
            </a:r>
            <a:endParaRPr>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400"/>
              <a:buFont typeface="Arial"/>
              <a:buNone/>
            </a:pPr>
            <a:endParaRPr/>
          </a:p>
        </p:txBody>
      </p:sp>
      <p:sp>
        <p:nvSpPr>
          <p:cNvPr id="196" name="Google Shape;19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18957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Clr>
                <a:schemeClr val="dk1"/>
              </a:buClr>
              <a:buSzPts val="1100"/>
              <a:buFont typeface="Arial"/>
              <a:buNone/>
            </a:pPr>
            <a:r>
              <a:rPr lang="en-US">
                <a:latin typeface="Roboto"/>
                <a:ea typeface="Roboto"/>
                <a:cs typeface="Roboto"/>
                <a:sym typeface="Roboto"/>
              </a:rPr>
              <a:t>SQL Server, commonly referred to as Microsoft SQL Server (MS SQL), supports various data types to store different types of data, such as text, numbers, dates, and more. Here are some common data types in SQL Server with examples:</a:t>
            </a:r>
            <a:endParaRPr>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a:latin typeface="Roboto"/>
                <a:ea typeface="Roboto"/>
                <a:cs typeface="Roboto"/>
                <a:sym typeface="Roboto"/>
              </a:rPr>
              <a:t>1. **INT** (Integer):</a:t>
            </a:r>
            <a:endParaRPr>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a:latin typeface="Roboto"/>
                <a:ea typeface="Roboto"/>
                <a:cs typeface="Roboto"/>
                <a:sym typeface="Roboto"/>
              </a:rPr>
              <a:t>   - Example: `123`, `-45`</a:t>
            </a:r>
            <a:endParaRPr>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a:latin typeface="Roboto"/>
                <a:ea typeface="Roboto"/>
                <a:cs typeface="Roboto"/>
                <a:sym typeface="Roboto"/>
              </a:rPr>
              <a:t>2. **VARCHAR(n)** (Variable-length character string):</a:t>
            </a:r>
            <a:endParaRPr>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a:latin typeface="Roboto"/>
                <a:ea typeface="Roboto"/>
                <a:cs typeface="Roboto"/>
                <a:sym typeface="Roboto"/>
              </a:rPr>
              <a:t>   - Example: `'John Doe'`, `'SQL Server'`</a:t>
            </a:r>
            <a:endParaRPr>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a:latin typeface="Roboto"/>
                <a:ea typeface="Roboto"/>
                <a:cs typeface="Roboto"/>
                <a:sym typeface="Roboto"/>
              </a:rPr>
              <a:t>   - Note: You specify a maximum length 'n'.</a:t>
            </a:r>
            <a:endParaRPr>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a:latin typeface="Roboto"/>
                <a:ea typeface="Roboto"/>
                <a:cs typeface="Roboto"/>
                <a:sym typeface="Roboto"/>
              </a:rPr>
              <a:t>3. **CHAR(n)** (Fixed-length character string):</a:t>
            </a:r>
            <a:endParaRPr>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a:latin typeface="Roboto"/>
                <a:ea typeface="Roboto"/>
                <a:cs typeface="Roboto"/>
                <a:sym typeface="Roboto"/>
              </a:rPr>
              <a:t>   - Example: `'OpenAI'`</a:t>
            </a:r>
            <a:endParaRPr>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a:latin typeface="Roboto"/>
                <a:ea typeface="Roboto"/>
                <a:cs typeface="Roboto"/>
                <a:sym typeface="Roboto"/>
              </a:rPr>
              <a:t>   - Note: Always has a fixed length of 'n'.</a:t>
            </a:r>
            <a:endParaRPr>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a:latin typeface="Roboto"/>
                <a:ea typeface="Roboto"/>
                <a:cs typeface="Roboto"/>
                <a:sym typeface="Roboto"/>
              </a:rPr>
              <a:t>4. **FLOAT** (Floating-point number):</a:t>
            </a:r>
            <a:endParaRPr>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a:latin typeface="Roboto"/>
                <a:ea typeface="Roboto"/>
                <a:cs typeface="Roboto"/>
                <a:sym typeface="Roboto"/>
              </a:rPr>
              <a:t>   - Example: `3.14`, `-0.01`</a:t>
            </a:r>
            <a:endParaRPr>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a:latin typeface="Roboto"/>
                <a:ea typeface="Roboto"/>
                <a:cs typeface="Roboto"/>
                <a:sym typeface="Roboto"/>
              </a:rPr>
              <a:t>5. **DECIMAL(p, s)** or **NUMERIC(p, s)** (Fixed-point number):</a:t>
            </a:r>
            <a:endParaRPr>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a:latin typeface="Roboto"/>
                <a:ea typeface="Roboto"/>
                <a:cs typeface="Roboto"/>
                <a:sym typeface="Roboto"/>
              </a:rPr>
              <a:t>   - Example: `12.345`</a:t>
            </a:r>
            <a:endParaRPr>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a:latin typeface="Roboto"/>
                <a:ea typeface="Roboto"/>
                <a:cs typeface="Roboto"/>
                <a:sym typeface="Roboto"/>
              </a:rPr>
              <a:t>   - Note: p is the total number of digits, and s is the number of digits after the decimal point.</a:t>
            </a:r>
            <a:endParaRPr>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a:latin typeface="Roboto"/>
                <a:ea typeface="Roboto"/>
                <a:cs typeface="Roboto"/>
                <a:sym typeface="Roboto"/>
              </a:rPr>
              <a:t>6. **DATETIME** (Date and time):</a:t>
            </a:r>
            <a:endParaRPr>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a:latin typeface="Roboto"/>
                <a:ea typeface="Roboto"/>
                <a:cs typeface="Roboto"/>
                <a:sym typeface="Roboto"/>
              </a:rPr>
              <a:t>   - Example: `'2023-10-17 14:30:00.000'`</a:t>
            </a:r>
            <a:endParaRPr>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a:latin typeface="Roboto"/>
                <a:ea typeface="Roboto"/>
                <a:cs typeface="Roboto"/>
                <a:sym typeface="Roboto"/>
              </a:rPr>
              <a:t>7. **DATE** (Date only):</a:t>
            </a:r>
            <a:endParaRPr>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a:latin typeface="Roboto"/>
                <a:ea typeface="Roboto"/>
                <a:cs typeface="Roboto"/>
                <a:sym typeface="Roboto"/>
              </a:rPr>
              <a:t>   - Example: `'2023-10-17'`</a:t>
            </a:r>
            <a:endParaRPr>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a:latin typeface="Roboto"/>
                <a:ea typeface="Roboto"/>
                <a:cs typeface="Roboto"/>
                <a:sym typeface="Roboto"/>
              </a:rPr>
              <a:t>8. **TIME** (Time only):</a:t>
            </a:r>
            <a:endParaRPr>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a:latin typeface="Roboto"/>
                <a:ea typeface="Roboto"/>
                <a:cs typeface="Roboto"/>
                <a:sym typeface="Roboto"/>
              </a:rPr>
              <a:t>   - Example: `'14:30:00.000'`</a:t>
            </a:r>
            <a:endParaRPr>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a:latin typeface="Roboto"/>
                <a:ea typeface="Roboto"/>
                <a:cs typeface="Roboto"/>
                <a:sym typeface="Roboto"/>
              </a:rPr>
              <a:t>9. **BIT** (Boolean, 0 or 1):</a:t>
            </a:r>
            <a:endParaRPr>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a:latin typeface="Roboto"/>
                <a:ea typeface="Roboto"/>
                <a:cs typeface="Roboto"/>
                <a:sym typeface="Roboto"/>
              </a:rPr>
              <a:t>   - Example: `1` (True), `0` (False)</a:t>
            </a:r>
            <a:endParaRPr>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a:latin typeface="Roboto"/>
                <a:ea typeface="Roboto"/>
                <a:cs typeface="Roboto"/>
                <a:sym typeface="Roboto"/>
              </a:rPr>
              <a:t>10. **BINARY(n)** (Fixed-length binary data):</a:t>
            </a:r>
            <a:endParaRPr>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a:latin typeface="Roboto"/>
                <a:ea typeface="Roboto"/>
                <a:cs typeface="Roboto"/>
                <a:sym typeface="Roboto"/>
              </a:rPr>
              <a:t>    - Example: `0x4A6F686E20446F65` (Hexadecimal representation)</a:t>
            </a:r>
            <a:endParaRPr>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a:latin typeface="Roboto"/>
                <a:ea typeface="Roboto"/>
                <a:cs typeface="Roboto"/>
                <a:sym typeface="Roboto"/>
              </a:rPr>
              <a:t>11. **VARBINARY(n)** (Variable-length binary data):</a:t>
            </a:r>
            <a:endParaRPr>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a:latin typeface="Roboto"/>
                <a:ea typeface="Roboto"/>
                <a:cs typeface="Roboto"/>
                <a:sym typeface="Roboto"/>
              </a:rPr>
              <a:t>    - Example: `0x48656C6C6F` (Hexadecimal representation)</a:t>
            </a:r>
            <a:endParaRPr>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a:latin typeface="Roboto"/>
                <a:ea typeface="Roboto"/>
                <a:cs typeface="Roboto"/>
                <a:sym typeface="Roboto"/>
              </a:rPr>
              <a:t>12. **UNIQUEIDENTIFIER** (GUID - Globally Unique Identifier):</a:t>
            </a:r>
            <a:endParaRPr>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a:latin typeface="Roboto"/>
                <a:ea typeface="Roboto"/>
                <a:cs typeface="Roboto"/>
                <a:sym typeface="Roboto"/>
              </a:rPr>
              <a:t>    - Example: `'6F9619FF-8B86-D011-B42D-00C04FC964FF'`</a:t>
            </a:r>
            <a:endParaRPr>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a:latin typeface="Roboto"/>
                <a:ea typeface="Roboto"/>
                <a:cs typeface="Roboto"/>
                <a:sym typeface="Roboto"/>
              </a:rPr>
              <a:t>13. **NCHAR(n)** (Fixed-length Unicode character string):</a:t>
            </a:r>
            <a:endParaRPr>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a:latin typeface="Roboto"/>
                <a:ea typeface="Roboto"/>
                <a:cs typeface="Roboto"/>
                <a:sym typeface="Roboto"/>
              </a:rPr>
              <a:t>    - Example: `N'こんにちは'`</a:t>
            </a:r>
            <a:endParaRPr>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a:latin typeface="Roboto"/>
                <a:ea typeface="Roboto"/>
                <a:cs typeface="Roboto"/>
                <a:sym typeface="Roboto"/>
              </a:rPr>
              <a:t>    - Note: Used for storing Unicode characters.</a:t>
            </a:r>
            <a:endParaRPr>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a:latin typeface="Roboto"/>
                <a:ea typeface="Roboto"/>
                <a:cs typeface="Roboto"/>
                <a:sym typeface="Roboto"/>
              </a:rPr>
              <a:t>14. **NVARCHAR(n)** (Variable-length Unicode character string):</a:t>
            </a:r>
            <a:endParaRPr>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a:latin typeface="Roboto"/>
                <a:ea typeface="Roboto"/>
                <a:cs typeface="Roboto"/>
                <a:sym typeface="Roboto"/>
              </a:rPr>
              <a:t>    - Example: `N'SQL Server'`</a:t>
            </a:r>
            <a:endParaRPr>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a:latin typeface="Roboto"/>
                <a:ea typeface="Roboto"/>
                <a:cs typeface="Roboto"/>
                <a:sym typeface="Roboto"/>
              </a:rPr>
              <a:t>15. **MONEY** (Currency):</a:t>
            </a:r>
            <a:endParaRPr>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a:latin typeface="Roboto"/>
                <a:ea typeface="Roboto"/>
                <a:cs typeface="Roboto"/>
                <a:sym typeface="Roboto"/>
              </a:rPr>
              <a:t>    - Example: `$100.50`</a:t>
            </a:r>
            <a:endParaRPr>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a:latin typeface="Roboto"/>
                <a:ea typeface="Roboto"/>
                <a:cs typeface="Roboto"/>
                <a:sym typeface="Roboto"/>
              </a:rPr>
              <a:t>16. **IMAGE** (Binary large object):</a:t>
            </a:r>
            <a:endParaRPr>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a:latin typeface="Roboto"/>
                <a:ea typeface="Roboto"/>
                <a:cs typeface="Roboto"/>
                <a:sym typeface="Roboto"/>
              </a:rPr>
              <a:t>    - Example: Used for storing images, files, or binary data.</a:t>
            </a:r>
            <a:endParaRPr>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a:latin typeface="Roboto"/>
                <a:ea typeface="Roboto"/>
                <a:cs typeface="Roboto"/>
                <a:sym typeface="Roboto"/>
              </a:rPr>
              <a:t>These are just a few examples of the data types available in SQL Server. The choice of data type depends on the kind of data you want to store and the constraints you want to apply to that data (e.g., size, precision, uniqueness).</a:t>
            </a:r>
            <a:endParaRPr>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Arial"/>
              <a:buNone/>
            </a:pPr>
            <a:endParaRPr/>
          </a:p>
        </p:txBody>
      </p:sp>
      <p:sp>
        <p:nvSpPr>
          <p:cNvPr id="223" name="Google Shape;22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81237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291" name="Google Shape;29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03913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 name="Google Shape;25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200"/>
              <a:buFont typeface="Calibri"/>
              <a:buNone/>
            </a:pPr>
            <a:endParaRPr>
              <a:solidFill>
                <a:schemeClr val="dk1"/>
              </a:solidFill>
              <a:latin typeface="Roboto"/>
              <a:ea typeface="Roboto"/>
              <a:cs typeface="Roboto"/>
              <a:sym typeface="Roboto"/>
            </a:endParaRPr>
          </a:p>
        </p:txBody>
      </p:sp>
      <p:sp>
        <p:nvSpPr>
          <p:cNvPr id="251" name="Google Shape;25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extLst>
      <p:ext uri="{BB962C8B-B14F-4D97-AF65-F5344CB8AC3E}">
        <p14:creationId xmlns:p14="http://schemas.microsoft.com/office/powerpoint/2010/main" val="2616970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5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5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4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4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5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5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5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5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5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5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5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5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5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53"/>
          <p:cNvSpPr>
            <a:spLocks noGrp="1"/>
          </p:cNvSpPr>
          <p:nvPr>
            <p:ph type="pic" idx="2"/>
          </p:nvPr>
        </p:nvSpPr>
        <p:spPr>
          <a:xfrm>
            <a:off x="5183188" y="987425"/>
            <a:ext cx="6172200" cy="4873625"/>
          </a:xfrm>
          <a:prstGeom prst="rect">
            <a:avLst/>
          </a:prstGeom>
          <a:noFill/>
          <a:ln>
            <a:noFill/>
          </a:ln>
        </p:spPr>
      </p:sp>
      <p:sp>
        <p:nvSpPr>
          <p:cNvPr id="68" name="Google Shape;68;p5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5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5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6F9"/>
        </a:solidFill>
        <a:effectLst/>
      </p:bgPr>
    </p:bg>
    <p:spTree>
      <p:nvGrpSpPr>
        <p:cNvPr id="1" name="Shape 9"/>
        <p:cNvGrpSpPr/>
        <p:nvPr/>
      </p:nvGrpSpPr>
      <p:grpSpPr>
        <a:xfrm>
          <a:off x="0" y="0"/>
          <a:ext cx="0" cy="0"/>
          <a:chOff x="0" y="0"/>
          <a:chExt cx="0" cy="0"/>
        </a:xfrm>
      </p:grpSpPr>
      <p:sp>
        <p:nvSpPr>
          <p:cNvPr id="10" name="Google Shape;1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0.xml"/><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1.xml"/><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2.xml"/><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3.xml"/><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4.xml"/><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1.jp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15.xml"/><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6.xml"/><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7.xml"/><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1.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18.xml"/><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9.xml"/><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2.xml"/><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3.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17.png"/><Relationship Id="rId9" Type="http://schemas.openxmlformats.org/officeDocument/2006/relationships/image" Target="../media/image7.png"/><Relationship Id="rId14"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18.jp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4.xml"/><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18.jp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5.xml"/><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1.jp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6.xml"/><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1.jp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7.xml"/><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19.jp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8.xml"/><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9.xml"/><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t="9890" b="9890"/>
          <a:stretch/>
        </p:blipFill>
        <p:spPr>
          <a:xfrm>
            <a:off x="0" y="-3933"/>
            <a:ext cx="11629199" cy="6892002"/>
          </a:xfrm>
          <a:prstGeom prst="rect">
            <a:avLst/>
          </a:prstGeom>
          <a:noFill/>
          <a:ln>
            <a:noFill/>
          </a:ln>
        </p:spPr>
      </p:pic>
      <p:sp>
        <p:nvSpPr>
          <p:cNvPr id="89" name="Google Shape;89;p1"/>
          <p:cNvSpPr/>
          <p:nvPr/>
        </p:nvSpPr>
        <p:spPr>
          <a:xfrm rot="-5400000" flipH="1">
            <a:off x="2368651" y="-2367717"/>
            <a:ext cx="6891900" cy="11619600"/>
          </a:xfrm>
          <a:prstGeom prst="rect">
            <a:avLst/>
          </a:prstGeom>
          <a:gradFill>
            <a:gsLst>
              <a:gs pos="0">
                <a:srgbClr val="000000">
                  <a:alpha val="88627"/>
                </a:srgbClr>
              </a:gs>
              <a:gs pos="36000">
                <a:srgbClr val="000000">
                  <a:alpha val="88627"/>
                </a:srgbClr>
              </a:gs>
              <a:gs pos="97000">
                <a:srgbClr val="000000">
                  <a:alpha val="0"/>
                </a:srgbClr>
              </a:gs>
              <a:gs pos="100000">
                <a:srgbClr val="FFFFFF">
                  <a:alpha val="0"/>
                </a:srgbClr>
              </a:gs>
            </a:gsLst>
            <a:lin ang="0" scaled="0"/>
          </a:gradFill>
          <a:ln>
            <a:noFill/>
          </a:ln>
        </p:spPr>
        <p:txBody>
          <a:bodyPr spcFirstLastPara="1" wrap="square" lIns="45725" tIns="22850" rIns="45725" bIns="2285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Signika Light"/>
              <a:ea typeface="Signika Light"/>
              <a:cs typeface="Signika Light"/>
              <a:sym typeface="Signika Light"/>
            </a:endParaRPr>
          </a:p>
        </p:txBody>
      </p:sp>
      <p:sp>
        <p:nvSpPr>
          <p:cNvPr id="90" name="Google Shape;90;p1"/>
          <p:cNvSpPr txBox="1"/>
          <p:nvPr/>
        </p:nvSpPr>
        <p:spPr>
          <a:xfrm>
            <a:off x="525028" y="257618"/>
            <a:ext cx="7614900" cy="3632700"/>
          </a:xfrm>
          <a:prstGeom prst="rect">
            <a:avLst/>
          </a:prstGeom>
          <a:noFill/>
          <a:ln>
            <a:noFill/>
          </a:ln>
          <a:effectLst>
            <a:outerShdw blurRad="57150" dist="19050" dir="5400000" algn="bl" rotWithShape="0">
              <a:srgbClr val="000000">
                <a:alpha val="49019"/>
              </a:srgbClr>
            </a:outerShdw>
          </a:effectLst>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6400"/>
              <a:buFont typeface="Arial"/>
              <a:buNone/>
            </a:pPr>
            <a:r>
              <a:rPr lang="en-US" sz="6400" b="1" i="0" u="none" strike="noStrike" cap="none" dirty="0">
                <a:solidFill>
                  <a:srgbClr val="BC0A80"/>
                </a:solidFill>
                <a:latin typeface="Signika Negative SemiBold"/>
                <a:ea typeface="Signika Negative SemiBold"/>
                <a:cs typeface="Signika Negative SemiBold"/>
                <a:sym typeface="Signika Negative SemiBold"/>
              </a:rPr>
              <a:t>Introduction to</a:t>
            </a:r>
            <a:endParaRPr sz="900" b="0" i="0" u="none" strike="noStrike" cap="none" dirty="0">
              <a:solidFill>
                <a:srgbClr val="000000"/>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1100"/>
              <a:buFont typeface="Arial"/>
              <a:buNone/>
            </a:pPr>
            <a:r>
              <a:rPr lang="en-US" sz="6000" b="1" i="0" u="none" strike="noStrike" cap="none" dirty="0">
                <a:solidFill>
                  <a:schemeClr val="lt1"/>
                </a:solidFill>
                <a:latin typeface="Signika"/>
                <a:ea typeface="Signika"/>
                <a:cs typeface="Signika"/>
                <a:sym typeface="Signika"/>
              </a:rPr>
              <a:t>SQL Queries</a:t>
            </a:r>
            <a:endParaRPr sz="6000" b="1" i="0" u="none" strike="noStrike" cap="none" dirty="0">
              <a:solidFill>
                <a:schemeClr val="lt1"/>
              </a:solidFill>
              <a:latin typeface="Signika"/>
              <a:ea typeface="Signika"/>
              <a:cs typeface="Signika"/>
              <a:sym typeface="Signika"/>
            </a:endParaRPr>
          </a:p>
          <a:p>
            <a:pPr marL="0" marR="0" lvl="0" indent="0" algn="l" rtl="0">
              <a:lnSpc>
                <a:spcPct val="90000"/>
              </a:lnSpc>
              <a:spcBef>
                <a:spcPts val="0"/>
              </a:spcBef>
              <a:spcAft>
                <a:spcPts val="0"/>
              </a:spcAft>
              <a:buClr>
                <a:schemeClr val="dk1"/>
              </a:buClr>
              <a:buSzPts val="1100"/>
              <a:buFont typeface="Arial"/>
              <a:buNone/>
            </a:pPr>
            <a:r>
              <a:rPr lang="en-US" sz="3000" b="1" i="0" u="none" strike="noStrike" cap="none" dirty="0">
                <a:solidFill>
                  <a:schemeClr val="lt1"/>
                </a:solidFill>
                <a:latin typeface="Signika"/>
                <a:ea typeface="Signika"/>
                <a:cs typeface="Signika"/>
                <a:sym typeface="Signika"/>
              </a:rPr>
              <a:t>Session D3</a:t>
            </a:r>
            <a:endParaRPr sz="3000" b="1" i="0" u="none" strike="noStrike" cap="none" dirty="0">
              <a:solidFill>
                <a:schemeClr val="lt1"/>
              </a:solidFill>
              <a:latin typeface="Signika"/>
              <a:ea typeface="Signika"/>
              <a:cs typeface="Signika"/>
              <a:sym typeface="Signika"/>
            </a:endParaRPr>
          </a:p>
          <a:p>
            <a:pPr marL="0" marR="0" lvl="0" indent="0" algn="l" rtl="0">
              <a:lnSpc>
                <a:spcPct val="90000"/>
              </a:lnSpc>
              <a:spcBef>
                <a:spcPts val="0"/>
              </a:spcBef>
              <a:spcAft>
                <a:spcPts val="0"/>
              </a:spcAft>
              <a:buClr>
                <a:schemeClr val="dk1"/>
              </a:buClr>
              <a:buSzPts val="1100"/>
              <a:buFont typeface="Arial"/>
              <a:buNone/>
            </a:pPr>
            <a:endParaRPr sz="3000" b="1" i="0" u="none" strike="noStrike" cap="none" dirty="0">
              <a:solidFill>
                <a:schemeClr val="lt1"/>
              </a:solidFill>
              <a:latin typeface="Signika"/>
              <a:ea typeface="Signika"/>
              <a:cs typeface="Signika"/>
              <a:sym typeface="Signika"/>
            </a:endParaRPr>
          </a:p>
          <a:p>
            <a:pPr marL="0" marR="0" lvl="0" indent="0" algn="l" rtl="0">
              <a:lnSpc>
                <a:spcPct val="100000"/>
              </a:lnSpc>
              <a:spcBef>
                <a:spcPts val="0"/>
              </a:spcBef>
              <a:spcAft>
                <a:spcPts val="0"/>
              </a:spcAft>
              <a:buClr>
                <a:srgbClr val="000000"/>
              </a:buClr>
              <a:buSzPts val="6400"/>
              <a:buFont typeface="Arial"/>
              <a:buNone/>
            </a:pPr>
            <a:endParaRPr sz="6400" b="1" i="0" u="none" strike="noStrike" cap="none" dirty="0">
              <a:solidFill>
                <a:schemeClr val="lt1"/>
              </a:solidFill>
              <a:latin typeface="Signika Negative SemiBold"/>
              <a:ea typeface="Signika Negative SemiBold"/>
              <a:cs typeface="Signika Negative SemiBold"/>
              <a:sym typeface="Signika Negative SemiBold"/>
            </a:endParaRPr>
          </a:p>
        </p:txBody>
      </p:sp>
      <p:grpSp>
        <p:nvGrpSpPr>
          <p:cNvPr id="91" name="Google Shape;91;p1"/>
          <p:cNvGrpSpPr/>
          <p:nvPr/>
        </p:nvGrpSpPr>
        <p:grpSpPr>
          <a:xfrm>
            <a:off x="9336217" y="-23399"/>
            <a:ext cx="2951093" cy="7197960"/>
            <a:chOff x="7002338" y="-17550"/>
            <a:chExt cx="2213375" cy="5398605"/>
          </a:xfrm>
        </p:grpSpPr>
        <p:grpSp>
          <p:nvGrpSpPr>
            <p:cNvPr id="92" name="Google Shape;92;p1"/>
            <p:cNvGrpSpPr/>
            <p:nvPr/>
          </p:nvGrpSpPr>
          <p:grpSpPr>
            <a:xfrm>
              <a:off x="7002338" y="0"/>
              <a:ext cx="2141560" cy="5381055"/>
              <a:chOff x="14004675" y="1"/>
              <a:chExt cx="4283121" cy="10762111"/>
            </a:xfrm>
          </p:grpSpPr>
          <p:pic>
            <p:nvPicPr>
              <p:cNvPr id="93" name="Google Shape;93;p1"/>
              <p:cNvPicPr preferRelativeResize="0"/>
              <p:nvPr/>
            </p:nvPicPr>
            <p:blipFill rotWithShape="1">
              <a:blip r:embed="rId4">
                <a:alphaModFix/>
              </a:blip>
              <a:srcRect/>
              <a:stretch/>
            </p:blipFill>
            <p:spPr>
              <a:xfrm>
                <a:off x="14004675" y="542287"/>
                <a:ext cx="2681887" cy="2681887"/>
              </a:xfrm>
              <a:prstGeom prst="rect">
                <a:avLst/>
              </a:prstGeom>
              <a:noFill/>
              <a:ln>
                <a:noFill/>
              </a:ln>
            </p:spPr>
          </p:pic>
          <p:grpSp>
            <p:nvGrpSpPr>
              <p:cNvPr id="94" name="Google Shape;94;p1"/>
              <p:cNvGrpSpPr/>
              <p:nvPr/>
            </p:nvGrpSpPr>
            <p:grpSpPr>
              <a:xfrm>
                <a:off x="15352492" y="1"/>
                <a:ext cx="2935304" cy="10762111"/>
                <a:chOff x="15352492" y="1"/>
                <a:chExt cx="2935304" cy="10762111"/>
              </a:xfrm>
            </p:grpSpPr>
            <p:sp>
              <p:nvSpPr>
                <p:cNvPr id="95" name="Google Shape;95;p1"/>
                <p:cNvSpPr/>
                <p:nvPr/>
              </p:nvSpPr>
              <p:spPr>
                <a:xfrm>
                  <a:off x="17433020" y="1"/>
                  <a:ext cx="854700" cy="10286700"/>
                </a:xfrm>
                <a:prstGeom prst="rect">
                  <a:avLst/>
                </a:prstGeom>
                <a:solidFill>
                  <a:srgbClr val="70AD47"/>
                </a:solidFill>
                <a:ln>
                  <a:noFill/>
                </a:ln>
              </p:spPr>
              <p:txBody>
                <a:bodyPr spcFirstLastPara="1" wrap="square" lIns="30500" tIns="30500" rIns="30500" bIns="305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Signika Light"/>
                    <a:ea typeface="Signika Light"/>
                    <a:cs typeface="Signika Light"/>
                    <a:sym typeface="Signika Light"/>
                  </a:endParaRPr>
                </a:p>
              </p:txBody>
            </p:sp>
            <p:grpSp>
              <p:nvGrpSpPr>
                <p:cNvPr id="96" name="Google Shape;96;p1"/>
                <p:cNvGrpSpPr/>
                <p:nvPr/>
              </p:nvGrpSpPr>
              <p:grpSpPr>
                <a:xfrm>
                  <a:off x="15352492" y="6403876"/>
                  <a:ext cx="2935304" cy="4358236"/>
                  <a:chOff x="11118175" y="876998"/>
                  <a:chExt cx="3412350" cy="5066538"/>
                </a:xfrm>
              </p:grpSpPr>
              <p:pic>
                <p:nvPicPr>
                  <p:cNvPr id="97" name="Google Shape;97;p1"/>
                  <p:cNvPicPr preferRelativeResize="0"/>
                  <p:nvPr/>
                </p:nvPicPr>
                <p:blipFill rotWithShape="1">
                  <a:blip r:embed="rId5">
                    <a:alphaModFix/>
                  </a:blip>
                  <a:srcRect/>
                  <a:stretch/>
                </p:blipFill>
                <p:spPr>
                  <a:xfrm>
                    <a:off x="12447025" y="1618748"/>
                    <a:ext cx="1192025" cy="1192025"/>
                  </a:xfrm>
                  <a:prstGeom prst="rect">
                    <a:avLst/>
                  </a:prstGeom>
                  <a:noFill/>
                  <a:ln>
                    <a:noFill/>
                  </a:ln>
                </p:spPr>
              </p:pic>
              <p:pic>
                <p:nvPicPr>
                  <p:cNvPr id="98" name="Google Shape;98;p1"/>
                  <p:cNvPicPr preferRelativeResize="0"/>
                  <p:nvPr/>
                </p:nvPicPr>
                <p:blipFill rotWithShape="1">
                  <a:blip r:embed="rId6">
                    <a:alphaModFix/>
                  </a:blip>
                  <a:srcRect/>
                  <a:stretch/>
                </p:blipFill>
                <p:spPr>
                  <a:xfrm>
                    <a:off x="12901125" y="2415748"/>
                    <a:ext cx="1192025" cy="1192025"/>
                  </a:xfrm>
                  <a:prstGeom prst="rect">
                    <a:avLst/>
                  </a:prstGeom>
                  <a:noFill/>
                  <a:ln>
                    <a:noFill/>
                  </a:ln>
                </p:spPr>
              </p:pic>
              <p:pic>
                <p:nvPicPr>
                  <p:cNvPr id="99" name="Google Shape;99;p1"/>
                  <p:cNvPicPr preferRelativeResize="0"/>
                  <p:nvPr/>
                </p:nvPicPr>
                <p:blipFill rotWithShape="1">
                  <a:blip r:embed="rId7">
                    <a:alphaModFix/>
                  </a:blip>
                  <a:srcRect/>
                  <a:stretch/>
                </p:blipFill>
                <p:spPr>
                  <a:xfrm>
                    <a:off x="11566050" y="3192498"/>
                    <a:ext cx="1192025" cy="1192025"/>
                  </a:xfrm>
                  <a:prstGeom prst="rect">
                    <a:avLst/>
                  </a:prstGeom>
                  <a:noFill/>
                  <a:ln>
                    <a:noFill/>
                  </a:ln>
                </p:spPr>
              </p:pic>
              <p:pic>
                <p:nvPicPr>
                  <p:cNvPr id="100" name="Google Shape;100;p1"/>
                  <p:cNvPicPr preferRelativeResize="0"/>
                  <p:nvPr/>
                </p:nvPicPr>
                <p:blipFill rotWithShape="1">
                  <a:blip r:embed="rId8">
                    <a:alphaModFix/>
                  </a:blip>
                  <a:srcRect/>
                  <a:stretch/>
                </p:blipFill>
                <p:spPr>
                  <a:xfrm>
                    <a:off x="12002050" y="2415748"/>
                    <a:ext cx="1192025" cy="1192025"/>
                  </a:xfrm>
                  <a:prstGeom prst="rect">
                    <a:avLst/>
                  </a:prstGeom>
                  <a:noFill/>
                  <a:ln>
                    <a:noFill/>
                  </a:ln>
                </p:spPr>
              </p:pic>
              <p:pic>
                <p:nvPicPr>
                  <p:cNvPr id="101" name="Google Shape;101;p1"/>
                  <p:cNvPicPr preferRelativeResize="0"/>
                  <p:nvPr/>
                </p:nvPicPr>
                <p:blipFill rotWithShape="1">
                  <a:blip r:embed="rId9">
                    <a:alphaModFix/>
                  </a:blip>
                  <a:srcRect/>
                  <a:stretch/>
                </p:blipFill>
                <p:spPr>
                  <a:xfrm>
                    <a:off x="12901125" y="876998"/>
                    <a:ext cx="1192025" cy="1192025"/>
                  </a:xfrm>
                  <a:prstGeom prst="rect">
                    <a:avLst/>
                  </a:prstGeom>
                  <a:noFill/>
                  <a:ln>
                    <a:noFill/>
                  </a:ln>
                </p:spPr>
              </p:pic>
              <p:pic>
                <p:nvPicPr>
                  <p:cNvPr id="102" name="Google Shape;102;p1"/>
                  <p:cNvPicPr preferRelativeResize="0"/>
                  <p:nvPr/>
                </p:nvPicPr>
                <p:blipFill rotWithShape="1">
                  <a:blip r:embed="rId10">
                    <a:alphaModFix/>
                  </a:blip>
                  <a:srcRect/>
                  <a:stretch/>
                </p:blipFill>
                <p:spPr>
                  <a:xfrm>
                    <a:off x="11566050" y="1618748"/>
                    <a:ext cx="1192025" cy="1192025"/>
                  </a:xfrm>
                  <a:prstGeom prst="rect">
                    <a:avLst/>
                  </a:prstGeom>
                  <a:noFill/>
                  <a:ln>
                    <a:noFill/>
                  </a:ln>
                </p:spPr>
              </p:pic>
              <p:pic>
                <p:nvPicPr>
                  <p:cNvPr id="103" name="Google Shape;103;p1"/>
                  <p:cNvPicPr preferRelativeResize="0"/>
                  <p:nvPr/>
                </p:nvPicPr>
                <p:blipFill rotWithShape="1">
                  <a:blip r:embed="rId11">
                    <a:alphaModFix/>
                  </a:blip>
                  <a:srcRect/>
                  <a:stretch/>
                </p:blipFill>
                <p:spPr>
                  <a:xfrm>
                    <a:off x="12447025" y="3192498"/>
                    <a:ext cx="1192025" cy="1192025"/>
                  </a:xfrm>
                  <a:prstGeom prst="rect">
                    <a:avLst/>
                  </a:prstGeom>
                  <a:noFill/>
                  <a:ln>
                    <a:noFill/>
                  </a:ln>
                </p:spPr>
              </p:pic>
              <p:pic>
                <p:nvPicPr>
                  <p:cNvPr id="104" name="Google Shape;104;p1"/>
                  <p:cNvPicPr preferRelativeResize="0"/>
                  <p:nvPr/>
                </p:nvPicPr>
                <p:blipFill rotWithShape="1">
                  <a:blip r:embed="rId12">
                    <a:alphaModFix/>
                  </a:blip>
                  <a:srcRect/>
                  <a:stretch/>
                </p:blipFill>
                <p:spPr>
                  <a:xfrm>
                    <a:off x="11118175" y="2415748"/>
                    <a:ext cx="1192025" cy="1192025"/>
                  </a:xfrm>
                  <a:prstGeom prst="rect">
                    <a:avLst/>
                  </a:prstGeom>
                  <a:noFill/>
                  <a:ln>
                    <a:noFill/>
                  </a:ln>
                </p:spPr>
              </p:pic>
              <p:pic>
                <p:nvPicPr>
                  <p:cNvPr id="105" name="Google Shape;105;p1"/>
                  <p:cNvPicPr preferRelativeResize="0"/>
                  <p:nvPr/>
                </p:nvPicPr>
                <p:blipFill rotWithShape="1">
                  <a:blip r:embed="rId12">
                    <a:alphaModFix/>
                  </a:blip>
                  <a:srcRect/>
                  <a:stretch/>
                </p:blipFill>
                <p:spPr>
                  <a:xfrm>
                    <a:off x="12884400" y="3954511"/>
                    <a:ext cx="1192025" cy="1192025"/>
                  </a:xfrm>
                  <a:prstGeom prst="rect">
                    <a:avLst/>
                  </a:prstGeom>
                  <a:noFill/>
                  <a:ln>
                    <a:noFill/>
                  </a:ln>
                </p:spPr>
              </p:pic>
              <p:pic>
                <p:nvPicPr>
                  <p:cNvPr id="106" name="Google Shape;106;p1"/>
                  <p:cNvPicPr preferRelativeResize="0"/>
                  <p:nvPr/>
                </p:nvPicPr>
                <p:blipFill rotWithShape="1">
                  <a:blip r:embed="rId13">
                    <a:alphaModFix/>
                  </a:blip>
                  <a:srcRect/>
                  <a:stretch/>
                </p:blipFill>
                <p:spPr>
                  <a:xfrm>
                    <a:off x="13338500" y="4751511"/>
                    <a:ext cx="1192025" cy="1192025"/>
                  </a:xfrm>
                  <a:prstGeom prst="rect">
                    <a:avLst/>
                  </a:prstGeom>
                  <a:noFill/>
                  <a:ln>
                    <a:noFill/>
                  </a:ln>
                </p:spPr>
              </p:pic>
              <p:pic>
                <p:nvPicPr>
                  <p:cNvPr id="107" name="Google Shape;107;p1"/>
                  <p:cNvPicPr preferRelativeResize="0"/>
                  <p:nvPr/>
                </p:nvPicPr>
                <p:blipFill rotWithShape="1">
                  <a:blip r:embed="rId14">
                    <a:alphaModFix/>
                  </a:blip>
                  <a:srcRect/>
                  <a:stretch/>
                </p:blipFill>
                <p:spPr>
                  <a:xfrm>
                    <a:off x="12439425" y="4751511"/>
                    <a:ext cx="1192025" cy="1192025"/>
                  </a:xfrm>
                  <a:prstGeom prst="rect">
                    <a:avLst/>
                  </a:prstGeom>
                  <a:noFill/>
                  <a:ln>
                    <a:noFill/>
                  </a:ln>
                </p:spPr>
              </p:pic>
              <p:pic>
                <p:nvPicPr>
                  <p:cNvPr id="108" name="Google Shape;108;p1"/>
                  <p:cNvPicPr preferRelativeResize="0"/>
                  <p:nvPr/>
                </p:nvPicPr>
                <p:blipFill rotWithShape="1">
                  <a:blip r:embed="rId15">
                    <a:alphaModFix/>
                  </a:blip>
                  <a:srcRect/>
                  <a:stretch/>
                </p:blipFill>
                <p:spPr>
                  <a:xfrm>
                    <a:off x="13338500" y="3192511"/>
                    <a:ext cx="1192025" cy="1192025"/>
                  </a:xfrm>
                  <a:prstGeom prst="rect">
                    <a:avLst/>
                  </a:prstGeom>
                  <a:noFill/>
                  <a:ln>
                    <a:noFill/>
                  </a:ln>
                </p:spPr>
              </p:pic>
              <p:pic>
                <p:nvPicPr>
                  <p:cNvPr id="109" name="Google Shape;109;p1"/>
                  <p:cNvPicPr preferRelativeResize="0"/>
                  <p:nvPr/>
                </p:nvPicPr>
                <p:blipFill rotWithShape="1">
                  <a:blip r:embed="rId16">
                    <a:alphaModFix/>
                  </a:blip>
                  <a:srcRect/>
                  <a:stretch/>
                </p:blipFill>
                <p:spPr>
                  <a:xfrm>
                    <a:off x="12003425" y="3954511"/>
                    <a:ext cx="1192025" cy="1192025"/>
                  </a:xfrm>
                  <a:prstGeom prst="rect">
                    <a:avLst/>
                  </a:prstGeom>
                  <a:noFill/>
                  <a:ln>
                    <a:noFill/>
                  </a:ln>
                </p:spPr>
              </p:pic>
              <p:pic>
                <p:nvPicPr>
                  <p:cNvPr id="110" name="Google Shape;110;p1"/>
                  <p:cNvPicPr preferRelativeResize="0"/>
                  <p:nvPr/>
                </p:nvPicPr>
                <p:blipFill rotWithShape="1">
                  <a:blip r:embed="rId17">
                    <a:alphaModFix/>
                  </a:blip>
                  <a:srcRect/>
                  <a:stretch/>
                </p:blipFill>
                <p:spPr>
                  <a:xfrm>
                    <a:off x="11555550" y="4751511"/>
                    <a:ext cx="1192025" cy="1192025"/>
                  </a:xfrm>
                  <a:prstGeom prst="rect">
                    <a:avLst/>
                  </a:prstGeom>
                  <a:noFill/>
                  <a:ln>
                    <a:noFill/>
                  </a:ln>
                </p:spPr>
              </p:pic>
            </p:grpSp>
          </p:grpSp>
        </p:grpSp>
        <p:pic>
          <p:nvPicPr>
            <p:cNvPr id="111" name="Google Shape;111;p1"/>
            <p:cNvPicPr preferRelativeResize="0"/>
            <p:nvPr/>
          </p:nvPicPr>
          <p:blipFill rotWithShape="1">
            <a:blip r:embed="rId18">
              <a:alphaModFix/>
            </a:blip>
            <a:srcRect/>
            <a:stretch/>
          </p:blipFill>
          <p:spPr>
            <a:xfrm>
              <a:off x="8252538" y="-17550"/>
              <a:ext cx="963175" cy="963175"/>
            </a:xfrm>
            <a:prstGeom prst="rect">
              <a:avLst/>
            </a:prstGeom>
            <a:noFill/>
            <a:ln>
              <a:noFill/>
            </a:ln>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320"/>
        <p:cNvGrpSpPr/>
        <p:nvPr/>
      </p:nvGrpSpPr>
      <p:grpSpPr>
        <a:xfrm>
          <a:off x="0" y="0"/>
          <a:ext cx="0" cy="0"/>
          <a:chOff x="0" y="0"/>
          <a:chExt cx="0" cy="0"/>
        </a:xfrm>
      </p:grpSpPr>
      <p:sp>
        <p:nvSpPr>
          <p:cNvPr id="321" name="Google Shape;321;p9"/>
          <p:cNvSpPr txBox="1"/>
          <p:nvPr/>
        </p:nvSpPr>
        <p:spPr>
          <a:xfrm>
            <a:off x="731699" y="212475"/>
            <a:ext cx="11256000" cy="503700"/>
          </a:xfrm>
          <a:prstGeom prst="rect">
            <a:avLst/>
          </a:prstGeom>
          <a:noFill/>
          <a:ln>
            <a:noFill/>
          </a:ln>
        </p:spPr>
        <p:txBody>
          <a:bodyPr spcFirstLastPara="1" wrap="square" lIns="0" tIns="0" rIns="0" bIns="0" anchor="t" anchorCtr="0">
            <a:spAutoFit/>
          </a:bodyPr>
          <a:lstStyle/>
          <a:p>
            <a:pPr marL="0" marR="0" lvl="0" indent="0" algn="l" rtl="0">
              <a:lnSpc>
                <a:spcPct val="68178"/>
              </a:lnSpc>
              <a:spcBef>
                <a:spcPts val="0"/>
              </a:spcBef>
              <a:spcAft>
                <a:spcPts val="0"/>
              </a:spcAft>
              <a:buClr>
                <a:srgbClr val="000000"/>
              </a:buClr>
              <a:buSzPts val="4800"/>
              <a:buFont typeface="Arial"/>
              <a:buNone/>
            </a:pPr>
            <a:r>
              <a:rPr lang="en-US" sz="4800" b="1" i="0" u="none" strike="noStrike" cap="none">
                <a:solidFill>
                  <a:schemeClr val="lt1"/>
                </a:solidFill>
                <a:latin typeface="Signika"/>
                <a:ea typeface="Signika"/>
                <a:cs typeface="Signika"/>
                <a:sym typeface="Signika"/>
              </a:rPr>
              <a:t>CREATE TABLE with CONSTRAINTS</a:t>
            </a:r>
            <a:endParaRPr sz="4800" b="0" i="0" u="none" strike="noStrike" cap="none">
              <a:solidFill>
                <a:schemeClr val="lt1"/>
              </a:solidFill>
              <a:latin typeface="Signika"/>
              <a:ea typeface="Signika"/>
              <a:cs typeface="Signika"/>
              <a:sym typeface="Signika"/>
            </a:endParaRPr>
          </a:p>
        </p:txBody>
      </p:sp>
      <p:sp>
        <p:nvSpPr>
          <p:cNvPr id="322" name="Google Shape;322;p9"/>
          <p:cNvSpPr/>
          <p:nvPr/>
        </p:nvSpPr>
        <p:spPr>
          <a:xfrm>
            <a:off x="0" y="780825"/>
            <a:ext cx="11661300" cy="5795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Signika"/>
              <a:ea typeface="Signika"/>
              <a:cs typeface="Signika"/>
              <a:sym typeface="Signika"/>
            </a:endParaRPr>
          </a:p>
        </p:txBody>
      </p:sp>
      <p:sp>
        <p:nvSpPr>
          <p:cNvPr id="323" name="Google Shape;323;p9"/>
          <p:cNvSpPr txBox="1"/>
          <p:nvPr/>
        </p:nvSpPr>
        <p:spPr>
          <a:xfrm>
            <a:off x="1175353" y="956415"/>
            <a:ext cx="2616900" cy="3015000"/>
          </a:xfrm>
          <a:prstGeom prst="rect">
            <a:avLst/>
          </a:prstGeom>
          <a:noFill/>
          <a:ln>
            <a:noFill/>
          </a:ln>
        </p:spPr>
        <p:txBody>
          <a:bodyPr spcFirstLastPara="1" wrap="square" lIns="0" tIns="28575" rIns="0" bIns="0" anchor="t" anchorCtr="0">
            <a:spAutoFit/>
          </a:bodyPr>
          <a:lstStyle/>
          <a:p>
            <a:pPr marL="12700" marR="508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Signika"/>
                <a:ea typeface="Signika"/>
                <a:cs typeface="Signika"/>
                <a:sym typeface="Signika"/>
              </a:rPr>
              <a:t>CREATE TABLE Deliver (  </a:t>
            </a:r>
            <a:r>
              <a:rPr lang="en-US" sz="1600" b="0" i="0" u="none" strike="noStrike" cap="none">
                <a:solidFill>
                  <a:srgbClr val="44546A"/>
                </a:solidFill>
                <a:latin typeface="Signika"/>
                <a:ea typeface="Signika"/>
                <a:cs typeface="Signika"/>
                <a:sym typeface="Signika"/>
              </a:rPr>
              <a:t>delivery_id</a:t>
            </a:r>
            <a:endParaRPr sz="1600" b="0" i="0" u="none" strike="noStrike" cap="none">
              <a:solidFill>
                <a:schemeClr val="dk1"/>
              </a:solidFill>
              <a:latin typeface="Signika"/>
              <a:ea typeface="Signika"/>
              <a:cs typeface="Signika"/>
              <a:sym typeface="Signika"/>
            </a:endParaRPr>
          </a:p>
          <a:p>
            <a:pPr marL="12700" marR="1350645"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6600"/>
                </a:solidFill>
                <a:latin typeface="Signika"/>
                <a:ea typeface="Signika"/>
                <a:cs typeface="Signika"/>
                <a:sym typeface="Signika"/>
              </a:rPr>
              <a:t>driver_id  </a:t>
            </a:r>
            <a:r>
              <a:rPr lang="en-US" sz="1600" b="0" i="0" u="none" strike="noStrike" cap="none">
                <a:solidFill>
                  <a:srgbClr val="0033CC"/>
                </a:solidFill>
                <a:latin typeface="Signika"/>
                <a:ea typeface="Signika"/>
                <a:cs typeface="Signika"/>
                <a:sym typeface="Signika"/>
              </a:rPr>
              <a:t>customer_id  </a:t>
            </a:r>
            <a:r>
              <a:rPr lang="en-US" sz="1600" b="0" i="0" u="none" strike="noStrike" cap="none">
                <a:solidFill>
                  <a:srgbClr val="767171"/>
                </a:solidFill>
                <a:latin typeface="Signika"/>
                <a:ea typeface="Signika"/>
                <a:cs typeface="Signika"/>
                <a:sym typeface="Signika"/>
              </a:rPr>
              <a:t>vehicle</a:t>
            </a:r>
            <a:endParaRPr sz="1600" b="0" i="0" u="none" strike="noStrike" cap="none">
              <a:solidFill>
                <a:schemeClr val="dk1"/>
              </a:solidFill>
              <a:latin typeface="Signika"/>
              <a:ea typeface="Signika"/>
              <a:cs typeface="Signika"/>
              <a:sym typeface="Signika"/>
            </a:endParaRPr>
          </a:p>
          <a:p>
            <a:pPr marL="12700" marR="1350645" lvl="0" indent="0" algn="l" rtl="0">
              <a:lnSpc>
                <a:spcPct val="100000"/>
              </a:lnSpc>
              <a:spcBef>
                <a:spcPts val="65"/>
              </a:spcBef>
              <a:spcAft>
                <a:spcPts val="0"/>
              </a:spcAft>
              <a:buClr>
                <a:srgbClr val="000000"/>
              </a:buClr>
              <a:buSzPts val="1600"/>
              <a:buFont typeface="Arial"/>
              <a:buNone/>
            </a:pPr>
            <a:r>
              <a:rPr lang="en-US" sz="1600" b="0" i="0" u="none" strike="noStrike" cap="none">
                <a:solidFill>
                  <a:srgbClr val="767171"/>
                </a:solidFill>
                <a:latin typeface="Signika"/>
                <a:ea typeface="Signika"/>
                <a:cs typeface="Signika"/>
                <a:sym typeface="Signika"/>
              </a:rPr>
              <a:t>pickup_date  del_date  del_address  distance  weight</a:t>
            </a:r>
            <a:endParaRPr sz="1600" b="0" i="0" u="none" strike="noStrike" cap="none">
              <a:solidFill>
                <a:schemeClr val="dk1"/>
              </a:solidFill>
              <a:latin typeface="Signika"/>
              <a:ea typeface="Signika"/>
              <a:cs typeface="Signika"/>
              <a:sym typeface="Signika"/>
            </a:endParaRPr>
          </a:p>
          <a:p>
            <a:pPr marL="12700" marR="1896745" lvl="0" indent="0" algn="l" rtl="0">
              <a:lnSpc>
                <a:spcPct val="100000"/>
              </a:lnSpc>
              <a:spcBef>
                <a:spcPts val="175"/>
              </a:spcBef>
              <a:spcAft>
                <a:spcPts val="0"/>
              </a:spcAft>
              <a:buClr>
                <a:srgbClr val="000000"/>
              </a:buClr>
              <a:buSzPts val="1600"/>
              <a:buFont typeface="Arial"/>
              <a:buNone/>
            </a:pPr>
            <a:r>
              <a:rPr lang="en-US" sz="1600" b="0" i="0" u="none" strike="noStrike" cap="none">
                <a:solidFill>
                  <a:srgbClr val="767171"/>
                </a:solidFill>
                <a:latin typeface="Signika"/>
                <a:ea typeface="Signika"/>
                <a:cs typeface="Signika"/>
                <a:sym typeface="Signika"/>
              </a:rPr>
              <a:t>rate  charge</a:t>
            </a:r>
            <a:endParaRPr sz="1600" b="0" i="0" u="none" strike="noStrike" cap="none">
              <a:solidFill>
                <a:schemeClr val="dk1"/>
              </a:solidFill>
              <a:latin typeface="Signika"/>
              <a:ea typeface="Signika"/>
              <a:cs typeface="Signika"/>
              <a:sym typeface="Signika"/>
            </a:endParaRPr>
          </a:p>
        </p:txBody>
      </p:sp>
      <p:sp>
        <p:nvSpPr>
          <p:cNvPr id="324" name="Google Shape;324;p9"/>
          <p:cNvSpPr txBox="1"/>
          <p:nvPr/>
        </p:nvSpPr>
        <p:spPr>
          <a:xfrm>
            <a:off x="3883674" y="1017534"/>
            <a:ext cx="2950800" cy="2990700"/>
          </a:xfrm>
          <a:prstGeom prst="rect">
            <a:avLst/>
          </a:prstGeom>
          <a:noFill/>
          <a:ln>
            <a:noFill/>
          </a:ln>
        </p:spPr>
        <p:txBody>
          <a:bodyPr spcFirstLastPara="1" wrap="square" lIns="0" tIns="12700" rIns="0" bIns="0" anchor="t" anchorCtr="0">
            <a:spAutoFit/>
          </a:bodyPr>
          <a:lstStyle/>
          <a:p>
            <a:pPr marL="12700" marR="529590" lvl="0" indent="0" algn="l" rtl="0">
              <a:lnSpc>
                <a:spcPct val="100000"/>
              </a:lnSpc>
              <a:spcBef>
                <a:spcPts val="0"/>
              </a:spcBef>
              <a:spcAft>
                <a:spcPts val="0"/>
              </a:spcAft>
              <a:buClr>
                <a:srgbClr val="000000"/>
              </a:buClr>
              <a:buSzPts val="1600"/>
              <a:buFont typeface="Arial"/>
              <a:buNone/>
            </a:pPr>
            <a:r>
              <a:rPr lang="en-US" sz="1600">
                <a:solidFill>
                  <a:srgbClr val="44546A"/>
                </a:solidFill>
                <a:latin typeface="Signika"/>
                <a:ea typeface="Signika"/>
                <a:cs typeface="Signika"/>
                <a:sym typeface="Signika"/>
              </a:rPr>
              <a:t> </a:t>
            </a:r>
            <a:endParaRPr sz="1600">
              <a:solidFill>
                <a:srgbClr val="44546A"/>
              </a:solidFill>
              <a:latin typeface="Signika"/>
              <a:ea typeface="Signika"/>
              <a:cs typeface="Signika"/>
              <a:sym typeface="Signika"/>
            </a:endParaRPr>
          </a:p>
          <a:p>
            <a:pPr marL="12700" marR="52959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6600"/>
                </a:solidFill>
                <a:latin typeface="Signika"/>
                <a:ea typeface="Signika"/>
                <a:cs typeface="Signika"/>
                <a:sym typeface="Signika"/>
              </a:rPr>
              <a:t>NCHAR(4) NOT NULL,  </a:t>
            </a:r>
            <a:r>
              <a:rPr lang="en-US" sz="1600" b="0" i="0" u="none" strike="noStrike" cap="none">
                <a:solidFill>
                  <a:srgbClr val="0033CC"/>
                </a:solidFill>
                <a:latin typeface="Signika"/>
                <a:ea typeface="Signika"/>
                <a:cs typeface="Signika"/>
                <a:sym typeface="Signika"/>
              </a:rPr>
              <a:t>NCHAR(6) NOT NUL</a:t>
            </a:r>
            <a:r>
              <a:rPr lang="en-US" sz="1600">
                <a:solidFill>
                  <a:srgbClr val="0033CC"/>
                </a:solidFill>
                <a:latin typeface="Signika"/>
                <a:ea typeface="Signika"/>
                <a:cs typeface="Signika"/>
                <a:sym typeface="Signika"/>
              </a:rPr>
              <a:t>L</a:t>
            </a:r>
            <a:r>
              <a:rPr lang="en-US" sz="1600" b="0" i="0" u="none" strike="noStrike" cap="none">
                <a:solidFill>
                  <a:srgbClr val="60822E"/>
                </a:solidFill>
                <a:latin typeface="Signika"/>
                <a:ea typeface="Signika"/>
                <a:cs typeface="Signika"/>
                <a:sym typeface="Signika"/>
              </a:rPr>
              <a:t>,  </a:t>
            </a:r>
            <a:r>
              <a:rPr lang="en-US" sz="1600" b="0" i="0" u="none" strike="noStrike" cap="none">
                <a:solidFill>
                  <a:srgbClr val="767171"/>
                </a:solidFill>
                <a:latin typeface="Signika"/>
                <a:ea typeface="Signika"/>
                <a:cs typeface="Signika"/>
                <a:sym typeface="Signika"/>
              </a:rPr>
              <a:t>NCHAR(10),</a:t>
            </a:r>
            <a:endParaRPr sz="1600">
              <a:solidFill>
                <a:srgbClr val="767171"/>
              </a:solidFill>
              <a:latin typeface="Signika"/>
              <a:ea typeface="Signika"/>
              <a:cs typeface="Signika"/>
              <a:sym typeface="Signika"/>
            </a:endParaRPr>
          </a:p>
          <a:p>
            <a:pPr marL="12700" marR="529590" lvl="0" indent="0" algn="l" rtl="0">
              <a:lnSpc>
                <a:spcPct val="100000"/>
              </a:lnSpc>
              <a:spcBef>
                <a:spcPts val="0"/>
              </a:spcBef>
              <a:spcAft>
                <a:spcPts val="0"/>
              </a:spcAft>
              <a:buClr>
                <a:schemeClr val="dk1"/>
              </a:buClr>
              <a:buSzPts val="1600"/>
              <a:buFont typeface="Arial"/>
              <a:buNone/>
            </a:pPr>
            <a:r>
              <a:rPr lang="en-US" sz="1600">
                <a:solidFill>
                  <a:srgbClr val="767171"/>
                </a:solidFill>
                <a:latin typeface="Signika"/>
                <a:ea typeface="Signika"/>
                <a:cs typeface="Signika"/>
                <a:sym typeface="Signika"/>
              </a:rPr>
              <a:t>NCHAR(10),</a:t>
            </a:r>
            <a:endParaRPr sz="1600">
              <a:solidFill>
                <a:srgbClr val="767171"/>
              </a:solidFill>
              <a:latin typeface="Signika"/>
              <a:ea typeface="Signika"/>
              <a:cs typeface="Signika"/>
              <a:sym typeface="Signika"/>
            </a:endParaRPr>
          </a:p>
          <a:p>
            <a:pPr marL="12700" marR="52959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767171"/>
                </a:solidFill>
                <a:latin typeface="Signika"/>
                <a:ea typeface="Signika"/>
                <a:cs typeface="Signika"/>
                <a:sym typeface="Signika"/>
              </a:rPr>
              <a:t>DATETIME</a:t>
            </a:r>
            <a:endParaRPr sz="1600">
              <a:solidFill>
                <a:srgbClr val="767171"/>
              </a:solidFill>
              <a:latin typeface="Signika"/>
              <a:ea typeface="Signika"/>
              <a:cs typeface="Signika"/>
              <a:sym typeface="Signika"/>
            </a:endParaRPr>
          </a:p>
          <a:p>
            <a:pPr marL="12700" marR="52959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767171"/>
                </a:solidFill>
                <a:latin typeface="Signika"/>
                <a:ea typeface="Signika"/>
                <a:cs typeface="Signika"/>
                <a:sym typeface="Signika"/>
              </a:rPr>
              <a:t>DATETIME,</a:t>
            </a:r>
            <a:endParaRPr sz="1600" b="0" i="0" u="none" strike="noStrike" cap="none">
              <a:solidFill>
                <a:schemeClr val="dk1"/>
              </a:solidFill>
              <a:latin typeface="Signika"/>
              <a:ea typeface="Signika"/>
              <a:cs typeface="Signika"/>
              <a:sym typeface="Signika"/>
            </a:endParaRPr>
          </a:p>
          <a:p>
            <a:pPr marL="12700" marR="5080" lvl="0" indent="0" algn="l" rtl="0">
              <a:lnSpc>
                <a:spcPct val="100000"/>
              </a:lnSpc>
              <a:spcBef>
                <a:spcPts val="175"/>
              </a:spcBef>
              <a:spcAft>
                <a:spcPts val="0"/>
              </a:spcAft>
              <a:buClr>
                <a:srgbClr val="000000"/>
              </a:buClr>
              <a:buSzPts val="1600"/>
              <a:buFont typeface="Arial"/>
              <a:buNone/>
            </a:pPr>
            <a:r>
              <a:rPr lang="en-US" sz="1600" b="0" i="0" u="none" strike="noStrike" cap="none">
                <a:solidFill>
                  <a:srgbClr val="767171"/>
                </a:solidFill>
                <a:latin typeface="Signika"/>
                <a:ea typeface="Signika"/>
                <a:cs typeface="Signika"/>
                <a:sym typeface="Signika"/>
              </a:rPr>
              <a:t>NVARCHAR(30) </a:t>
            </a:r>
            <a:r>
              <a:rPr lang="en-US" sz="1600" b="0" i="0" u="none" strike="noStrike" cap="none">
                <a:solidFill>
                  <a:schemeClr val="dk1"/>
                </a:solidFill>
                <a:latin typeface="Signika"/>
                <a:ea typeface="Signika"/>
                <a:cs typeface="Signika"/>
                <a:sym typeface="Signika"/>
              </a:rPr>
              <a:t>NOT NULL</a:t>
            </a:r>
            <a:r>
              <a:rPr lang="en-US" sz="1600" b="0" i="0" u="none" strike="noStrike" cap="none">
                <a:solidFill>
                  <a:srgbClr val="AFABAB"/>
                </a:solidFill>
                <a:latin typeface="Signika"/>
                <a:ea typeface="Signika"/>
                <a:cs typeface="Signika"/>
                <a:sym typeface="Signika"/>
              </a:rPr>
              <a:t>,</a:t>
            </a:r>
            <a:r>
              <a:rPr lang="en-US" sz="1600">
                <a:solidFill>
                  <a:srgbClr val="AFABAB"/>
                </a:solidFill>
                <a:latin typeface="Signika"/>
                <a:ea typeface="Signika"/>
                <a:cs typeface="Signika"/>
                <a:sym typeface="Signika"/>
              </a:rPr>
              <a:t/>
            </a:r>
            <a:br>
              <a:rPr lang="en-US" sz="1600">
                <a:solidFill>
                  <a:srgbClr val="AFABAB"/>
                </a:solidFill>
                <a:latin typeface="Signika"/>
                <a:ea typeface="Signika"/>
                <a:cs typeface="Signika"/>
                <a:sym typeface="Signika"/>
              </a:rPr>
            </a:br>
            <a:r>
              <a:rPr lang="en-US" sz="1600" b="0" i="0" u="none" strike="noStrike" cap="none">
                <a:solidFill>
                  <a:srgbClr val="767171"/>
                </a:solidFill>
                <a:latin typeface="Signika"/>
                <a:ea typeface="Signika"/>
                <a:cs typeface="Signika"/>
                <a:sym typeface="Signika"/>
              </a:rPr>
              <a:t>DECIMAL,</a:t>
            </a:r>
            <a:endParaRPr sz="1600" b="0" i="0" u="none" strike="noStrike" cap="none">
              <a:solidFill>
                <a:schemeClr val="dk1"/>
              </a:solidFill>
              <a:latin typeface="Signika"/>
              <a:ea typeface="Signika"/>
              <a:cs typeface="Signika"/>
              <a:sym typeface="Signika"/>
            </a:endParaRPr>
          </a:p>
          <a:p>
            <a:pPr marL="12700" marR="1851025"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767171"/>
                </a:solidFill>
                <a:latin typeface="Signika"/>
                <a:ea typeface="Signika"/>
                <a:cs typeface="Signika"/>
                <a:sym typeface="Signika"/>
              </a:rPr>
              <a:t>DECIMAL,  BIT,  MONEY,</a:t>
            </a:r>
            <a:endParaRPr sz="1600" b="0" i="0" u="none" strike="noStrike" cap="none">
              <a:solidFill>
                <a:schemeClr val="dk1"/>
              </a:solidFill>
              <a:latin typeface="Signika"/>
              <a:ea typeface="Signika"/>
              <a:cs typeface="Signika"/>
              <a:sym typeface="Signika"/>
            </a:endParaRPr>
          </a:p>
        </p:txBody>
      </p:sp>
      <p:sp>
        <p:nvSpPr>
          <p:cNvPr id="325" name="Google Shape;325;p9"/>
          <p:cNvSpPr txBox="1"/>
          <p:nvPr/>
        </p:nvSpPr>
        <p:spPr>
          <a:xfrm>
            <a:off x="1175353" y="4078869"/>
            <a:ext cx="6917700" cy="918600"/>
          </a:xfrm>
          <a:prstGeom prst="rect">
            <a:avLst/>
          </a:prstGeom>
          <a:noFill/>
          <a:ln>
            <a:noFill/>
          </a:ln>
        </p:spPr>
        <p:txBody>
          <a:bodyPr spcFirstLastPara="1" wrap="square" lIns="0" tIns="28575" rIns="0" bIns="0" anchor="t" anchorCtr="0">
            <a:spAutoFit/>
          </a:bodyPr>
          <a:lstStyle/>
          <a:p>
            <a:pPr marL="12700" marR="1287145" lvl="0" indent="0" algn="l" rtl="0">
              <a:lnSpc>
                <a:spcPct val="130625"/>
              </a:lnSpc>
              <a:spcBef>
                <a:spcPts val="0"/>
              </a:spcBef>
              <a:spcAft>
                <a:spcPts val="0"/>
              </a:spcAft>
              <a:buClr>
                <a:srgbClr val="000000"/>
              </a:buClr>
              <a:buSzPts val="1600"/>
              <a:buFont typeface="Arial"/>
              <a:buNone/>
            </a:pPr>
            <a:r>
              <a:rPr lang="en-US" sz="1600" b="0" i="0" u="none" strike="noStrike" cap="none">
                <a:solidFill>
                  <a:srgbClr val="44546A"/>
                </a:solidFill>
                <a:latin typeface="Signika"/>
                <a:ea typeface="Signika"/>
                <a:cs typeface="Signika"/>
                <a:sym typeface="Signika"/>
              </a:rPr>
              <a:t>CONSTRAINT pk_Deliver PRIMARY KEY (delivery_id),  </a:t>
            </a:r>
            <a:r>
              <a:rPr lang="en-US" sz="1600" b="0" i="0" u="none" strike="noStrike" cap="none">
                <a:solidFill>
                  <a:srgbClr val="006600"/>
                </a:solidFill>
                <a:latin typeface="Signika"/>
                <a:ea typeface="Signika"/>
                <a:cs typeface="Signika"/>
                <a:sym typeface="Signika"/>
              </a:rPr>
              <a:t>CONSTRAINT fk_Deliver_Driver</a:t>
            </a:r>
            <a:endParaRPr sz="1600" b="0" i="0" u="none" strike="noStrike" cap="none">
              <a:solidFill>
                <a:schemeClr val="dk1"/>
              </a:solidFill>
              <a:latin typeface="Signika"/>
              <a:ea typeface="Signika"/>
              <a:cs typeface="Signika"/>
              <a:sym typeface="Signika"/>
            </a:endParaRPr>
          </a:p>
          <a:p>
            <a:pPr marL="926464" marR="0" lvl="0" indent="0" algn="l" rtl="0">
              <a:lnSpc>
                <a:spcPct val="134375"/>
              </a:lnSpc>
              <a:spcBef>
                <a:spcPts val="0"/>
              </a:spcBef>
              <a:spcAft>
                <a:spcPts val="0"/>
              </a:spcAft>
              <a:buClr>
                <a:srgbClr val="000000"/>
              </a:buClr>
              <a:buSzPts val="1600"/>
              <a:buFont typeface="Arial"/>
              <a:buNone/>
            </a:pPr>
            <a:r>
              <a:rPr lang="en-US" sz="1600" b="0" i="0" u="none" strike="noStrike" cap="none">
                <a:solidFill>
                  <a:srgbClr val="006600"/>
                </a:solidFill>
                <a:latin typeface="Signika"/>
                <a:ea typeface="Signika"/>
                <a:cs typeface="Signika"/>
                <a:sym typeface="Signika"/>
              </a:rPr>
              <a:t>FOREIGN KEY (driver_id) REFERENCES Driver(driver_id)</a:t>
            </a:r>
            <a:endParaRPr sz="1600" b="0" i="0" u="none" strike="noStrike" cap="none">
              <a:solidFill>
                <a:schemeClr val="dk1"/>
              </a:solidFill>
              <a:latin typeface="Signika"/>
              <a:ea typeface="Signika"/>
              <a:cs typeface="Signika"/>
              <a:sym typeface="Signika"/>
            </a:endParaRPr>
          </a:p>
        </p:txBody>
      </p:sp>
      <p:sp>
        <p:nvSpPr>
          <p:cNvPr id="326" name="Google Shape;326;p9"/>
          <p:cNvSpPr txBox="1"/>
          <p:nvPr/>
        </p:nvSpPr>
        <p:spPr>
          <a:xfrm>
            <a:off x="1175355" y="4936877"/>
            <a:ext cx="8757900" cy="1579500"/>
          </a:xfrm>
          <a:prstGeom prst="rect">
            <a:avLst/>
          </a:prstGeom>
          <a:noFill/>
          <a:ln>
            <a:noFill/>
          </a:ln>
        </p:spPr>
        <p:txBody>
          <a:bodyPr spcFirstLastPara="1" wrap="square" lIns="0" tIns="12700" rIns="0" bIns="0" anchor="t" anchorCtr="0">
            <a:spAutoFit/>
          </a:bodyPr>
          <a:lstStyle/>
          <a:p>
            <a:pPr marL="3669665" marR="0" lvl="0" indent="0" algn="l" rtl="0">
              <a:lnSpc>
                <a:spcPct val="132812"/>
              </a:lnSpc>
              <a:spcBef>
                <a:spcPts val="0"/>
              </a:spcBef>
              <a:spcAft>
                <a:spcPts val="0"/>
              </a:spcAft>
              <a:buClr>
                <a:srgbClr val="000000"/>
              </a:buClr>
              <a:buSzPts val="1600"/>
              <a:buFont typeface="Arial"/>
              <a:buNone/>
            </a:pPr>
            <a:r>
              <a:rPr lang="en-US" sz="1600" b="0" i="0" u="none" strike="noStrike" cap="none">
                <a:solidFill>
                  <a:srgbClr val="006600"/>
                </a:solidFill>
                <a:latin typeface="Signika"/>
                <a:ea typeface="Signika"/>
                <a:cs typeface="Signika"/>
                <a:sym typeface="Signika"/>
              </a:rPr>
              <a:t>ON DELETE CASCADE ON UPDATE CASCADE,</a:t>
            </a:r>
            <a:endParaRPr sz="1600" b="0" i="0" u="none" strike="noStrike" cap="none">
              <a:solidFill>
                <a:schemeClr val="dk1"/>
              </a:solidFill>
              <a:latin typeface="Signika"/>
              <a:ea typeface="Signika"/>
              <a:cs typeface="Signika"/>
              <a:sym typeface="Signika"/>
            </a:endParaRPr>
          </a:p>
          <a:p>
            <a:pPr marL="12700" marR="0" lvl="0" indent="0" algn="l" rtl="0">
              <a:lnSpc>
                <a:spcPct val="132812"/>
              </a:lnSpc>
              <a:spcBef>
                <a:spcPts val="0"/>
              </a:spcBef>
              <a:spcAft>
                <a:spcPts val="0"/>
              </a:spcAft>
              <a:buClr>
                <a:srgbClr val="000000"/>
              </a:buClr>
              <a:buSzPts val="1600"/>
              <a:buFont typeface="Arial"/>
              <a:buNone/>
            </a:pPr>
            <a:r>
              <a:rPr lang="en-US" sz="1600" b="0" i="0" u="none" strike="noStrike" cap="none">
                <a:solidFill>
                  <a:srgbClr val="BC0A80"/>
                </a:solidFill>
                <a:latin typeface="Signika"/>
                <a:ea typeface="Signika"/>
                <a:cs typeface="Signika"/>
                <a:sym typeface="Signika"/>
              </a:rPr>
              <a:t>CONSTRAINT fk_Deliver_Customer</a:t>
            </a:r>
            <a:endParaRPr sz="1600" b="0" i="0" u="none" strike="noStrike" cap="none">
              <a:solidFill>
                <a:srgbClr val="BC0A80"/>
              </a:solidFill>
              <a:latin typeface="Signika"/>
              <a:ea typeface="Signika"/>
              <a:cs typeface="Signika"/>
              <a:sym typeface="Signika"/>
            </a:endParaRPr>
          </a:p>
          <a:p>
            <a:pPr marL="926464" marR="0" lvl="0" indent="0" algn="l" rtl="0">
              <a:lnSpc>
                <a:spcPct val="132812"/>
              </a:lnSpc>
              <a:spcBef>
                <a:spcPts val="45"/>
              </a:spcBef>
              <a:spcAft>
                <a:spcPts val="0"/>
              </a:spcAft>
              <a:buClr>
                <a:srgbClr val="000000"/>
              </a:buClr>
              <a:buSzPts val="1600"/>
              <a:buFont typeface="Arial"/>
              <a:buNone/>
            </a:pPr>
            <a:r>
              <a:rPr lang="en-US" sz="1600" b="0" i="0" u="none" strike="noStrike" cap="none">
                <a:solidFill>
                  <a:srgbClr val="BC0A80"/>
                </a:solidFill>
                <a:latin typeface="Signika"/>
                <a:ea typeface="Signika"/>
                <a:cs typeface="Signika"/>
                <a:sym typeface="Signika"/>
              </a:rPr>
              <a:t>FOREIGN KEY (customer_id) REFERENCES Customer(customer_id)</a:t>
            </a:r>
            <a:endParaRPr sz="1600" b="0" i="0" u="none" strike="noStrike" cap="none">
              <a:solidFill>
                <a:srgbClr val="BC0A80"/>
              </a:solidFill>
              <a:latin typeface="Signika"/>
              <a:ea typeface="Signika"/>
              <a:cs typeface="Signika"/>
              <a:sym typeface="Signika"/>
            </a:endParaRPr>
          </a:p>
          <a:p>
            <a:pPr marL="3669665" marR="0" lvl="0" indent="0" algn="l" rtl="0">
              <a:lnSpc>
                <a:spcPct val="132812"/>
              </a:lnSpc>
              <a:spcBef>
                <a:spcPts val="0"/>
              </a:spcBef>
              <a:spcAft>
                <a:spcPts val="0"/>
              </a:spcAft>
              <a:buClr>
                <a:srgbClr val="000000"/>
              </a:buClr>
              <a:buSzPts val="1600"/>
              <a:buFont typeface="Arial"/>
              <a:buNone/>
            </a:pPr>
            <a:r>
              <a:rPr lang="en-US" sz="1600" b="0" i="0" u="none" strike="noStrike" cap="none">
                <a:solidFill>
                  <a:srgbClr val="BC0A80"/>
                </a:solidFill>
                <a:latin typeface="Signika"/>
                <a:ea typeface="Signika"/>
                <a:cs typeface="Signika"/>
                <a:sym typeface="Signika"/>
              </a:rPr>
              <a:t>ON DELETE CASCADE ON UPDATE CASCADE</a:t>
            </a:r>
            <a:endParaRPr sz="1600" b="0" i="0" u="none" strike="noStrike" cap="none">
              <a:solidFill>
                <a:srgbClr val="BC0A80"/>
              </a:solidFill>
              <a:latin typeface="Signika"/>
              <a:ea typeface="Signika"/>
              <a:cs typeface="Signika"/>
              <a:sym typeface="Signika"/>
            </a:endParaRPr>
          </a:p>
          <a:p>
            <a:pPr marL="926464" marR="0" lvl="0" indent="0" algn="l" rtl="0">
              <a:lnSpc>
                <a:spcPct val="100000"/>
              </a:lnSpc>
              <a:spcBef>
                <a:spcPts val="50"/>
              </a:spcBef>
              <a:spcAft>
                <a:spcPts val="0"/>
              </a:spcAft>
              <a:buClr>
                <a:srgbClr val="000000"/>
              </a:buClr>
              <a:buSzPts val="1600"/>
              <a:buFont typeface="Arial"/>
              <a:buNone/>
            </a:pPr>
            <a:r>
              <a:rPr lang="en-US" sz="1600" b="0" i="0" u="none" strike="noStrike" cap="none">
                <a:solidFill>
                  <a:schemeClr val="dk1"/>
                </a:solidFill>
                <a:latin typeface="Signika"/>
                <a:ea typeface="Signika"/>
                <a:cs typeface="Signika"/>
                <a:sym typeface="Signika"/>
              </a:rPr>
              <a:t>);</a:t>
            </a:r>
            <a:endParaRPr sz="1400" b="0" i="0" u="none" strike="noStrike" cap="none">
              <a:solidFill>
                <a:srgbClr val="000000"/>
              </a:solidFill>
              <a:latin typeface="Signika"/>
              <a:ea typeface="Signika"/>
              <a:cs typeface="Signika"/>
              <a:sym typeface="Signika"/>
            </a:endParaRPr>
          </a:p>
        </p:txBody>
      </p:sp>
      <p:sp>
        <p:nvSpPr>
          <p:cNvPr id="327" name="Google Shape;327;p9"/>
          <p:cNvSpPr/>
          <p:nvPr/>
        </p:nvSpPr>
        <p:spPr>
          <a:xfrm>
            <a:off x="7709176" y="1190750"/>
            <a:ext cx="1633500" cy="653700"/>
          </a:xfrm>
          <a:prstGeom prst="wedgeRoundRectCallout">
            <a:avLst>
              <a:gd name="adj1" fmla="val -131094"/>
              <a:gd name="adj2" fmla="val 131498"/>
              <a:gd name="adj3" fmla="val 0"/>
            </a:avLst>
          </a:prstGeom>
          <a:solidFill>
            <a:srgbClr val="EAD1DC"/>
          </a:solidFill>
          <a:ln w="38100" cap="flat" cmpd="sng">
            <a:solidFill>
              <a:srgbClr val="BC0A8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28" name="Google Shape;328;p9"/>
          <p:cNvSpPr txBox="1"/>
          <p:nvPr/>
        </p:nvSpPr>
        <p:spPr>
          <a:xfrm>
            <a:off x="7844175" y="1311050"/>
            <a:ext cx="1498500" cy="41310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Clr>
                <a:srgbClr val="000000"/>
              </a:buClr>
              <a:buSzPts val="1300"/>
              <a:buFont typeface="Arial"/>
              <a:buNone/>
            </a:pPr>
            <a:r>
              <a:rPr lang="en-US" sz="1300" b="1" i="0" u="none" strike="noStrike" cap="none">
                <a:solidFill>
                  <a:schemeClr val="dk1"/>
                </a:solidFill>
                <a:latin typeface="Signika"/>
                <a:ea typeface="Signika"/>
                <a:cs typeface="Signika"/>
                <a:sym typeface="Signika"/>
              </a:rPr>
              <a:t>del_address must have a  value</a:t>
            </a:r>
            <a:endParaRPr sz="1300" b="1" i="0" u="none" strike="noStrike" cap="none">
              <a:solidFill>
                <a:schemeClr val="dk1"/>
              </a:solidFill>
              <a:latin typeface="Signika"/>
              <a:ea typeface="Signika"/>
              <a:cs typeface="Signika"/>
              <a:sym typeface="Signika"/>
            </a:endParaRPr>
          </a:p>
        </p:txBody>
      </p:sp>
      <p:sp>
        <p:nvSpPr>
          <p:cNvPr id="329" name="Google Shape;329;p9"/>
          <p:cNvSpPr/>
          <p:nvPr/>
        </p:nvSpPr>
        <p:spPr>
          <a:xfrm>
            <a:off x="6967876" y="2604747"/>
            <a:ext cx="3709200" cy="503700"/>
          </a:xfrm>
          <a:prstGeom prst="wedgeRoundRectCallout">
            <a:avLst>
              <a:gd name="adj1" fmla="val -84032"/>
              <a:gd name="adj2" fmla="val 254587"/>
              <a:gd name="adj3" fmla="val 0"/>
            </a:avLst>
          </a:prstGeom>
          <a:solidFill>
            <a:srgbClr val="EAD1DC"/>
          </a:solidFill>
          <a:ln w="38100" cap="flat" cmpd="sng">
            <a:solidFill>
              <a:srgbClr val="BC0A8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30" name="Google Shape;330;p9"/>
          <p:cNvSpPr txBox="1"/>
          <p:nvPr/>
        </p:nvSpPr>
        <p:spPr>
          <a:xfrm>
            <a:off x="7139474" y="2696664"/>
            <a:ext cx="3366000" cy="259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dk1"/>
                </a:solidFill>
                <a:latin typeface="Signika"/>
                <a:ea typeface="Signika"/>
                <a:cs typeface="Signika"/>
                <a:sym typeface="Signika"/>
              </a:rPr>
              <a:t>make delivery_id the primary key</a:t>
            </a:r>
            <a:endParaRPr sz="1600" b="1" i="0" u="none" strike="noStrike" cap="none">
              <a:solidFill>
                <a:schemeClr val="dk1"/>
              </a:solidFill>
              <a:latin typeface="Signika"/>
              <a:ea typeface="Signika"/>
              <a:cs typeface="Signika"/>
              <a:sym typeface="Signika"/>
            </a:endParaRPr>
          </a:p>
        </p:txBody>
      </p:sp>
      <p:sp>
        <p:nvSpPr>
          <p:cNvPr id="331" name="Google Shape;331;p9"/>
          <p:cNvSpPr/>
          <p:nvPr/>
        </p:nvSpPr>
        <p:spPr>
          <a:xfrm>
            <a:off x="7779676" y="3868242"/>
            <a:ext cx="2725800" cy="708600"/>
          </a:xfrm>
          <a:prstGeom prst="wedgeRoundRectCallout">
            <a:avLst>
              <a:gd name="adj1" fmla="val -104759"/>
              <a:gd name="adj2" fmla="val 64539"/>
              <a:gd name="adj3" fmla="val 0"/>
            </a:avLst>
          </a:prstGeom>
          <a:solidFill>
            <a:srgbClr val="EAD1DC"/>
          </a:solidFill>
          <a:ln w="38100" cap="flat" cmpd="sng">
            <a:solidFill>
              <a:srgbClr val="BC0A8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32" name="Google Shape;332;p9"/>
          <p:cNvSpPr txBox="1"/>
          <p:nvPr/>
        </p:nvSpPr>
        <p:spPr>
          <a:xfrm>
            <a:off x="7942697" y="3969799"/>
            <a:ext cx="2502600" cy="505500"/>
          </a:xfrm>
          <a:prstGeom prst="rect">
            <a:avLst/>
          </a:prstGeom>
          <a:noFill/>
          <a:ln>
            <a:noFill/>
          </a:ln>
        </p:spPr>
        <p:txBody>
          <a:bodyPr spcFirstLastPara="1" wrap="square" lIns="0" tIns="12700" rIns="0" bIns="0" anchor="t" anchorCtr="0">
            <a:spAutoFit/>
          </a:bodyPr>
          <a:lstStyle/>
          <a:p>
            <a:pPr marL="0" marR="508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dk1"/>
                </a:solidFill>
                <a:latin typeface="Signika"/>
                <a:ea typeface="Signika"/>
                <a:cs typeface="Signika"/>
                <a:sym typeface="Signika"/>
              </a:rPr>
              <a:t>driver_id is a foreign key</a:t>
            </a:r>
            <a:endParaRPr sz="1600" b="1" i="0" u="none" strike="noStrike" cap="none">
              <a:solidFill>
                <a:schemeClr val="dk1"/>
              </a:solidFill>
              <a:latin typeface="Signika"/>
              <a:ea typeface="Signika"/>
              <a:cs typeface="Signika"/>
              <a:sym typeface="Signika"/>
            </a:endParaRPr>
          </a:p>
          <a:p>
            <a:pPr marL="0" marR="508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dk1"/>
                </a:solidFill>
                <a:latin typeface="Signika"/>
                <a:ea typeface="Signika"/>
                <a:cs typeface="Signika"/>
                <a:sym typeface="Signika"/>
              </a:rPr>
              <a:t>into Driver table</a:t>
            </a:r>
            <a:endParaRPr sz="1600" b="1" i="0" u="none" strike="noStrike" cap="none">
              <a:solidFill>
                <a:schemeClr val="dk1"/>
              </a:solidFill>
              <a:latin typeface="Signika"/>
              <a:ea typeface="Signika"/>
              <a:cs typeface="Signika"/>
              <a:sym typeface="Signika"/>
            </a:endParaRPr>
          </a:p>
        </p:txBody>
      </p:sp>
      <p:sp>
        <p:nvSpPr>
          <p:cNvPr id="333" name="Google Shape;333;p9"/>
          <p:cNvSpPr/>
          <p:nvPr/>
        </p:nvSpPr>
        <p:spPr>
          <a:xfrm>
            <a:off x="-913860" y="2974500"/>
            <a:ext cx="1802400" cy="1558800"/>
          </a:xfrm>
          <a:prstGeom prst="hexagon">
            <a:avLst>
              <a:gd name="adj" fmla="val 25000"/>
              <a:gd name="vf" fmla="val 115470"/>
            </a:avLst>
          </a:prstGeom>
          <a:solidFill>
            <a:srgbClr val="BC0A80"/>
          </a:solidFill>
          <a:ln>
            <a:noFill/>
          </a:ln>
        </p:spPr>
        <p:txBody>
          <a:bodyPr spcFirstLastPara="1" wrap="square" lIns="60950" tIns="60950" rIns="60950" bIns="6095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grpSp>
        <p:nvGrpSpPr>
          <p:cNvPr id="334" name="Google Shape;334;p9"/>
          <p:cNvGrpSpPr/>
          <p:nvPr/>
        </p:nvGrpSpPr>
        <p:grpSpPr>
          <a:xfrm>
            <a:off x="10234739" y="-23399"/>
            <a:ext cx="2052572" cy="7197960"/>
            <a:chOff x="7676246" y="-17550"/>
            <a:chExt cx="1539467" cy="5398605"/>
          </a:xfrm>
        </p:grpSpPr>
        <p:grpSp>
          <p:nvGrpSpPr>
            <p:cNvPr id="335" name="Google Shape;335;p9"/>
            <p:cNvGrpSpPr/>
            <p:nvPr/>
          </p:nvGrpSpPr>
          <p:grpSpPr>
            <a:xfrm>
              <a:off x="7676246" y="0"/>
              <a:ext cx="1467652" cy="5381055"/>
              <a:chOff x="15352492" y="1"/>
              <a:chExt cx="2935304" cy="10762111"/>
            </a:xfrm>
          </p:grpSpPr>
          <p:sp>
            <p:nvSpPr>
              <p:cNvPr id="336" name="Google Shape;336;p9"/>
              <p:cNvSpPr/>
              <p:nvPr/>
            </p:nvSpPr>
            <p:spPr>
              <a:xfrm>
                <a:off x="17433020" y="1"/>
                <a:ext cx="854700" cy="10286700"/>
              </a:xfrm>
              <a:prstGeom prst="rect">
                <a:avLst/>
              </a:prstGeom>
              <a:solidFill>
                <a:srgbClr val="70AD47"/>
              </a:solidFill>
              <a:ln>
                <a:noFill/>
              </a:ln>
            </p:spPr>
            <p:txBody>
              <a:bodyPr spcFirstLastPara="1" wrap="square" lIns="30500" tIns="30500" rIns="30500" bIns="305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Signika Light"/>
                  <a:ea typeface="Signika Light"/>
                  <a:cs typeface="Signika Light"/>
                  <a:sym typeface="Signika Light"/>
                </a:endParaRPr>
              </a:p>
            </p:txBody>
          </p:sp>
          <p:grpSp>
            <p:nvGrpSpPr>
              <p:cNvPr id="337" name="Google Shape;337;p9"/>
              <p:cNvGrpSpPr/>
              <p:nvPr/>
            </p:nvGrpSpPr>
            <p:grpSpPr>
              <a:xfrm>
                <a:off x="15352492" y="6403876"/>
                <a:ext cx="2935304" cy="4358236"/>
                <a:chOff x="11118175" y="876998"/>
                <a:chExt cx="3412350" cy="5066538"/>
              </a:xfrm>
            </p:grpSpPr>
            <p:pic>
              <p:nvPicPr>
                <p:cNvPr id="338" name="Google Shape;338;p9"/>
                <p:cNvPicPr preferRelativeResize="0"/>
                <p:nvPr/>
              </p:nvPicPr>
              <p:blipFill rotWithShape="1">
                <a:blip r:embed="rId3">
                  <a:alphaModFix/>
                </a:blip>
                <a:srcRect/>
                <a:stretch/>
              </p:blipFill>
              <p:spPr>
                <a:xfrm>
                  <a:off x="12447025" y="1618748"/>
                  <a:ext cx="1192025" cy="1192025"/>
                </a:xfrm>
                <a:prstGeom prst="rect">
                  <a:avLst/>
                </a:prstGeom>
                <a:noFill/>
                <a:ln>
                  <a:noFill/>
                </a:ln>
              </p:spPr>
            </p:pic>
            <p:pic>
              <p:nvPicPr>
                <p:cNvPr id="339" name="Google Shape;339;p9"/>
                <p:cNvPicPr preferRelativeResize="0"/>
                <p:nvPr/>
              </p:nvPicPr>
              <p:blipFill rotWithShape="1">
                <a:blip r:embed="rId4">
                  <a:alphaModFix/>
                </a:blip>
                <a:srcRect/>
                <a:stretch/>
              </p:blipFill>
              <p:spPr>
                <a:xfrm>
                  <a:off x="12901125" y="2415748"/>
                  <a:ext cx="1192025" cy="1192025"/>
                </a:xfrm>
                <a:prstGeom prst="rect">
                  <a:avLst/>
                </a:prstGeom>
                <a:noFill/>
                <a:ln>
                  <a:noFill/>
                </a:ln>
              </p:spPr>
            </p:pic>
            <p:pic>
              <p:nvPicPr>
                <p:cNvPr id="340" name="Google Shape;340;p9"/>
                <p:cNvPicPr preferRelativeResize="0"/>
                <p:nvPr/>
              </p:nvPicPr>
              <p:blipFill rotWithShape="1">
                <a:blip r:embed="rId5">
                  <a:alphaModFix/>
                </a:blip>
                <a:srcRect/>
                <a:stretch/>
              </p:blipFill>
              <p:spPr>
                <a:xfrm>
                  <a:off x="11566050" y="3192498"/>
                  <a:ext cx="1192025" cy="1192025"/>
                </a:xfrm>
                <a:prstGeom prst="rect">
                  <a:avLst/>
                </a:prstGeom>
                <a:noFill/>
                <a:ln>
                  <a:noFill/>
                </a:ln>
              </p:spPr>
            </p:pic>
            <p:pic>
              <p:nvPicPr>
                <p:cNvPr id="341" name="Google Shape;341;p9"/>
                <p:cNvPicPr preferRelativeResize="0"/>
                <p:nvPr/>
              </p:nvPicPr>
              <p:blipFill rotWithShape="1">
                <a:blip r:embed="rId6">
                  <a:alphaModFix/>
                </a:blip>
                <a:srcRect/>
                <a:stretch/>
              </p:blipFill>
              <p:spPr>
                <a:xfrm>
                  <a:off x="12002050" y="2415748"/>
                  <a:ext cx="1192025" cy="1192025"/>
                </a:xfrm>
                <a:prstGeom prst="rect">
                  <a:avLst/>
                </a:prstGeom>
                <a:noFill/>
                <a:ln>
                  <a:noFill/>
                </a:ln>
              </p:spPr>
            </p:pic>
            <p:pic>
              <p:nvPicPr>
                <p:cNvPr id="342" name="Google Shape;342;p9"/>
                <p:cNvPicPr preferRelativeResize="0"/>
                <p:nvPr/>
              </p:nvPicPr>
              <p:blipFill rotWithShape="1">
                <a:blip r:embed="rId7">
                  <a:alphaModFix/>
                </a:blip>
                <a:srcRect/>
                <a:stretch/>
              </p:blipFill>
              <p:spPr>
                <a:xfrm>
                  <a:off x="12901125" y="876998"/>
                  <a:ext cx="1192025" cy="1192025"/>
                </a:xfrm>
                <a:prstGeom prst="rect">
                  <a:avLst/>
                </a:prstGeom>
                <a:noFill/>
                <a:ln>
                  <a:noFill/>
                </a:ln>
              </p:spPr>
            </p:pic>
            <p:pic>
              <p:nvPicPr>
                <p:cNvPr id="343" name="Google Shape;343;p9"/>
                <p:cNvPicPr preferRelativeResize="0"/>
                <p:nvPr/>
              </p:nvPicPr>
              <p:blipFill rotWithShape="1">
                <a:blip r:embed="rId8">
                  <a:alphaModFix/>
                </a:blip>
                <a:srcRect/>
                <a:stretch/>
              </p:blipFill>
              <p:spPr>
                <a:xfrm>
                  <a:off x="11566050" y="1618748"/>
                  <a:ext cx="1192025" cy="1192025"/>
                </a:xfrm>
                <a:prstGeom prst="rect">
                  <a:avLst/>
                </a:prstGeom>
                <a:noFill/>
                <a:ln>
                  <a:noFill/>
                </a:ln>
              </p:spPr>
            </p:pic>
            <p:pic>
              <p:nvPicPr>
                <p:cNvPr id="344" name="Google Shape;344;p9"/>
                <p:cNvPicPr preferRelativeResize="0"/>
                <p:nvPr/>
              </p:nvPicPr>
              <p:blipFill rotWithShape="1">
                <a:blip r:embed="rId9">
                  <a:alphaModFix/>
                </a:blip>
                <a:srcRect/>
                <a:stretch/>
              </p:blipFill>
              <p:spPr>
                <a:xfrm>
                  <a:off x="12447025" y="3192498"/>
                  <a:ext cx="1192025" cy="1192025"/>
                </a:xfrm>
                <a:prstGeom prst="rect">
                  <a:avLst/>
                </a:prstGeom>
                <a:noFill/>
                <a:ln>
                  <a:noFill/>
                </a:ln>
              </p:spPr>
            </p:pic>
            <p:pic>
              <p:nvPicPr>
                <p:cNvPr id="345" name="Google Shape;345;p9"/>
                <p:cNvPicPr preferRelativeResize="0"/>
                <p:nvPr/>
              </p:nvPicPr>
              <p:blipFill rotWithShape="1">
                <a:blip r:embed="rId10">
                  <a:alphaModFix/>
                </a:blip>
                <a:srcRect/>
                <a:stretch/>
              </p:blipFill>
              <p:spPr>
                <a:xfrm>
                  <a:off x="11118175" y="2415748"/>
                  <a:ext cx="1192025" cy="1192025"/>
                </a:xfrm>
                <a:prstGeom prst="rect">
                  <a:avLst/>
                </a:prstGeom>
                <a:noFill/>
                <a:ln>
                  <a:noFill/>
                </a:ln>
              </p:spPr>
            </p:pic>
            <p:pic>
              <p:nvPicPr>
                <p:cNvPr id="346" name="Google Shape;346;p9"/>
                <p:cNvPicPr preferRelativeResize="0"/>
                <p:nvPr/>
              </p:nvPicPr>
              <p:blipFill rotWithShape="1">
                <a:blip r:embed="rId10">
                  <a:alphaModFix/>
                </a:blip>
                <a:srcRect/>
                <a:stretch/>
              </p:blipFill>
              <p:spPr>
                <a:xfrm>
                  <a:off x="12884400" y="3954511"/>
                  <a:ext cx="1192025" cy="1192025"/>
                </a:xfrm>
                <a:prstGeom prst="rect">
                  <a:avLst/>
                </a:prstGeom>
                <a:noFill/>
                <a:ln>
                  <a:noFill/>
                </a:ln>
              </p:spPr>
            </p:pic>
            <p:pic>
              <p:nvPicPr>
                <p:cNvPr id="347" name="Google Shape;347;p9"/>
                <p:cNvPicPr preferRelativeResize="0"/>
                <p:nvPr/>
              </p:nvPicPr>
              <p:blipFill rotWithShape="1">
                <a:blip r:embed="rId11">
                  <a:alphaModFix/>
                </a:blip>
                <a:srcRect/>
                <a:stretch/>
              </p:blipFill>
              <p:spPr>
                <a:xfrm>
                  <a:off x="13338500" y="4751511"/>
                  <a:ext cx="1192025" cy="1192025"/>
                </a:xfrm>
                <a:prstGeom prst="rect">
                  <a:avLst/>
                </a:prstGeom>
                <a:noFill/>
                <a:ln>
                  <a:noFill/>
                </a:ln>
              </p:spPr>
            </p:pic>
            <p:pic>
              <p:nvPicPr>
                <p:cNvPr id="348" name="Google Shape;348;p9"/>
                <p:cNvPicPr preferRelativeResize="0"/>
                <p:nvPr/>
              </p:nvPicPr>
              <p:blipFill rotWithShape="1">
                <a:blip r:embed="rId12">
                  <a:alphaModFix/>
                </a:blip>
                <a:srcRect/>
                <a:stretch/>
              </p:blipFill>
              <p:spPr>
                <a:xfrm>
                  <a:off x="12439425" y="4751511"/>
                  <a:ext cx="1192025" cy="1192025"/>
                </a:xfrm>
                <a:prstGeom prst="rect">
                  <a:avLst/>
                </a:prstGeom>
                <a:noFill/>
                <a:ln>
                  <a:noFill/>
                </a:ln>
              </p:spPr>
            </p:pic>
            <p:pic>
              <p:nvPicPr>
                <p:cNvPr id="349" name="Google Shape;349;p9"/>
                <p:cNvPicPr preferRelativeResize="0"/>
                <p:nvPr/>
              </p:nvPicPr>
              <p:blipFill rotWithShape="1">
                <a:blip r:embed="rId13">
                  <a:alphaModFix/>
                </a:blip>
                <a:srcRect/>
                <a:stretch/>
              </p:blipFill>
              <p:spPr>
                <a:xfrm>
                  <a:off x="13338500" y="3192511"/>
                  <a:ext cx="1192025" cy="1192025"/>
                </a:xfrm>
                <a:prstGeom prst="rect">
                  <a:avLst/>
                </a:prstGeom>
                <a:noFill/>
                <a:ln>
                  <a:noFill/>
                </a:ln>
              </p:spPr>
            </p:pic>
            <p:pic>
              <p:nvPicPr>
                <p:cNvPr id="350" name="Google Shape;350;p9"/>
                <p:cNvPicPr preferRelativeResize="0"/>
                <p:nvPr/>
              </p:nvPicPr>
              <p:blipFill rotWithShape="1">
                <a:blip r:embed="rId14">
                  <a:alphaModFix/>
                </a:blip>
                <a:srcRect/>
                <a:stretch/>
              </p:blipFill>
              <p:spPr>
                <a:xfrm>
                  <a:off x="12003425" y="3954511"/>
                  <a:ext cx="1192025" cy="1192025"/>
                </a:xfrm>
                <a:prstGeom prst="rect">
                  <a:avLst/>
                </a:prstGeom>
                <a:noFill/>
                <a:ln>
                  <a:noFill/>
                </a:ln>
              </p:spPr>
            </p:pic>
            <p:pic>
              <p:nvPicPr>
                <p:cNvPr id="351" name="Google Shape;351;p9"/>
                <p:cNvPicPr preferRelativeResize="0"/>
                <p:nvPr/>
              </p:nvPicPr>
              <p:blipFill rotWithShape="1">
                <a:blip r:embed="rId15">
                  <a:alphaModFix/>
                </a:blip>
                <a:srcRect/>
                <a:stretch/>
              </p:blipFill>
              <p:spPr>
                <a:xfrm>
                  <a:off x="11555550" y="4751511"/>
                  <a:ext cx="1192025" cy="1192025"/>
                </a:xfrm>
                <a:prstGeom prst="rect">
                  <a:avLst/>
                </a:prstGeom>
                <a:noFill/>
                <a:ln>
                  <a:noFill/>
                </a:ln>
              </p:spPr>
            </p:pic>
          </p:grpSp>
        </p:grpSp>
        <p:pic>
          <p:nvPicPr>
            <p:cNvPr id="352" name="Google Shape;352;p9"/>
            <p:cNvPicPr preferRelativeResize="0"/>
            <p:nvPr/>
          </p:nvPicPr>
          <p:blipFill rotWithShape="1">
            <a:blip r:embed="rId16">
              <a:alphaModFix/>
            </a:blip>
            <a:srcRect/>
            <a:stretch/>
          </p:blipFill>
          <p:spPr>
            <a:xfrm>
              <a:off x="8252538" y="-17550"/>
              <a:ext cx="963175" cy="963175"/>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357"/>
        <p:cNvGrpSpPr/>
        <p:nvPr/>
      </p:nvGrpSpPr>
      <p:grpSpPr>
        <a:xfrm>
          <a:off x="0" y="0"/>
          <a:ext cx="0" cy="0"/>
          <a:chOff x="0" y="0"/>
          <a:chExt cx="0" cy="0"/>
        </a:xfrm>
      </p:grpSpPr>
      <p:sp>
        <p:nvSpPr>
          <p:cNvPr id="358" name="Google Shape;358;p10"/>
          <p:cNvSpPr/>
          <p:nvPr/>
        </p:nvSpPr>
        <p:spPr>
          <a:xfrm>
            <a:off x="-42975" y="772225"/>
            <a:ext cx="11661300" cy="5795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Signika"/>
              <a:ea typeface="Signika"/>
              <a:cs typeface="Signika"/>
              <a:sym typeface="Signika"/>
            </a:endParaRPr>
          </a:p>
        </p:txBody>
      </p:sp>
      <p:sp>
        <p:nvSpPr>
          <p:cNvPr id="359" name="Google Shape;359;p10"/>
          <p:cNvSpPr txBox="1"/>
          <p:nvPr/>
        </p:nvSpPr>
        <p:spPr>
          <a:xfrm>
            <a:off x="718064" y="107211"/>
            <a:ext cx="7369200" cy="554100"/>
          </a:xfrm>
          <a:prstGeom prst="rect">
            <a:avLst/>
          </a:prstGeom>
          <a:noFill/>
          <a:ln>
            <a:noFill/>
          </a:ln>
        </p:spPr>
        <p:txBody>
          <a:bodyPr spcFirstLastPara="1" wrap="square" lIns="0" tIns="0" rIns="0" bIns="0" anchor="t" anchorCtr="0">
            <a:spAutoFit/>
          </a:bodyPr>
          <a:lstStyle/>
          <a:p>
            <a:pPr marL="0" marR="0" lvl="0" indent="0" algn="l" rtl="0">
              <a:lnSpc>
                <a:spcPct val="169777"/>
              </a:lnSpc>
              <a:spcBef>
                <a:spcPts val="0"/>
              </a:spcBef>
              <a:spcAft>
                <a:spcPts val="0"/>
              </a:spcAft>
              <a:buClr>
                <a:srgbClr val="000000"/>
              </a:buClr>
              <a:buSzPts val="3600"/>
              <a:buFont typeface="Arial"/>
              <a:buNone/>
            </a:pPr>
            <a:r>
              <a:rPr lang="en-US" sz="3600" b="1" i="0" u="none" strike="noStrike" cap="none">
                <a:solidFill>
                  <a:schemeClr val="lt1"/>
                </a:solidFill>
                <a:latin typeface="Signika"/>
                <a:ea typeface="Signika"/>
                <a:cs typeface="Signika"/>
                <a:sym typeface="Signika"/>
              </a:rPr>
              <a:t>Domain Integrity CONSTRAINTS</a:t>
            </a:r>
            <a:endParaRPr sz="1400" b="0" i="0" u="none" strike="noStrike" cap="none">
              <a:solidFill>
                <a:schemeClr val="lt1"/>
              </a:solidFill>
              <a:latin typeface="Signika"/>
              <a:ea typeface="Signika"/>
              <a:cs typeface="Signika"/>
              <a:sym typeface="Signika"/>
            </a:endParaRPr>
          </a:p>
        </p:txBody>
      </p:sp>
      <p:sp>
        <p:nvSpPr>
          <p:cNvPr id="360" name="Google Shape;360;p10"/>
          <p:cNvSpPr txBox="1"/>
          <p:nvPr/>
        </p:nvSpPr>
        <p:spPr>
          <a:xfrm>
            <a:off x="1279422" y="6482220"/>
            <a:ext cx="76200" cy="259045"/>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Karla"/>
                <a:ea typeface="Karla"/>
                <a:cs typeface="Karla"/>
                <a:sym typeface="Karla"/>
              </a:rPr>
              <a:t>)</a:t>
            </a:r>
            <a:endParaRPr sz="1600" b="0" i="0" u="none" strike="noStrike" cap="none">
              <a:solidFill>
                <a:schemeClr val="dk1"/>
              </a:solidFill>
              <a:latin typeface="Karla"/>
              <a:ea typeface="Karla"/>
              <a:cs typeface="Karla"/>
              <a:sym typeface="Karla"/>
            </a:endParaRPr>
          </a:p>
        </p:txBody>
      </p:sp>
      <p:graphicFrame>
        <p:nvGraphicFramePr>
          <p:cNvPr id="361" name="Google Shape;361;p10"/>
          <p:cNvGraphicFramePr/>
          <p:nvPr/>
        </p:nvGraphicFramePr>
        <p:xfrm>
          <a:off x="1089472" y="1522908"/>
          <a:ext cx="7129150" cy="3111376"/>
        </p:xfrm>
        <a:graphic>
          <a:graphicData uri="http://schemas.openxmlformats.org/drawingml/2006/table">
            <a:tbl>
              <a:tblPr firstRow="1" bandRow="1">
                <a:noFill/>
                <a:tableStyleId>{0902EC73-5EDF-475A-A246-34E2CB73427B}</a:tableStyleId>
              </a:tblPr>
              <a:tblGrid>
                <a:gridCol w="1018475"/>
                <a:gridCol w="4899900"/>
                <a:gridCol w="1210775"/>
              </a:tblGrid>
              <a:tr h="267900">
                <a:tc>
                  <a:txBody>
                    <a:bodyPr/>
                    <a:lstStyle/>
                    <a:p>
                      <a:pPr marL="31750" marR="0" lvl="0" indent="0" algn="l" rtl="0">
                        <a:lnSpc>
                          <a:spcPct val="124312"/>
                        </a:lnSpc>
                        <a:spcBef>
                          <a:spcPts val="0"/>
                        </a:spcBef>
                        <a:spcAft>
                          <a:spcPts val="0"/>
                        </a:spcAft>
                        <a:buClr>
                          <a:srgbClr val="000000"/>
                        </a:buClr>
                        <a:buSzPts val="1600"/>
                        <a:buFont typeface="Arial"/>
                        <a:buNone/>
                      </a:pPr>
                      <a:r>
                        <a:rPr lang="en-US" sz="1600" u="none" strike="noStrike" cap="none">
                          <a:solidFill>
                            <a:srgbClr val="BC0A80"/>
                          </a:solidFill>
                          <a:latin typeface="Signika"/>
                          <a:ea typeface="Signika"/>
                          <a:cs typeface="Signika"/>
                          <a:sym typeface="Signika"/>
                        </a:rPr>
                        <a:t>driver_id</a:t>
                      </a:r>
                      <a:endParaRPr sz="1600" u="none" strike="noStrike" cap="none">
                        <a:solidFill>
                          <a:srgbClr val="BC0A80"/>
                        </a:solidFill>
                        <a:latin typeface="Signika"/>
                        <a:ea typeface="Signika"/>
                        <a:cs typeface="Signika"/>
                        <a:sym typeface="Signika"/>
                      </a:endParaRPr>
                    </a:p>
                  </a:txBody>
                  <a:tcPr marL="0" marR="0" marT="0" marB="0"/>
                </a:tc>
                <a:tc>
                  <a:txBody>
                    <a:bodyPr/>
                    <a:lstStyle/>
                    <a:p>
                      <a:pPr marL="1764664" marR="0" lvl="0" indent="0" algn="l" rtl="0">
                        <a:lnSpc>
                          <a:spcPct val="124312"/>
                        </a:lnSpc>
                        <a:spcBef>
                          <a:spcPts val="0"/>
                        </a:spcBef>
                        <a:spcAft>
                          <a:spcPts val="0"/>
                        </a:spcAft>
                        <a:buClr>
                          <a:srgbClr val="000000"/>
                        </a:buClr>
                        <a:buSzPts val="1600"/>
                        <a:buFont typeface="Arial"/>
                        <a:buNone/>
                      </a:pPr>
                      <a:r>
                        <a:rPr lang="en-US" sz="1600" u="none" strike="noStrike" cap="none">
                          <a:solidFill>
                            <a:srgbClr val="BC0A80"/>
                          </a:solidFill>
                          <a:latin typeface="Signika"/>
                          <a:ea typeface="Signika"/>
                          <a:cs typeface="Signika"/>
                          <a:sym typeface="Signika"/>
                        </a:rPr>
                        <a:t>NCHAR(4)</a:t>
                      </a:r>
                      <a:endParaRPr sz="1600" u="none" strike="noStrike" cap="none">
                        <a:solidFill>
                          <a:srgbClr val="BC0A80"/>
                        </a:solidFill>
                        <a:latin typeface="Signika"/>
                        <a:ea typeface="Signika"/>
                        <a:cs typeface="Signika"/>
                        <a:sym typeface="Signika"/>
                      </a:endParaRPr>
                    </a:p>
                  </a:txBody>
                  <a:tcPr marL="0" marR="0" marT="0" marB="0"/>
                </a:tc>
                <a:tc>
                  <a:txBody>
                    <a:bodyPr/>
                    <a:lstStyle/>
                    <a:p>
                      <a:pPr marL="78105" marR="0" lvl="0" indent="0" algn="l" rtl="0">
                        <a:lnSpc>
                          <a:spcPct val="124312"/>
                        </a:lnSpc>
                        <a:spcBef>
                          <a:spcPts val="0"/>
                        </a:spcBef>
                        <a:spcAft>
                          <a:spcPts val="0"/>
                        </a:spcAft>
                        <a:buClr>
                          <a:srgbClr val="000000"/>
                        </a:buClr>
                        <a:buSzPts val="1600"/>
                        <a:buFont typeface="Arial"/>
                        <a:buNone/>
                      </a:pPr>
                      <a:r>
                        <a:rPr lang="en-US" sz="1600" u="none" strike="noStrike" cap="none">
                          <a:solidFill>
                            <a:srgbClr val="A3173E"/>
                          </a:solidFill>
                          <a:latin typeface="Signika"/>
                          <a:ea typeface="Signika"/>
                          <a:cs typeface="Signika"/>
                          <a:sym typeface="Signika"/>
                        </a:rPr>
                        <a:t>NOT NULL,</a:t>
                      </a:r>
                      <a:endParaRPr sz="1600" u="none" strike="noStrike" cap="none">
                        <a:latin typeface="Signika"/>
                        <a:ea typeface="Signika"/>
                        <a:cs typeface="Signika"/>
                        <a:sym typeface="Signika"/>
                      </a:endParaRPr>
                    </a:p>
                  </a:txBody>
                  <a:tcPr marL="0" marR="0" marT="0" marB="0"/>
                </a:tc>
              </a:tr>
              <a:tr h="272800">
                <a:tc>
                  <a:txBody>
                    <a:bodyPr/>
                    <a:lstStyle/>
                    <a:p>
                      <a:pPr marL="31750" marR="0" lvl="0" indent="0" algn="l" rtl="0">
                        <a:lnSpc>
                          <a:spcPct val="128125"/>
                        </a:lnSpc>
                        <a:spcBef>
                          <a:spcPts val="0"/>
                        </a:spcBef>
                        <a:spcAft>
                          <a:spcPts val="0"/>
                        </a:spcAft>
                        <a:buClr>
                          <a:srgbClr val="000000"/>
                        </a:buClr>
                        <a:buSzPts val="1600"/>
                        <a:buFont typeface="Arial"/>
                        <a:buNone/>
                      </a:pPr>
                      <a:r>
                        <a:rPr lang="en-US" sz="1600" u="none" strike="noStrike" cap="none">
                          <a:solidFill>
                            <a:srgbClr val="006600"/>
                          </a:solidFill>
                          <a:latin typeface="Signika"/>
                          <a:ea typeface="Signika"/>
                          <a:cs typeface="Signika"/>
                          <a:sym typeface="Signika"/>
                        </a:rPr>
                        <a:t>title</a:t>
                      </a:r>
                      <a:endParaRPr sz="1600" u="none" strike="noStrike" cap="none">
                        <a:latin typeface="Signika"/>
                        <a:ea typeface="Signika"/>
                        <a:cs typeface="Signika"/>
                        <a:sym typeface="Signika"/>
                      </a:endParaRPr>
                    </a:p>
                  </a:txBody>
                  <a:tcPr marL="0" marR="0" marT="0" marB="0"/>
                </a:tc>
                <a:tc>
                  <a:txBody>
                    <a:bodyPr/>
                    <a:lstStyle/>
                    <a:p>
                      <a:pPr marL="1764664" marR="0" lvl="0" indent="0" algn="l" rtl="0">
                        <a:lnSpc>
                          <a:spcPct val="128125"/>
                        </a:lnSpc>
                        <a:spcBef>
                          <a:spcPts val="0"/>
                        </a:spcBef>
                        <a:spcAft>
                          <a:spcPts val="0"/>
                        </a:spcAft>
                        <a:buClr>
                          <a:srgbClr val="000000"/>
                        </a:buClr>
                        <a:buSzPts val="1600"/>
                        <a:buFont typeface="Arial"/>
                        <a:buNone/>
                      </a:pPr>
                      <a:r>
                        <a:rPr lang="en-US" sz="1600" u="none" strike="noStrike" cap="none">
                          <a:solidFill>
                            <a:srgbClr val="006600"/>
                          </a:solidFill>
                          <a:latin typeface="Signika"/>
                          <a:ea typeface="Signika"/>
                          <a:cs typeface="Signika"/>
                          <a:sym typeface="Signika"/>
                        </a:rPr>
                        <a:t>NVARCHAR(4)</a:t>
                      </a:r>
                      <a:endParaRPr sz="1600" u="none" strike="noStrike" cap="none">
                        <a:latin typeface="Signika"/>
                        <a:ea typeface="Signika"/>
                        <a:cs typeface="Signika"/>
                        <a:sym typeface="Signika"/>
                      </a:endParaRPr>
                    </a:p>
                  </a:txBody>
                  <a:tcPr marL="0" marR="0" marT="0" marB="0"/>
                </a:tc>
                <a:tc>
                  <a:txBody>
                    <a:bodyPr/>
                    <a:lstStyle/>
                    <a:p>
                      <a:pPr marL="78105" marR="0" lvl="0" indent="0" algn="l" rtl="0">
                        <a:lnSpc>
                          <a:spcPct val="128125"/>
                        </a:lnSpc>
                        <a:spcBef>
                          <a:spcPts val="0"/>
                        </a:spcBef>
                        <a:spcAft>
                          <a:spcPts val="0"/>
                        </a:spcAft>
                        <a:buClr>
                          <a:srgbClr val="000000"/>
                        </a:buClr>
                        <a:buSzPts val="1600"/>
                        <a:buFont typeface="Arial"/>
                        <a:buNone/>
                      </a:pPr>
                      <a:r>
                        <a:rPr lang="en-US" sz="1600" u="none" strike="noStrike" cap="none">
                          <a:solidFill>
                            <a:srgbClr val="006600"/>
                          </a:solidFill>
                          <a:latin typeface="Signika"/>
                          <a:ea typeface="Signika"/>
                          <a:cs typeface="Signika"/>
                          <a:sym typeface="Signika"/>
                        </a:rPr>
                        <a:t>NULL,</a:t>
                      </a:r>
                      <a:endParaRPr sz="1600" u="none" strike="noStrike" cap="none">
                        <a:latin typeface="Signika"/>
                        <a:ea typeface="Signika"/>
                        <a:cs typeface="Signika"/>
                        <a:sym typeface="Signika"/>
                      </a:endParaRPr>
                    </a:p>
                  </a:txBody>
                  <a:tcPr marL="0" marR="0" marT="0" marB="0"/>
                </a:tc>
              </a:tr>
              <a:tr h="272800">
                <a:tc>
                  <a:txBody>
                    <a:bodyPr/>
                    <a:lstStyle/>
                    <a:p>
                      <a:pPr marL="31750" marR="0" lvl="0" indent="0" algn="l" rtl="0">
                        <a:lnSpc>
                          <a:spcPct val="126874"/>
                        </a:lnSpc>
                        <a:spcBef>
                          <a:spcPts val="0"/>
                        </a:spcBef>
                        <a:spcAft>
                          <a:spcPts val="0"/>
                        </a:spcAft>
                        <a:buClr>
                          <a:srgbClr val="000000"/>
                        </a:buClr>
                        <a:buSzPts val="1600"/>
                        <a:buFont typeface="Arial"/>
                        <a:buNone/>
                      </a:pPr>
                      <a:r>
                        <a:rPr lang="en-US" sz="1600" u="none" strike="noStrike" cap="none">
                          <a:latin typeface="Signika"/>
                          <a:ea typeface="Signika"/>
                          <a:cs typeface="Signika"/>
                          <a:sym typeface="Signika"/>
                        </a:rPr>
                        <a:t>firstname</a:t>
                      </a:r>
                      <a:endParaRPr sz="1600" u="none" strike="noStrike" cap="none">
                        <a:latin typeface="Signika"/>
                        <a:ea typeface="Signika"/>
                        <a:cs typeface="Signika"/>
                        <a:sym typeface="Signika"/>
                      </a:endParaRPr>
                    </a:p>
                  </a:txBody>
                  <a:tcPr marL="0" marR="0" marT="0" marB="0"/>
                </a:tc>
                <a:tc>
                  <a:txBody>
                    <a:bodyPr/>
                    <a:lstStyle/>
                    <a:p>
                      <a:pPr marL="1764664" marR="0" lvl="0" indent="0" algn="l" rtl="0">
                        <a:lnSpc>
                          <a:spcPct val="126874"/>
                        </a:lnSpc>
                        <a:spcBef>
                          <a:spcPts val="0"/>
                        </a:spcBef>
                        <a:spcAft>
                          <a:spcPts val="0"/>
                        </a:spcAft>
                        <a:buClr>
                          <a:srgbClr val="000000"/>
                        </a:buClr>
                        <a:buSzPts val="1600"/>
                        <a:buFont typeface="Arial"/>
                        <a:buNone/>
                      </a:pPr>
                      <a:r>
                        <a:rPr lang="en-US" sz="1600" u="none" strike="noStrike" cap="none">
                          <a:latin typeface="Signika"/>
                          <a:ea typeface="Signika"/>
                          <a:cs typeface="Signika"/>
                          <a:sym typeface="Signika"/>
                        </a:rPr>
                        <a:t>NVARCHAR(30)</a:t>
                      </a:r>
                      <a:endParaRPr sz="1600" u="none" strike="noStrike" cap="none">
                        <a:latin typeface="Signika"/>
                        <a:ea typeface="Signika"/>
                        <a:cs typeface="Signika"/>
                        <a:sym typeface="Signika"/>
                      </a:endParaRPr>
                    </a:p>
                  </a:txBody>
                  <a:tcPr marL="0" marR="0" marT="0" marB="0"/>
                </a:tc>
                <a:tc>
                  <a:txBody>
                    <a:bodyPr/>
                    <a:lstStyle/>
                    <a:p>
                      <a:pPr marL="78105" marR="0" lvl="0" indent="0" algn="l" rtl="0">
                        <a:lnSpc>
                          <a:spcPct val="126874"/>
                        </a:lnSpc>
                        <a:spcBef>
                          <a:spcPts val="0"/>
                        </a:spcBef>
                        <a:spcAft>
                          <a:spcPts val="0"/>
                        </a:spcAft>
                        <a:buClr>
                          <a:srgbClr val="000000"/>
                        </a:buClr>
                        <a:buSzPts val="1600"/>
                        <a:buFont typeface="Arial"/>
                        <a:buNone/>
                      </a:pPr>
                      <a:r>
                        <a:rPr lang="en-US" sz="1600" u="none" strike="noStrike" cap="none">
                          <a:latin typeface="Signika"/>
                          <a:ea typeface="Signika"/>
                          <a:cs typeface="Signika"/>
                          <a:sym typeface="Signika"/>
                        </a:rPr>
                        <a:t>NOT NULL,</a:t>
                      </a:r>
                      <a:endParaRPr sz="1600" u="none" strike="noStrike" cap="none">
                        <a:latin typeface="Signika"/>
                        <a:ea typeface="Signika"/>
                        <a:cs typeface="Signika"/>
                        <a:sym typeface="Signika"/>
                      </a:endParaRPr>
                    </a:p>
                  </a:txBody>
                  <a:tcPr marL="0" marR="0" marT="0" marB="0"/>
                </a:tc>
              </a:tr>
              <a:tr h="278900">
                <a:tc>
                  <a:txBody>
                    <a:bodyPr/>
                    <a:lstStyle/>
                    <a:p>
                      <a:pPr marL="31750" marR="0" lvl="0" indent="0" algn="l" rtl="0">
                        <a:lnSpc>
                          <a:spcPct val="130625"/>
                        </a:lnSpc>
                        <a:spcBef>
                          <a:spcPts val="0"/>
                        </a:spcBef>
                        <a:spcAft>
                          <a:spcPts val="0"/>
                        </a:spcAft>
                        <a:buClr>
                          <a:srgbClr val="000000"/>
                        </a:buClr>
                        <a:buSzPts val="1600"/>
                        <a:buFont typeface="Arial"/>
                        <a:buNone/>
                      </a:pPr>
                      <a:r>
                        <a:rPr lang="en-US" sz="1600" u="none" strike="noStrike" cap="none">
                          <a:latin typeface="Signika"/>
                          <a:ea typeface="Signika"/>
                          <a:cs typeface="Signika"/>
                          <a:sym typeface="Signika"/>
                        </a:rPr>
                        <a:t>lastname</a:t>
                      </a:r>
                      <a:endParaRPr sz="1600" u="none" strike="noStrike" cap="none">
                        <a:latin typeface="Signika"/>
                        <a:ea typeface="Signika"/>
                        <a:cs typeface="Signika"/>
                        <a:sym typeface="Signika"/>
                      </a:endParaRPr>
                    </a:p>
                  </a:txBody>
                  <a:tcPr marL="0" marR="0" marT="0" marB="0"/>
                </a:tc>
                <a:tc>
                  <a:txBody>
                    <a:bodyPr/>
                    <a:lstStyle/>
                    <a:p>
                      <a:pPr marL="1764664" marR="0" lvl="0" indent="0" algn="l" rtl="0">
                        <a:lnSpc>
                          <a:spcPct val="130625"/>
                        </a:lnSpc>
                        <a:spcBef>
                          <a:spcPts val="0"/>
                        </a:spcBef>
                        <a:spcAft>
                          <a:spcPts val="0"/>
                        </a:spcAft>
                        <a:buClr>
                          <a:srgbClr val="000000"/>
                        </a:buClr>
                        <a:buSzPts val="1600"/>
                        <a:buFont typeface="Arial"/>
                        <a:buNone/>
                      </a:pPr>
                      <a:r>
                        <a:rPr lang="en-US" sz="1600" u="none" strike="noStrike" cap="none">
                          <a:latin typeface="Signika"/>
                          <a:ea typeface="Signika"/>
                          <a:cs typeface="Signika"/>
                          <a:sym typeface="Signika"/>
                        </a:rPr>
                        <a:t>NVARCHAR(30)</a:t>
                      </a:r>
                      <a:endParaRPr sz="1600" u="none" strike="noStrike" cap="none">
                        <a:latin typeface="Signika"/>
                        <a:ea typeface="Signika"/>
                        <a:cs typeface="Signika"/>
                        <a:sym typeface="Signika"/>
                      </a:endParaRPr>
                    </a:p>
                  </a:txBody>
                  <a:tcPr marL="0" marR="0" marT="0" marB="0"/>
                </a:tc>
                <a:tc>
                  <a:txBody>
                    <a:bodyPr/>
                    <a:lstStyle/>
                    <a:p>
                      <a:pPr marL="78105" marR="0" lvl="0" indent="0" algn="l" rtl="0">
                        <a:lnSpc>
                          <a:spcPct val="130625"/>
                        </a:lnSpc>
                        <a:spcBef>
                          <a:spcPts val="0"/>
                        </a:spcBef>
                        <a:spcAft>
                          <a:spcPts val="0"/>
                        </a:spcAft>
                        <a:buClr>
                          <a:srgbClr val="000000"/>
                        </a:buClr>
                        <a:buSzPts val="1600"/>
                        <a:buFont typeface="Arial"/>
                        <a:buNone/>
                      </a:pPr>
                      <a:r>
                        <a:rPr lang="en-US" sz="1600" u="none" strike="noStrike" cap="none">
                          <a:latin typeface="Signika"/>
                          <a:ea typeface="Signika"/>
                          <a:cs typeface="Signika"/>
                          <a:sym typeface="Signika"/>
                        </a:rPr>
                        <a:t>NOT NULL,</a:t>
                      </a:r>
                      <a:endParaRPr sz="1600" u="none" strike="noStrike" cap="none">
                        <a:latin typeface="Signika"/>
                        <a:ea typeface="Signika"/>
                        <a:cs typeface="Signika"/>
                        <a:sym typeface="Signika"/>
                      </a:endParaRPr>
                    </a:p>
                  </a:txBody>
                  <a:tcPr marL="0" marR="0" marT="0" marB="0"/>
                </a:tc>
              </a:tr>
              <a:tr h="272800">
                <a:tc>
                  <a:txBody>
                    <a:bodyPr/>
                    <a:lstStyle/>
                    <a:p>
                      <a:pPr marL="31750" marR="0" lvl="0" indent="0" algn="l" rtl="0">
                        <a:lnSpc>
                          <a:spcPct val="128125"/>
                        </a:lnSpc>
                        <a:spcBef>
                          <a:spcPts val="0"/>
                        </a:spcBef>
                        <a:spcAft>
                          <a:spcPts val="0"/>
                        </a:spcAft>
                        <a:buClr>
                          <a:srgbClr val="000000"/>
                        </a:buClr>
                        <a:buSzPts val="1600"/>
                        <a:buFont typeface="Arial"/>
                        <a:buNone/>
                      </a:pPr>
                      <a:r>
                        <a:rPr lang="en-US" sz="1600" u="none" strike="noStrike" cap="none">
                          <a:latin typeface="Signika"/>
                          <a:ea typeface="Signika"/>
                          <a:cs typeface="Signika"/>
                          <a:sym typeface="Signika"/>
                        </a:rPr>
                        <a:t>address</a:t>
                      </a:r>
                      <a:endParaRPr sz="1600" u="none" strike="noStrike" cap="none">
                        <a:latin typeface="Signika"/>
                        <a:ea typeface="Signika"/>
                        <a:cs typeface="Signika"/>
                        <a:sym typeface="Signika"/>
                      </a:endParaRPr>
                    </a:p>
                  </a:txBody>
                  <a:tcPr marL="0" marR="0" marT="0" marB="0"/>
                </a:tc>
                <a:tc>
                  <a:txBody>
                    <a:bodyPr/>
                    <a:lstStyle/>
                    <a:p>
                      <a:pPr marL="1764664" marR="0" lvl="0" indent="0" algn="l" rtl="0">
                        <a:lnSpc>
                          <a:spcPct val="128125"/>
                        </a:lnSpc>
                        <a:spcBef>
                          <a:spcPts val="0"/>
                        </a:spcBef>
                        <a:spcAft>
                          <a:spcPts val="0"/>
                        </a:spcAft>
                        <a:buClr>
                          <a:srgbClr val="000000"/>
                        </a:buClr>
                        <a:buSzPts val="1600"/>
                        <a:buFont typeface="Arial"/>
                        <a:buNone/>
                      </a:pPr>
                      <a:r>
                        <a:rPr lang="en-US" sz="1600" u="none" strike="noStrike" cap="none">
                          <a:latin typeface="Signika"/>
                          <a:ea typeface="Signika"/>
                          <a:cs typeface="Signika"/>
                          <a:sym typeface="Signika"/>
                        </a:rPr>
                        <a:t>NVARCHAR(30)</a:t>
                      </a:r>
                      <a:endParaRPr sz="1600" u="none" strike="noStrike" cap="none">
                        <a:latin typeface="Signika"/>
                        <a:ea typeface="Signika"/>
                        <a:cs typeface="Signika"/>
                        <a:sym typeface="Signika"/>
                      </a:endParaRPr>
                    </a:p>
                  </a:txBody>
                  <a:tcPr marL="0" marR="0" marT="0" marB="0"/>
                </a:tc>
                <a:tc>
                  <a:txBody>
                    <a:bodyPr/>
                    <a:lstStyle/>
                    <a:p>
                      <a:pPr marL="78105" marR="0" lvl="0" indent="0" algn="l" rtl="0">
                        <a:lnSpc>
                          <a:spcPct val="128125"/>
                        </a:lnSpc>
                        <a:spcBef>
                          <a:spcPts val="0"/>
                        </a:spcBef>
                        <a:spcAft>
                          <a:spcPts val="0"/>
                        </a:spcAft>
                        <a:buClr>
                          <a:srgbClr val="000000"/>
                        </a:buClr>
                        <a:buSzPts val="1600"/>
                        <a:buFont typeface="Arial"/>
                        <a:buNone/>
                      </a:pPr>
                      <a:r>
                        <a:rPr lang="en-US" sz="1600" u="none" strike="noStrike" cap="none">
                          <a:latin typeface="Signika"/>
                          <a:ea typeface="Signika"/>
                          <a:cs typeface="Signika"/>
                          <a:sym typeface="Signika"/>
                        </a:rPr>
                        <a:t>NULL,</a:t>
                      </a:r>
                      <a:endParaRPr sz="1600" u="none" strike="noStrike" cap="none">
                        <a:latin typeface="Signika"/>
                        <a:ea typeface="Signika"/>
                        <a:cs typeface="Signika"/>
                        <a:sym typeface="Signika"/>
                      </a:endParaRPr>
                    </a:p>
                  </a:txBody>
                  <a:tcPr marL="0" marR="0" marT="0" marB="0"/>
                </a:tc>
              </a:tr>
              <a:tr h="274325">
                <a:tc>
                  <a:txBody>
                    <a:bodyPr/>
                    <a:lstStyle/>
                    <a:p>
                      <a:pPr marL="31750" marR="0" lvl="0" indent="0" algn="l" rtl="0">
                        <a:lnSpc>
                          <a:spcPct val="127437"/>
                        </a:lnSpc>
                        <a:spcBef>
                          <a:spcPts val="0"/>
                        </a:spcBef>
                        <a:spcAft>
                          <a:spcPts val="0"/>
                        </a:spcAft>
                        <a:buClr>
                          <a:srgbClr val="000000"/>
                        </a:buClr>
                        <a:buSzPts val="1600"/>
                        <a:buFont typeface="Arial"/>
                        <a:buNone/>
                      </a:pPr>
                      <a:r>
                        <a:rPr lang="en-US" sz="1600" u="none" strike="noStrike" cap="none">
                          <a:latin typeface="Signika"/>
                          <a:ea typeface="Signika"/>
                          <a:cs typeface="Signika"/>
                          <a:sym typeface="Signika"/>
                        </a:rPr>
                        <a:t>post_town</a:t>
                      </a:r>
                      <a:endParaRPr sz="1600" u="none" strike="noStrike" cap="none">
                        <a:latin typeface="Signika"/>
                        <a:ea typeface="Signika"/>
                        <a:cs typeface="Signika"/>
                        <a:sym typeface="Signika"/>
                      </a:endParaRPr>
                    </a:p>
                  </a:txBody>
                  <a:tcPr marL="0" marR="0" marT="0" marB="0"/>
                </a:tc>
                <a:tc>
                  <a:txBody>
                    <a:bodyPr/>
                    <a:lstStyle/>
                    <a:p>
                      <a:pPr marL="1764664" marR="0" lvl="0" indent="0" algn="l" rtl="0">
                        <a:lnSpc>
                          <a:spcPct val="127437"/>
                        </a:lnSpc>
                        <a:spcBef>
                          <a:spcPts val="0"/>
                        </a:spcBef>
                        <a:spcAft>
                          <a:spcPts val="0"/>
                        </a:spcAft>
                        <a:buClr>
                          <a:srgbClr val="000000"/>
                        </a:buClr>
                        <a:buSzPts val="1600"/>
                        <a:buFont typeface="Arial"/>
                        <a:buNone/>
                      </a:pPr>
                      <a:r>
                        <a:rPr lang="en-US" sz="1600" u="none" strike="noStrike" cap="none">
                          <a:latin typeface="Signika"/>
                          <a:ea typeface="Signika"/>
                          <a:cs typeface="Signika"/>
                          <a:sym typeface="Signika"/>
                        </a:rPr>
                        <a:t>NVARCHAR(20)</a:t>
                      </a:r>
                      <a:endParaRPr sz="1600" u="none" strike="noStrike" cap="none">
                        <a:latin typeface="Signika"/>
                        <a:ea typeface="Signika"/>
                        <a:cs typeface="Signika"/>
                        <a:sym typeface="Signika"/>
                      </a:endParaRPr>
                    </a:p>
                  </a:txBody>
                  <a:tcPr marL="0" marR="0" marT="0" marB="0"/>
                </a:tc>
                <a:tc>
                  <a:txBody>
                    <a:bodyPr/>
                    <a:lstStyle/>
                    <a:p>
                      <a:pPr marL="78105" marR="0" lvl="0" indent="0" algn="l" rtl="0">
                        <a:lnSpc>
                          <a:spcPct val="127437"/>
                        </a:lnSpc>
                        <a:spcBef>
                          <a:spcPts val="0"/>
                        </a:spcBef>
                        <a:spcAft>
                          <a:spcPts val="0"/>
                        </a:spcAft>
                        <a:buClr>
                          <a:srgbClr val="000000"/>
                        </a:buClr>
                        <a:buSzPts val="1600"/>
                        <a:buFont typeface="Arial"/>
                        <a:buNone/>
                      </a:pPr>
                      <a:r>
                        <a:rPr lang="en-US" sz="1600" u="none" strike="noStrike" cap="none">
                          <a:latin typeface="Signika"/>
                          <a:ea typeface="Signika"/>
                          <a:cs typeface="Signika"/>
                          <a:sym typeface="Signika"/>
                        </a:rPr>
                        <a:t>NOT NULL,</a:t>
                      </a:r>
                      <a:endParaRPr sz="1600" u="none" strike="noStrike" cap="none">
                        <a:latin typeface="Signika"/>
                        <a:ea typeface="Signika"/>
                        <a:cs typeface="Signika"/>
                        <a:sym typeface="Signika"/>
                      </a:endParaRPr>
                    </a:p>
                  </a:txBody>
                  <a:tcPr marL="0" marR="0" marT="0" marB="0"/>
                </a:tc>
              </a:tr>
              <a:tr h="272800">
                <a:tc>
                  <a:txBody>
                    <a:bodyPr/>
                    <a:lstStyle/>
                    <a:p>
                      <a:pPr marL="31750" marR="0" lvl="0" indent="0" algn="l" rtl="0">
                        <a:lnSpc>
                          <a:spcPct val="128125"/>
                        </a:lnSpc>
                        <a:spcBef>
                          <a:spcPts val="0"/>
                        </a:spcBef>
                        <a:spcAft>
                          <a:spcPts val="0"/>
                        </a:spcAft>
                        <a:buClr>
                          <a:srgbClr val="000000"/>
                        </a:buClr>
                        <a:buSzPts val="1600"/>
                        <a:buFont typeface="Arial"/>
                        <a:buNone/>
                      </a:pPr>
                      <a:r>
                        <a:rPr lang="en-US" sz="1600" u="none" strike="noStrike" cap="none">
                          <a:latin typeface="Signika"/>
                          <a:ea typeface="Signika"/>
                          <a:cs typeface="Signika"/>
                          <a:sym typeface="Signika"/>
                        </a:rPr>
                        <a:t>postcode</a:t>
                      </a:r>
                      <a:endParaRPr sz="1600" u="none" strike="noStrike" cap="none">
                        <a:latin typeface="Signika"/>
                        <a:ea typeface="Signika"/>
                        <a:cs typeface="Signika"/>
                        <a:sym typeface="Signika"/>
                      </a:endParaRPr>
                    </a:p>
                  </a:txBody>
                  <a:tcPr marL="0" marR="0" marT="0" marB="0"/>
                </a:tc>
                <a:tc>
                  <a:txBody>
                    <a:bodyPr/>
                    <a:lstStyle/>
                    <a:p>
                      <a:pPr marL="1764664" marR="0" lvl="0" indent="0" algn="l" rtl="0">
                        <a:lnSpc>
                          <a:spcPct val="128125"/>
                        </a:lnSpc>
                        <a:spcBef>
                          <a:spcPts val="0"/>
                        </a:spcBef>
                        <a:spcAft>
                          <a:spcPts val="0"/>
                        </a:spcAft>
                        <a:buClr>
                          <a:srgbClr val="000000"/>
                        </a:buClr>
                        <a:buSzPts val="1600"/>
                        <a:buFont typeface="Arial"/>
                        <a:buNone/>
                      </a:pPr>
                      <a:r>
                        <a:rPr lang="en-US" sz="1600" u="none" strike="noStrike" cap="none">
                          <a:latin typeface="Signika"/>
                          <a:ea typeface="Signika"/>
                          <a:cs typeface="Signika"/>
                          <a:sym typeface="Signika"/>
                        </a:rPr>
                        <a:t>NVARCHAR(10)</a:t>
                      </a:r>
                      <a:endParaRPr sz="1600" u="none" strike="noStrike" cap="none">
                        <a:latin typeface="Signika"/>
                        <a:ea typeface="Signika"/>
                        <a:cs typeface="Signika"/>
                        <a:sym typeface="Signika"/>
                      </a:endParaRPr>
                    </a:p>
                  </a:txBody>
                  <a:tcPr marL="0" marR="0" marT="0" marB="0"/>
                </a:tc>
                <a:tc>
                  <a:txBody>
                    <a:bodyPr/>
                    <a:lstStyle/>
                    <a:p>
                      <a:pPr marL="78105" marR="0" lvl="0" indent="0" algn="l" rtl="0">
                        <a:lnSpc>
                          <a:spcPct val="128125"/>
                        </a:lnSpc>
                        <a:spcBef>
                          <a:spcPts val="0"/>
                        </a:spcBef>
                        <a:spcAft>
                          <a:spcPts val="0"/>
                        </a:spcAft>
                        <a:buClr>
                          <a:srgbClr val="000000"/>
                        </a:buClr>
                        <a:buSzPts val="1600"/>
                        <a:buFont typeface="Arial"/>
                        <a:buNone/>
                      </a:pPr>
                      <a:r>
                        <a:rPr lang="en-US" sz="1600" u="none" strike="noStrike" cap="none">
                          <a:latin typeface="Signika"/>
                          <a:ea typeface="Signika"/>
                          <a:cs typeface="Signika"/>
                          <a:sym typeface="Signika"/>
                        </a:rPr>
                        <a:t>NULL,</a:t>
                      </a:r>
                      <a:endParaRPr sz="1600" u="none" strike="noStrike" cap="none">
                        <a:latin typeface="Signika"/>
                        <a:ea typeface="Signika"/>
                        <a:cs typeface="Signika"/>
                        <a:sym typeface="Signika"/>
                      </a:endParaRPr>
                    </a:p>
                  </a:txBody>
                  <a:tcPr marL="0" marR="0" marT="0" marB="0"/>
                </a:tc>
              </a:tr>
              <a:tr h="272800">
                <a:tc>
                  <a:txBody>
                    <a:bodyPr/>
                    <a:lstStyle/>
                    <a:p>
                      <a:pPr marL="31750" marR="0" lvl="0" indent="0" algn="l" rtl="0">
                        <a:lnSpc>
                          <a:spcPct val="126874"/>
                        </a:lnSpc>
                        <a:spcBef>
                          <a:spcPts val="0"/>
                        </a:spcBef>
                        <a:spcAft>
                          <a:spcPts val="0"/>
                        </a:spcAft>
                        <a:buClr>
                          <a:srgbClr val="000000"/>
                        </a:buClr>
                        <a:buSzPts val="1600"/>
                        <a:buFont typeface="Arial"/>
                        <a:buNone/>
                      </a:pPr>
                      <a:r>
                        <a:rPr lang="en-US" sz="1600" u="none" strike="noStrike" cap="none">
                          <a:latin typeface="Signika"/>
                          <a:ea typeface="Signika"/>
                          <a:cs typeface="Signika"/>
                          <a:sym typeface="Signika"/>
                        </a:rPr>
                        <a:t>dob</a:t>
                      </a:r>
                      <a:endParaRPr sz="1600" u="none" strike="noStrike" cap="none">
                        <a:latin typeface="Signika"/>
                        <a:ea typeface="Signika"/>
                        <a:cs typeface="Signika"/>
                        <a:sym typeface="Signika"/>
                      </a:endParaRPr>
                    </a:p>
                  </a:txBody>
                  <a:tcPr marL="0" marR="0" marT="0" marB="0"/>
                </a:tc>
                <a:tc>
                  <a:txBody>
                    <a:bodyPr/>
                    <a:lstStyle/>
                    <a:p>
                      <a:pPr marL="1764664" marR="0" lvl="0" indent="0" algn="l" rtl="0">
                        <a:lnSpc>
                          <a:spcPct val="126874"/>
                        </a:lnSpc>
                        <a:spcBef>
                          <a:spcPts val="0"/>
                        </a:spcBef>
                        <a:spcAft>
                          <a:spcPts val="0"/>
                        </a:spcAft>
                        <a:buClr>
                          <a:srgbClr val="000000"/>
                        </a:buClr>
                        <a:buSzPts val="1600"/>
                        <a:buFont typeface="Arial"/>
                        <a:buNone/>
                      </a:pPr>
                      <a:r>
                        <a:rPr lang="en-US" sz="1600" u="none" strike="noStrike" cap="none">
                          <a:latin typeface="Signika"/>
                          <a:ea typeface="Signika"/>
                          <a:cs typeface="Signika"/>
                          <a:sym typeface="Signika"/>
                        </a:rPr>
                        <a:t>DATETIME</a:t>
                      </a:r>
                      <a:endParaRPr sz="1600" u="none" strike="noStrike" cap="none">
                        <a:latin typeface="Signika"/>
                        <a:ea typeface="Signika"/>
                        <a:cs typeface="Signika"/>
                        <a:sym typeface="Signika"/>
                      </a:endParaRPr>
                    </a:p>
                  </a:txBody>
                  <a:tcPr marL="0" marR="0" marT="0" marB="0"/>
                </a:tc>
                <a:tc>
                  <a:txBody>
                    <a:bodyPr/>
                    <a:lstStyle/>
                    <a:p>
                      <a:pPr marL="78105" marR="0" lvl="0" indent="0" algn="l" rtl="0">
                        <a:lnSpc>
                          <a:spcPct val="126874"/>
                        </a:lnSpc>
                        <a:spcBef>
                          <a:spcPts val="0"/>
                        </a:spcBef>
                        <a:spcAft>
                          <a:spcPts val="0"/>
                        </a:spcAft>
                        <a:buClr>
                          <a:srgbClr val="000000"/>
                        </a:buClr>
                        <a:buSzPts val="1600"/>
                        <a:buFont typeface="Arial"/>
                        <a:buNone/>
                      </a:pPr>
                      <a:r>
                        <a:rPr lang="en-US" sz="1600" u="none" strike="noStrike" cap="none">
                          <a:latin typeface="Signika"/>
                          <a:ea typeface="Signika"/>
                          <a:cs typeface="Signika"/>
                          <a:sym typeface="Signika"/>
                        </a:rPr>
                        <a:t>NULL,</a:t>
                      </a:r>
                      <a:endParaRPr sz="1600" u="none" strike="noStrike" cap="none">
                        <a:latin typeface="Signika"/>
                        <a:ea typeface="Signika"/>
                        <a:cs typeface="Signika"/>
                        <a:sym typeface="Signika"/>
                      </a:endParaRPr>
                    </a:p>
                  </a:txBody>
                  <a:tcPr marL="0" marR="0" marT="0" marB="0"/>
                </a:tc>
              </a:tr>
              <a:tr h="278900">
                <a:tc>
                  <a:txBody>
                    <a:bodyPr/>
                    <a:lstStyle/>
                    <a:p>
                      <a:pPr marL="31750" marR="0" lvl="0" indent="0" algn="l" rtl="0">
                        <a:lnSpc>
                          <a:spcPct val="130625"/>
                        </a:lnSpc>
                        <a:spcBef>
                          <a:spcPts val="0"/>
                        </a:spcBef>
                        <a:spcAft>
                          <a:spcPts val="0"/>
                        </a:spcAft>
                        <a:buClr>
                          <a:srgbClr val="000000"/>
                        </a:buClr>
                        <a:buSzPts val="1600"/>
                        <a:buFont typeface="Arial"/>
                        <a:buNone/>
                      </a:pPr>
                      <a:r>
                        <a:rPr lang="en-US" sz="1600" u="none" strike="noStrike" cap="none">
                          <a:latin typeface="Signika"/>
                          <a:ea typeface="Signika"/>
                          <a:cs typeface="Signika"/>
                          <a:sym typeface="Signika"/>
                        </a:rPr>
                        <a:t>tel</a:t>
                      </a:r>
                      <a:endParaRPr sz="1600" u="none" strike="noStrike" cap="none">
                        <a:latin typeface="Signika"/>
                        <a:ea typeface="Signika"/>
                        <a:cs typeface="Signika"/>
                        <a:sym typeface="Signika"/>
                      </a:endParaRPr>
                    </a:p>
                  </a:txBody>
                  <a:tcPr marL="0" marR="0" marT="0" marB="0"/>
                </a:tc>
                <a:tc>
                  <a:txBody>
                    <a:bodyPr/>
                    <a:lstStyle/>
                    <a:p>
                      <a:pPr marL="1764664" marR="0" lvl="0" indent="0" algn="l" rtl="0">
                        <a:lnSpc>
                          <a:spcPct val="130625"/>
                        </a:lnSpc>
                        <a:spcBef>
                          <a:spcPts val="0"/>
                        </a:spcBef>
                        <a:spcAft>
                          <a:spcPts val="0"/>
                        </a:spcAft>
                        <a:buClr>
                          <a:srgbClr val="000000"/>
                        </a:buClr>
                        <a:buSzPts val="1600"/>
                        <a:buFont typeface="Arial"/>
                        <a:buNone/>
                      </a:pPr>
                      <a:r>
                        <a:rPr lang="en-US" sz="1600" u="none" strike="noStrike" cap="none">
                          <a:latin typeface="Signika"/>
                          <a:ea typeface="Signika"/>
                          <a:cs typeface="Signika"/>
                          <a:sym typeface="Signika"/>
                        </a:rPr>
                        <a:t>NVARCHAR(20)</a:t>
                      </a:r>
                      <a:endParaRPr sz="1600" u="none" strike="noStrike" cap="none">
                        <a:latin typeface="Signika"/>
                        <a:ea typeface="Signika"/>
                        <a:cs typeface="Signika"/>
                        <a:sym typeface="Signika"/>
                      </a:endParaRPr>
                    </a:p>
                  </a:txBody>
                  <a:tcPr marL="0" marR="0" marT="0" marB="0"/>
                </a:tc>
                <a:tc>
                  <a:txBody>
                    <a:bodyPr/>
                    <a:lstStyle/>
                    <a:p>
                      <a:pPr marL="78105" marR="0" lvl="0" indent="0" algn="l" rtl="0">
                        <a:lnSpc>
                          <a:spcPct val="130625"/>
                        </a:lnSpc>
                        <a:spcBef>
                          <a:spcPts val="0"/>
                        </a:spcBef>
                        <a:spcAft>
                          <a:spcPts val="0"/>
                        </a:spcAft>
                        <a:buClr>
                          <a:srgbClr val="000000"/>
                        </a:buClr>
                        <a:buSzPts val="1600"/>
                        <a:buFont typeface="Arial"/>
                        <a:buNone/>
                      </a:pPr>
                      <a:r>
                        <a:rPr lang="en-US" sz="1600" u="none" strike="noStrike" cap="none">
                          <a:latin typeface="Signika"/>
                          <a:ea typeface="Signika"/>
                          <a:cs typeface="Signika"/>
                          <a:sym typeface="Signika"/>
                        </a:rPr>
                        <a:t>NULL,</a:t>
                      </a:r>
                      <a:endParaRPr sz="1600" u="none" strike="noStrike" cap="none">
                        <a:latin typeface="Signika"/>
                        <a:ea typeface="Signika"/>
                        <a:cs typeface="Signika"/>
                        <a:sym typeface="Signika"/>
                      </a:endParaRPr>
                    </a:p>
                  </a:txBody>
                  <a:tcPr marL="0" marR="0" marT="0" marB="0"/>
                </a:tc>
              </a:tr>
              <a:tr h="266375">
                <a:tc>
                  <a:txBody>
                    <a:bodyPr/>
                    <a:lstStyle/>
                    <a:p>
                      <a:pPr marL="31750" marR="0" lvl="0" indent="0" algn="l" rtl="0">
                        <a:lnSpc>
                          <a:spcPct val="124687"/>
                        </a:lnSpc>
                        <a:spcBef>
                          <a:spcPts val="0"/>
                        </a:spcBef>
                        <a:spcAft>
                          <a:spcPts val="0"/>
                        </a:spcAft>
                        <a:buClr>
                          <a:srgbClr val="000000"/>
                        </a:buClr>
                        <a:buSzPts val="1600"/>
                        <a:buFont typeface="Arial"/>
                        <a:buNone/>
                      </a:pPr>
                      <a:r>
                        <a:rPr lang="en-US" sz="1600" u="none" strike="noStrike" cap="none">
                          <a:latin typeface="Signika"/>
                          <a:ea typeface="Signika"/>
                          <a:cs typeface="Signika"/>
                          <a:sym typeface="Signika"/>
                        </a:rPr>
                        <a:t>license</a:t>
                      </a:r>
                      <a:endParaRPr sz="1600" u="none" strike="noStrike" cap="none">
                        <a:latin typeface="Signika"/>
                        <a:ea typeface="Signika"/>
                        <a:cs typeface="Signika"/>
                        <a:sym typeface="Signika"/>
                      </a:endParaRPr>
                    </a:p>
                  </a:txBody>
                  <a:tcPr marL="0" marR="0" marT="0" marB="0"/>
                </a:tc>
                <a:tc>
                  <a:txBody>
                    <a:bodyPr/>
                    <a:lstStyle/>
                    <a:p>
                      <a:pPr marL="1764664" marR="0" lvl="0" indent="0" algn="l" rtl="0">
                        <a:lnSpc>
                          <a:spcPct val="124687"/>
                        </a:lnSpc>
                        <a:spcBef>
                          <a:spcPts val="0"/>
                        </a:spcBef>
                        <a:spcAft>
                          <a:spcPts val="0"/>
                        </a:spcAft>
                        <a:buClr>
                          <a:srgbClr val="000000"/>
                        </a:buClr>
                        <a:buSzPts val="1600"/>
                        <a:buFont typeface="Arial"/>
                        <a:buNone/>
                      </a:pPr>
                      <a:r>
                        <a:rPr lang="en-US" sz="1600" u="none" strike="noStrike" cap="none">
                          <a:latin typeface="Signika"/>
                          <a:ea typeface="Signika"/>
                          <a:cs typeface="Signika"/>
                          <a:sym typeface="Signika"/>
                        </a:rPr>
                        <a:t>NVARCHAR(30)</a:t>
                      </a:r>
                      <a:endParaRPr sz="1600" u="none" strike="noStrike" cap="none">
                        <a:latin typeface="Signika"/>
                        <a:ea typeface="Signika"/>
                        <a:cs typeface="Signika"/>
                        <a:sym typeface="Signika"/>
                      </a:endParaRPr>
                    </a:p>
                  </a:txBody>
                  <a:tcPr marL="0" marR="0" marT="0" marB="0"/>
                </a:tc>
                <a:tc>
                  <a:txBody>
                    <a:bodyPr/>
                    <a:lstStyle/>
                    <a:p>
                      <a:pPr marL="78105" marR="0" lvl="0" indent="0" algn="l" rtl="0">
                        <a:lnSpc>
                          <a:spcPct val="124687"/>
                        </a:lnSpc>
                        <a:spcBef>
                          <a:spcPts val="0"/>
                        </a:spcBef>
                        <a:spcAft>
                          <a:spcPts val="0"/>
                        </a:spcAft>
                        <a:buClr>
                          <a:srgbClr val="000000"/>
                        </a:buClr>
                        <a:buSzPts val="1600"/>
                        <a:buFont typeface="Arial"/>
                        <a:buNone/>
                      </a:pPr>
                      <a:r>
                        <a:rPr lang="en-US" sz="1600" u="none" strike="noStrike" cap="none">
                          <a:latin typeface="Signika"/>
                          <a:ea typeface="Signika"/>
                          <a:cs typeface="Signika"/>
                          <a:sym typeface="Signika"/>
                        </a:rPr>
                        <a:t>NULL,</a:t>
                      </a:r>
                      <a:endParaRPr sz="1600" u="none" strike="noStrike" cap="none">
                        <a:latin typeface="Signika"/>
                        <a:ea typeface="Signika"/>
                        <a:cs typeface="Signika"/>
                        <a:sym typeface="Signika"/>
                      </a:endParaRPr>
                    </a:p>
                  </a:txBody>
                  <a:tcPr marL="0" marR="0" marT="0" marB="0"/>
                </a:tc>
              </a:tr>
            </a:tbl>
          </a:graphicData>
        </a:graphic>
      </p:graphicFrame>
      <p:sp>
        <p:nvSpPr>
          <p:cNvPr id="362" name="Google Shape;362;p10"/>
          <p:cNvSpPr txBox="1"/>
          <p:nvPr/>
        </p:nvSpPr>
        <p:spPr>
          <a:xfrm>
            <a:off x="1089472" y="4362738"/>
            <a:ext cx="7129200" cy="1573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33CC"/>
                </a:solidFill>
                <a:latin typeface="Signika"/>
                <a:ea typeface="Signika"/>
                <a:cs typeface="Signika"/>
                <a:sym typeface="Signika"/>
              </a:rPr>
              <a:t>points					INT</a:t>
            </a:r>
            <a:r>
              <a:rPr lang="en-US" sz="1600">
                <a:solidFill>
                  <a:srgbClr val="0033CC"/>
                </a:solidFill>
                <a:latin typeface="Signika"/>
                <a:ea typeface="Signika"/>
                <a:cs typeface="Signika"/>
                <a:sym typeface="Signika"/>
              </a:rPr>
              <a:t>						</a:t>
            </a:r>
            <a:r>
              <a:rPr lang="en-US" sz="1600" b="0" i="0" u="none" strike="noStrike" cap="none">
                <a:solidFill>
                  <a:srgbClr val="0033CC"/>
                </a:solidFill>
                <a:latin typeface="Signika"/>
                <a:ea typeface="Signika"/>
                <a:cs typeface="Signika"/>
                <a:sym typeface="Signika"/>
              </a:rPr>
              <a:t>NOT NULL,</a:t>
            </a:r>
            <a:endParaRPr sz="1600" b="0" i="0" u="none" strike="noStrike" cap="none">
              <a:solidFill>
                <a:schemeClr val="dk1"/>
              </a:solidFill>
              <a:latin typeface="Signika"/>
              <a:ea typeface="Signika"/>
              <a:cs typeface="Signika"/>
              <a:sym typeface="Signika"/>
            </a:endParaRPr>
          </a:p>
          <a:p>
            <a:pPr marL="12700" marR="334010" lvl="0" indent="0" algn="l" rtl="0">
              <a:lnSpc>
                <a:spcPct val="100000"/>
              </a:lnSpc>
              <a:spcBef>
                <a:spcPts val="1285"/>
              </a:spcBef>
              <a:spcAft>
                <a:spcPts val="0"/>
              </a:spcAft>
              <a:buClr>
                <a:srgbClr val="000000"/>
              </a:buClr>
              <a:buSzPts val="1600"/>
              <a:buFont typeface="Arial"/>
              <a:buNone/>
            </a:pPr>
            <a:r>
              <a:rPr lang="en-US" sz="1600" b="0" i="0" u="none" strike="noStrike" cap="none">
                <a:solidFill>
                  <a:srgbClr val="BC0A80"/>
                </a:solidFill>
                <a:latin typeface="Signika"/>
                <a:ea typeface="Signika"/>
                <a:cs typeface="Signika"/>
                <a:sym typeface="Signika"/>
              </a:rPr>
              <a:t>CONSTRAINT pk_Driver PRIMARY KEY (driver_id),  </a:t>
            </a:r>
            <a:endParaRPr sz="1600" b="0" i="0" u="none" strike="noStrike" cap="none">
              <a:solidFill>
                <a:srgbClr val="BC0A80"/>
              </a:solidFill>
              <a:latin typeface="Signika"/>
              <a:ea typeface="Signika"/>
              <a:cs typeface="Signika"/>
              <a:sym typeface="Signika"/>
            </a:endParaRPr>
          </a:p>
          <a:p>
            <a:pPr marL="12700" marR="334010" lvl="0" indent="0" algn="l" rtl="0">
              <a:lnSpc>
                <a:spcPct val="100000"/>
              </a:lnSpc>
              <a:spcBef>
                <a:spcPts val="1285"/>
              </a:spcBef>
              <a:spcAft>
                <a:spcPts val="0"/>
              </a:spcAft>
              <a:buClr>
                <a:srgbClr val="000000"/>
              </a:buClr>
              <a:buSzPts val="1600"/>
              <a:buFont typeface="Arial"/>
              <a:buNone/>
            </a:pPr>
            <a:r>
              <a:rPr lang="en-US" sz="1600" b="0" i="0" u="none" strike="noStrike" cap="none">
                <a:solidFill>
                  <a:srgbClr val="BC0A80"/>
                </a:solidFill>
                <a:latin typeface="Signika"/>
                <a:ea typeface="Signika"/>
                <a:cs typeface="Signika"/>
                <a:sym typeface="Signika"/>
              </a:rPr>
              <a:t>CONSTRAINT ck_driverid CHECK(driver_id Like 'D[0-9][0-9][0-9]'), </a:t>
            </a:r>
            <a:r>
              <a:rPr lang="en-US" sz="1600" b="0" i="0" u="none" strike="noStrike" cap="none">
                <a:solidFill>
                  <a:srgbClr val="A3173E"/>
                </a:solidFill>
                <a:latin typeface="Signika"/>
                <a:ea typeface="Signika"/>
                <a:cs typeface="Signika"/>
                <a:sym typeface="Signika"/>
              </a:rPr>
              <a:t> </a:t>
            </a:r>
            <a:r>
              <a:rPr lang="en-US" sz="1600" b="0" i="0" u="none" strike="noStrike" cap="none">
                <a:solidFill>
                  <a:srgbClr val="0033CC"/>
                </a:solidFill>
                <a:latin typeface="Signika"/>
                <a:ea typeface="Signika"/>
                <a:cs typeface="Signika"/>
                <a:sym typeface="Signika"/>
              </a:rPr>
              <a:t>CONSTRAINT ck_points CHECK(points &gt;= 0 AND points &lt;12),</a:t>
            </a:r>
            <a:endParaRPr sz="1600" b="0" i="0" u="none" strike="noStrike" cap="none">
              <a:solidFill>
                <a:schemeClr val="dk1"/>
              </a:solidFill>
              <a:latin typeface="Signika"/>
              <a:ea typeface="Signika"/>
              <a:cs typeface="Signika"/>
              <a:sym typeface="Signika"/>
            </a:endParaRPr>
          </a:p>
          <a:p>
            <a:pPr marL="1270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6600"/>
                </a:solidFill>
                <a:latin typeface="Signika"/>
                <a:ea typeface="Signika"/>
                <a:cs typeface="Signika"/>
                <a:sym typeface="Signika"/>
              </a:rPr>
              <a:t>CONSTRAINT ck_driver_title CHECK(title IN (‘Ms’, ‘Mr’, ‘Miss’, ‘Mrs’))</a:t>
            </a:r>
            <a:endParaRPr sz="1600" b="0" i="0" u="none" strike="noStrike" cap="none">
              <a:solidFill>
                <a:schemeClr val="dk1"/>
              </a:solidFill>
              <a:latin typeface="Signika"/>
              <a:ea typeface="Signika"/>
              <a:cs typeface="Signika"/>
              <a:sym typeface="Signika"/>
            </a:endParaRPr>
          </a:p>
        </p:txBody>
      </p:sp>
      <p:sp>
        <p:nvSpPr>
          <p:cNvPr id="363" name="Google Shape;363;p10"/>
          <p:cNvSpPr txBox="1"/>
          <p:nvPr/>
        </p:nvSpPr>
        <p:spPr>
          <a:xfrm>
            <a:off x="1104810" y="1052018"/>
            <a:ext cx="9201300" cy="449700"/>
          </a:xfrm>
          <a:prstGeom prst="rect">
            <a:avLst/>
          </a:prstGeom>
          <a:noFill/>
          <a:ln>
            <a:noFill/>
          </a:ln>
        </p:spPr>
        <p:txBody>
          <a:bodyPr spcFirstLastPara="1" wrap="square" lIns="0" tIns="201275" rIns="0" bIns="0" anchor="t" anchorCtr="0">
            <a:spAutoFit/>
          </a:bodyPr>
          <a:lstStyle/>
          <a:p>
            <a:pPr marL="12700" marR="0" lvl="0" indent="0" algn="l" rtl="0">
              <a:lnSpc>
                <a:spcPct val="100000"/>
              </a:lnSpc>
              <a:spcBef>
                <a:spcPts val="0"/>
              </a:spcBef>
              <a:spcAft>
                <a:spcPts val="0"/>
              </a:spcAft>
              <a:buClr>
                <a:srgbClr val="000000"/>
              </a:buClr>
              <a:buSzPts val="1600"/>
              <a:buFont typeface="Karla"/>
              <a:buNone/>
            </a:pPr>
            <a:r>
              <a:rPr lang="en-US" sz="1600" b="0" i="0" u="none" strike="noStrike" cap="none">
                <a:solidFill>
                  <a:srgbClr val="000000"/>
                </a:solidFill>
                <a:latin typeface="Signika"/>
                <a:ea typeface="Signika"/>
                <a:cs typeface="Signika"/>
                <a:sym typeface="Signika"/>
              </a:rPr>
              <a:t>CREATE TABLE Driver (</a:t>
            </a:r>
            <a:endParaRPr sz="1600" b="0" i="0" u="none" strike="noStrike" cap="none">
              <a:solidFill>
                <a:schemeClr val="dk1"/>
              </a:solidFill>
              <a:latin typeface="Signika"/>
              <a:ea typeface="Signika"/>
              <a:cs typeface="Signika"/>
              <a:sym typeface="Signika"/>
            </a:endParaRPr>
          </a:p>
        </p:txBody>
      </p:sp>
      <p:sp>
        <p:nvSpPr>
          <p:cNvPr id="364" name="Google Shape;364;p10"/>
          <p:cNvSpPr/>
          <p:nvPr/>
        </p:nvSpPr>
        <p:spPr>
          <a:xfrm>
            <a:off x="7656379" y="4235192"/>
            <a:ext cx="2725800" cy="708600"/>
          </a:xfrm>
          <a:prstGeom prst="wedgeRoundRectCallout">
            <a:avLst>
              <a:gd name="adj1" fmla="val -78374"/>
              <a:gd name="adj2" fmla="val 83169"/>
              <a:gd name="adj3" fmla="val 0"/>
            </a:avLst>
          </a:prstGeom>
          <a:solidFill>
            <a:srgbClr val="EAD1DC"/>
          </a:solidFill>
          <a:ln w="38100" cap="flat" cmpd="sng">
            <a:solidFill>
              <a:srgbClr val="BC0A8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65" name="Google Shape;365;p10"/>
          <p:cNvSpPr txBox="1"/>
          <p:nvPr/>
        </p:nvSpPr>
        <p:spPr>
          <a:xfrm>
            <a:off x="7791787" y="4329692"/>
            <a:ext cx="2633400" cy="519600"/>
          </a:xfrm>
          <a:prstGeom prst="rect">
            <a:avLst/>
          </a:prstGeom>
          <a:noFill/>
          <a:ln>
            <a:noFill/>
          </a:ln>
        </p:spPr>
        <p:txBody>
          <a:bodyPr spcFirstLastPara="1" wrap="square" lIns="0" tIns="26650" rIns="0" bIns="0" anchor="t" anchorCtr="0">
            <a:spAutoFit/>
          </a:bodyPr>
          <a:lstStyle/>
          <a:p>
            <a:pPr marL="12700" marR="508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dk1"/>
                </a:solidFill>
                <a:latin typeface="Signika"/>
                <a:ea typeface="Signika"/>
                <a:cs typeface="Signika"/>
                <a:sym typeface="Signika"/>
              </a:rPr>
              <a:t>make driverid start with a  ‘D’ followed by 3 numbers</a:t>
            </a:r>
            <a:endParaRPr sz="1600" b="1" i="0" u="none" strike="noStrike" cap="none">
              <a:solidFill>
                <a:schemeClr val="dk1"/>
              </a:solidFill>
              <a:latin typeface="Signika"/>
              <a:ea typeface="Signika"/>
              <a:cs typeface="Signika"/>
              <a:sym typeface="Signika"/>
            </a:endParaRPr>
          </a:p>
        </p:txBody>
      </p:sp>
      <p:sp>
        <p:nvSpPr>
          <p:cNvPr id="366" name="Google Shape;366;p10"/>
          <p:cNvSpPr/>
          <p:nvPr/>
        </p:nvSpPr>
        <p:spPr>
          <a:xfrm>
            <a:off x="7843154" y="5375900"/>
            <a:ext cx="2192400" cy="708600"/>
          </a:xfrm>
          <a:prstGeom prst="wedgeRoundRectCallout">
            <a:avLst>
              <a:gd name="adj1" fmla="val -98468"/>
              <a:gd name="adj2" fmla="val -24445"/>
              <a:gd name="adj3" fmla="val 0"/>
            </a:avLst>
          </a:prstGeom>
          <a:solidFill>
            <a:srgbClr val="EAD1DC"/>
          </a:solidFill>
          <a:ln w="38100" cap="flat" cmpd="sng">
            <a:solidFill>
              <a:srgbClr val="BC0A8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67" name="Google Shape;367;p10"/>
          <p:cNvSpPr txBox="1"/>
          <p:nvPr/>
        </p:nvSpPr>
        <p:spPr>
          <a:xfrm>
            <a:off x="8003019" y="5470412"/>
            <a:ext cx="2032500" cy="519600"/>
          </a:xfrm>
          <a:prstGeom prst="rect">
            <a:avLst/>
          </a:prstGeom>
          <a:noFill/>
          <a:ln>
            <a:noFill/>
          </a:ln>
        </p:spPr>
        <p:txBody>
          <a:bodyPr spcFirstLastPara="1" wrap="square" lIns="0" tIns="26650" rIns="0" bIns="0" anchor="t" anchorCtr="0">
            <a:spAutoFit/>
          </a:bodyPr>
          <a:lstStyle/>
          <a:p>
            <a:pPr marL="12700" marR="508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dk1"/>
                </a:solidFill>
                <a:latin typeface="Signika"/>
                <a:ea typeface="Signika"/>
                <a:cs typeface="Signika"/>
                <a:sym typeface="Signika"/>
              </a:rPr>
              <a:t>ensures a threshold  on driver points</a:t>
            </a:r>
            <a:endParaRPr sz="1600" b="1" i="0" u="none" strike="noStrike" cap="none">
              <a:solidFill>
                <a:schemeClr val="dk1"/>
              </a:solidFill>
              <a:latin typeface="Signika"/>
              <a:ea typeface="Signika"/>
              <a:cs typeface="Signika"/>
              <a:sym typeface="Signika"/>
            </a:endParaRPr>
          </a:p>
        </p:txBody>
      </p:sp>
      <p:sp>
        <p:nvSpPr>
          <p:cNvPr id="368" name="Google Shape;368;p10"/>
          <p:cNvSpPr/>
          <p:nvPr/>
        </p:nvSpPr>
        <p:spPr>
          <a:xfrm>
            <a:off x="-913860" y="2974500"/>
            <a:ext cx="1802400" cy="1558800"/>
          </a:xfrm>
          <a:prstGeom prst="hexagon">
            <a:avLst>
              <a:gd name="adj" fmla="val 25000"/>
              <a:gd name="vf" fmla="val 115470"/>
            </a:avLst>
          </a:prstGeom>
          <a:solidFill>
            <a:srgbClr val="BC0A80"/>
          </a:solidFill>
          <a:ln>
            <a:noFill/>
          </a:ln>
        </p:spPr>
        <p:txBody>
          <a:bodyPr spcFirstLastPara="1" wrap="square" lIns="60950" tIns="60950" rIns="60950" bIns="6095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grpSp>
        <p:nvGrpSpPr>
          <p:cNvPr id="369" name="Google Shape;369;p10"/>
          <p:cNvGrpSpPr/>
          <p:nvPr/>
        </p:nvGrpSpPr>
        <p:grpSpPr>
          <a:xfrm>
            <a:off x="10234739" y="-23399"/>
            <a:ext cx="2052572" cy="7197960"/>
            <a:chOff x="7676246" y="-17550"/>
            <a:chExt cx="1539467" cy="5398605"/>
          </a:xfrm>
        </p:grpSpPr>
        <p:grpSp>
          <p:nvGrpSpPr>
            <p:cNvPr id="370" name="Google Shape;370;p10"/>
            <p:cNvGrpSpPr/>
            <p:nvPr/>
          </p:nvGrpSpPr>
          <p:grpSpPr>
            <a:xfrm>
              <a:off x="7676246" y="0"/>
              <a:ext cx="1467652" cy="5381055"/>
              <a:chOff x="15352492" y="1"/>
              <a:chExt cx="2935304" cy="10762111"/>
            </a:xfrm>
          </p:grpSpPr>
          <p:sp>
            <p:nvSpPr>
              <p:cNvPr id="371" name="Google Shape;371;p10"/>
              <p:cNvSpPr/>
              <p:nvPr/>
            </p:nvSpPr>
            <p:spPr>
              <a:xfrm>
                <a:off x="17433020" y="1"/>
                <a:ext cx="854700" cy="10286700"/>
              </a:xfrm>
              <a:prstGeom prst="rect">
                <a:avLst/>
              </a:prstGeom>
              <a:solidFill>
                <a:srgbClr val="70AD47"/>
              </a:solidFill>
              <a:ln>
                <a:noFill/>
              </a:ln>
            </p:spPr>
            <p:txBody>
              <a:bodyPr spcFirstLastPara="1" wrap="square" lIns="30500" tIns="30500" rIns="30500" bIns="305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Signika Light"/>
                  <a:ea typeface="Signika Light"/>
                  <a:cs typeface="Signika Light"/>
                  <a:sym typeface="Signika Light"/>
                </a:endParaRPr>
              </a:p>
            </p:txBody>
          </p:sp>
          <p:grpSp>
            <p:nvGrpSpPr>
              <p:cNvPr id="372" name="Google Shape;372;p10"/>
              <p:cNvGrpSpPr/>
              <p:nvPr/>
            </p:nvGrpSpPr>
            <p:grpSpPr>
              <a:xfrm>
                <a:off x="15352492" y="6403876"/>
                <a:ext cx="2935304" cy="4358236"/>
                <a:chOff x="11118175" y="876998"/>
                <a:chExt cx="3412350" cy="5066538"/>
              </a:xfrm>
            </p:grpSpPr>
            <p:pic>
              <p:nvPicPr>
                <p:cNvPr id="373" name="Google Shape;373;p10"/>
                <p:cNvPicPr preferRelativeResize="0"/>
                <p:nvPr/>
              </p:nvPicPr>
              <p:blipFill rotWithShape="1">
                <a:blip r:embed="rId3">
                  <a:alphaModFix/>
                </a:blip>
                <a:srcRect/>
                <a:stretch/>
              </p:blipFill>
              <p:spPr>
                <a:xfrm>
                  <a:off x="12447025" y="1618748"/>
                  <a:ext cx="1192025" cy="1192025"/>
                </a:xfrm>
                <a:prstGeom prst="rect">
                  <a:avLst/>
                </a:prstGeom>
                <a:noFill/>
                <a:ln>
                  <a:noFill/>
                </a:ln>
              </p:spPr>
            </p:pic>
            <p:pic>
              <p:nvPicPr>
                <p:cNvPr id="374" name="Google Shape;374;p10"/>
                <p:cNvPicPr preferRelativeResize="0"/>
                <p:nvPr/>
              </p:nvPicPr>
              <p:blipFill rotWithShape="1">
                <a:blip r:embed="rId4">
                  <a:alphaModFix/>
                </a:blip>
                <a:srcRect/>
                <a:stretch/>
              </p:blipFill>
              <p:spPr>
                <a:xfrm>
                  <a:off x="12901125" y="2415748"/>
                  <a:ext cx="1192025" cy="1192025"/>
                </a:xfrm>
                <a:prstGeom prst="rect">
                  <a:avLst/>
                </a:prstGeom>
                <a:noFill/>
                <a:ln>
                  <a:noFill/>
                </a:ln>
              </p:spPr>
            </p:pic>
            <p:pic>
              <p:nvPicPr>
                <p:cNvPr id="375" name="Google Shape;375;p10"/>
                <p:cNvPicPr preferRelativeResize="0"/>
                <p:nvPr/>
              </p:nvPicPr>
              <p:blipFill rotWithShape="1">
                <a:blip r:embed="rId5">
                  <a:alphaModFix/>
                </a:blip>
                <a:srcRect/>
                <a:stretch/>
              </p:blipFill>
              <p:spPr>
                <a:xfrm>
                  <a:off x="11566050" y="3192498"/>
                  <a:ext cx="1192025" cy="1192025"/>
                </a:xfrm>
                <a:prstGeom prst="rect">
                  <a:avLst/>
                </a:prstGeom>
                <a:noFill/>
                <a:ln>
                  <a:noFill/>
                </a:ln>
              </p:spPr>
            </p:pic>
            <p:pic>
              <p:nvPicPr>
                <p:cNvPr id="376" name="Google Shape;376;p10"/>
                <p:cNvPicPr preferRelativeResize="0"/>
                <p:nvPr/>
              </p:nvPicPr>
              <p:blipFill rotWithShape="1">
                <a:blip r:embed="rId6">
                  <a:alphaModFix/>
                </a:blip>
                <a:srcRect/>
                <a:stretch/>
              </p:blipFill>
              <p:spPr>
                <a:xfrm>
                  <a:off x="12002050" y="2415748"/>
                  <a:ext cx="1192025" cy="1192025"/>
                </a:xfrm>
                <a:prstGeom prst="rect">
                  <a:avLst/>
                </a:prstGeom>
                <a:noFill/>
                <a:ln>
                  <a:noFill/>
                </a:ln>
              </p:spPr>
            </p:pic>
            <p:pic>
              <p:nvPicPr>
                <p:cNvPr id="377" name="Google Shape;377;p10"/>
                <p:cNvPicPr preferRelativeResize="0"/>
                <p:nvPr/>
              </p:nvPicPr>
              <p:blipFill rotWithShape="1">
                <a:blip r:embed="rId7">
                  <a:alphaModFix/>
                </a:blip>
                <a:srcRect/>
                <a:stretch/>
              </p:blipFill>
              <p:spPr>
                <a:xfrm>
                  <a:off x="12901125" y="876998"/>
                  <a:ext cx="1192025" cy="1192025"/>
                </a:xfrm>
                <a:prstGeom prst="rect">
                  <a:avLst/>
                </a:prstGeom>
                <a:noFill/>
                <a:ln>
                  <a:noFill/>
                </a:ln>
              </p:spPr>
            </p:pic>
            <p:pic>
              <p:nvPicPr>
                <p:cNvPr id="378" name="Google Shape;378;p10"/>
                <p:cNvPicPr preferRelativeResize="0"/>
                <p:nvPr/>
              </p:nvPicPr>
              <p:blipFill rotWithShape="1">
                <a:blip r:embed="rId8">
                  <a:alphaModFix/>
                </a:blip>
                <a:srcRect/>
                <a:stretch/>
              </p:blipFill>
              <p:spPr>
                <a:xfrm>
                  <a:off x="11566050" y="1618748"/>
                  <a:ext cx="1192025" cy="1192025"/>
                </a:xfrm>
                <a:prstGeom prst="rect">
                  <a:avLst/>
                </a:prstGeom>
                <a:noFill/>
                <a:ln>
                  <a:noFill/>
                </a:ln>
              </p:spPr>
            </p:pic>
            <p:pic>
              <p:nvPicPr>
                <p:cNvPr id="379" name="Google Shape;379;p10"/>
                <p:cNvPicPr preferRelativeResize="0"/>
                <p:nvPr/>
              </p:nvPicPr>
              <p:blipFill rotWithShape="1">
                <a:blip r:embed="rId9">
                  <a:alphaModFix/>
                </a:blip>
                <a:srcRect/>
                <a:stretch/>
              </p:blipFill>
              <p:spPr>
                <a:xfrm>
                  <a:off x="12447025" y="3192498"/>
                  <a:ext cx="1192025" cy="1192025"/>
                </a:xfrm>
                <a:prstGeom prst="rect">
                  <a:avLst/>
                </a:prstGeom>
                <a:noFill/>
                <a:ln>
                  <a:noFill/>
                </a:ln>
              </p:spPr>
            </p:pic>
            <p:pic>
              <p:nvPicPr>
                <p:cNvPr id="380" name="Google Shape;380;p10"/>
                <p:cNvPicPr preferRelativeResize="0"/>
                <p:nvPr/>
              </p:nvPicPr>
              <p:blipFill rotWithShape="1">
                <a:blip r:embed="rId10">
                  <a:alphaModFix/>
                </a:blip>
                <a:srcRect/>
                <a:stretch/>
              </p:blipFill>
              <p:spPr>
                <a:xfrm>
                  <a:off x="11118175" y="2415748"/>
                  <a:ext cx="1192025" cy="1192025"/>
                </a:xfrm>
                <a:prstGeom prst="rect">
                  <a:avLst/>
                </a:prstGeom>
                <a:noFill/>
                <a:ln>
                  <a:noFill/>
                </a:ln>
              </p:spPr>
            </p:pic>
            <p:pic>
              <p:nvPicPr>
                <p:cNvPr id="381" name="Google Shape;381;p10"/>
                <p:cNvPicPr preferRelativeResize="0"/>
                <p:nvPr/>
              </p:nvPicPr>
              <p:blipFill rotWithShape="1">
                <a:blip r:embed="rId10">
                  <a:alphaModFix/>
                </a:blip>
                <a:srcRect/>
                <a:stretch/>
              </p:blipFill>
              <p:spPr>
                <a:xfrm>
                  <a:off x="12884400" y="3954511"/>
                  <a:ext cx="1192025" cy="1192025"/>
                </a:xfrm>
                <a:prstGeom prst="rect">
                  <a:avLst/>
                </a:prstGeom>
                <a:noFill/>
                <a:ln>
                  <a:noFill/>
                </a:ln>
              </p:spPr>
            </p:pic>
            <p:pic>
              <p:nvPicPr>
                <p:cNvPr id="382" name="Google Shape;382;p10"/>
                <p:cNvPicPr preferRelativeResize="0"/>
                <p:nvPr/>
              </p:nvPicPr>
              <p:blipFill rotWithShape="1">
                <a:blip r:embed="rId11">
                  <a:alphaModFix/>
                </a:blip>
                <a:srcRect/>
                <a:stretch/>
              </p:blipFill>
              <p:spPr>
                <a:xfrm>
                  <a:off x="13338500" y="4751511"/>
                  <a:ext cx="1192025" cy="1192025"/>
                </a:xfrm>
                <a:prstGeom prst="rect">
                  <a:avLst/>
                </a:prstGeom>
                <a:noFill/>
                <a:ln>
                  <a:noFill/>
                </a:ln>
              </p:spPr>
            </p:pic>
            <p:pic>
              <p:nvPicPr>
                <p:cNvPr id="383" name="Google Shape;383;p10"/>
                <p:cNvPicPr preferRelativeResize="0"/>
                <p:nvPr/>
              </p:nvPicPr>
              <p:blipFill rotWithShape="1">
                <a:blip r:embed="rId12">
                  <a:alphaModFix/>
                </a:blip>
                <a:srcRect/>
                <a:stretch/>
              </p:blipFill>
              <p:spPr>
                <a:xfrm>
                  <a:off x="12439425" y="4751511"/>
                  <a:ext cx="1192025" cy="1192025"/>
                </a:xfrm>
                <a:prstGeom prst="rect">
                  <a:avLst/>
                </a:prstGeom>
                <a:noFill/>
                <a:ln>
                  <a:noFill/>
                </a:ln>
              </p:spPr>
            </p:pic>
            <p:pic>
              <p:nvPicPr>
                <p:cNvPr id="384" name="Google Shape;384;p10"/>
                <p:cNvPicPr preferRelativeResize="0"/>
                <p:nvPr/>
              </p:nvPicPr>
              <p:blipFill rotWithShape="1">
                <a:blip r:embed="rId13">
                  <a:alphaModFix/>
                </a:blip>
                <a:srcRect/>
                <a:stretch/>
              </p:blipFill>
              <p:spPr>
                <a:xfrm>
                  <a:off x="13338500" y="3192511"/>
                  <a:ext cx="1192025" cy="1192025"/>
                </a:xfrm>
                <a:prstGeom prst="rect">
                  <a:avLst/>
                </a:prstGeom>
                <a:noFill/>
                <a:ln>
                  <a:noFill/>
                </a:ln>
              </p:spPr>
            </p:pic>
            <p:pic>
              <p:nvPicPr>
                <p:cNvPr id="385" name="Google Shape;385;p10"/>
                <p:cNvPicPr preferRelativeResize="0"/>
                <p:nvPr/>
              </p:nvPicPr>
              <p:blipFill rotWithShape="1">
                <a:blip r:embed="rId14">
                  <a:alphaModFix/>
                </a:blip>
                <a:srcRect/>
                <a:stretch/>
              </p:blipFill>
              <p:spPr>
                <a:xfrm>
                  <a:off x="12003425" y="3954511"/>
                  <a:ext cx="1192025" cy="1192025"/>
                </a:xfrm>
                <a:prstGeom prst="rect">
                  <a:avLst/>
                </a:prstGeom>
                <a:noFill/>
                <a:ln>
                  <a:noFill/>
                </a:ln>
              </p:spPr>
            </p:pic>
            <p:pic>
              <p:nvPicPr>
                <p:cNvPr id="386" name="Google Shape;386;p10"/>
                <p:cNvPicPr preferRelativeResize="0"/>
                <p:nvPr/>
              </p:nvPicPr>
              <p:blipFill rotWithShape="1">
                <a:blip r:embed="rId15">
                  <a:alphaModFix/>
                </a:blip>
                <a:srcRect/>
                <a:stretch/>
              </p:blipFill>
              <p:spPr>
                <a:xfrm>
                  <a:off x="11555550" y="4751511"/>
                  <a:ext cx="1192025" cy="1192025"/>
                </a:xfrm>
                <a:prstGeom prst="rect">
                  <a:avLst/>
                </a:prstGeom>
                <a:noFill/>
                <a:ln>
                  <a:noFill/>
                </a:ln>
              </p:spPr>
            </p:pic>
          </p:grpSp>
        </p:grpSp>
        <p:pic>
          <p:nvPicPr>
            <p:cNvPr id="387" name="Google Shape;387;p10"/>
            <p:cNvPicPr preferRelativeResize="0"/>
            <p:nvPr/>
          </p:nvPicPr>
          <p:blipFill rotWithShape="1">
            <a:blip r:embed="rId16">
              <a:alphaModFix/>
            </a:blip>
            <a:srcRect/>
            <a:stretch/>
          </p:blipFill>
          <p:spPr>
            <a:xfrm>
              <a:off x="8252538" y="-17550"/>
              <a:ext cx="963175" cy="963175"/>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392"/>
        <p:cNvGrpSpPr/>
        <p:nvPr/>
      </p:nvGrpSpPr>
      <p:grpSpPr>
        <a:xfrm>
          <a:off x="0" y="0"/>
          <a:ext cx="0" cy="0"/>
          <a:chOff x="0" y="0"/>
          <a:chExt cx="0" cy="0"/>
        </a:xfrm>
      </p:grpSpPr>
      <p:sp>
        <p:nvSpPr>
          <p:cNvPr id="393" name="Google Shape;393;p11"/>
          <p:cNvSpPr txBox="1"/>
          <p:nvPr/>
        </p:nvSpPr>
        <p:spPr>
          <a:xfrm>
            <a:off x="1145592" y="476103"/>
            <a:ext cx="14844600" cy="7635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Clr>
                <a:srgbClr val="000000"/>
              </a:buClr>
              <a:buSzPts val="990"/>
              <a:buFont typeface="Karla"/>
              <a:buNone/>
            </a:pPr>
            <a:r>
              <a:rPr lang="en-US" sz="4800" b="1" i="0" u="none" strike="noStrike" cap="none">
                <a:solidFill>
                  <a:schemeClr val="lt1"/>
                </a:solidFill>
                <a:latin typeface="Signika"/>
                <a:ea typeface="Signika"/>
                <a:cs typeface="Signika"/>
                <a:sym typeface="Signika"/>
              </a:rPr>
              <a:t>Altering Tables in SQL</a:t>
            </a:r>
            <a:endParaRPr sz="4800" b="1" i="0" u="none" strike="noStrike" cap="none">
              <a:solidFill>
                <a:schemeClr val="lt1"/>
              </a:solidFill>
              <a:latin typeface="Signika"/>
              <a:ea typeface="Signika"/>
              <a:cs typeface="Signika"/>
              <a:sym typeface="Signika"/>
            </a:endParaRPr>
          </a:p>
        </p:txBody>
      </p:sp>
      <p:sp>
        <p:nvSpPr>
          <p:cNvPr id="394" name="Google Shape;394;p11"/>
          <p:cNvSpPr txBox="1"/>
          <p:nvPr/>
        </p:nvSpPr>
        <p:spPr>
          <a:xfrm>
            <a:off x="1248725" y="2070200"/>
            <a:ext cx="6924000" cy="663900"/>
          </a:xfrm>
          <a:prstGeom prst="rect">
            <a:avLst/>
          </a:prstGeom>
          <a:solidFill>
            <a:schemeClr val="lt1"/>
          </a:solidFill>
          <a:ln>
            <a:noFill/>
          </a:ln>
        </p:spPr>
        <p:txBody>
          <a:bodyPr spcFirstLastPara="1" wrap="square" lIns="0" tIns="44450" rIns="0" bIns="0" anchor="t" anchorCtr="0">
            <a:spAutoFit/>
          </a:bodyPr>
          <a:lstStyle/>
          <a:p>
            <a:pPr marL="90805"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Signika"/>
                <a:ea typeface="Signika"/>
                <a:cs typeface="Signika"/>
                <a:sym typeface="Signika"/>
              </a:rPr>
              <a:t>ALTER TABLE </a:t>
            </a:r>
            <a:r>
              <a:rPr lang="en-US" sz="2000" b="1" i="1" u="none" strike="noStrike" cap="none">
                <a:solidFill>
                  <a:schemeClr val="dk1"/>
                </a:solidFill>
                <a:latin typeface="Signika"/>
                <a:ea typeface="Signika"/>
                <a:cs typeface="Signika"/>
                <a:sym typeface="Signika"/>
              </a:rPr>
              <a:t>tablename</a:t>
            </a:r>
            <a:endParaRPr sz="2000" b="1" i="0" u="none" strike="noStrike" cap="none">
              <a:solidFill>
                <a:schemeClr val="dk1"/>
              </a:solidFill>
              <a:latin typeface="Signika"/>
              <a:ea typeface="Signika"/>
              <a:cs typeface="Signika"/>
              <a:sym typeface="Signika"/>
            </a:endParaRPr>
          </a:p>
          <a:p>
            <a:pPr marL="90805" marR="0" lvl="0" indent="0" algn="l" rtl="0">
              <a:lnSpc>
                <a:spcPct val="100000"/>
              </a:lnSpc>
              <a:spcBef>
                <a:spcPts val="25"/>
              </a:spcBef>
              <a:spcAft>
                <a:spcPts val="0"/>
              </a:spcAft>
              <a:buClr>
                <a:srgbClr val="000000"/>
              </a:buClr>
              <a:buSzPts val="2000"/>
              <a:buFont typeface="Arial"/>
              <a:buNone/>
            </a:pPr>
            <a:r>
              <a:rPr lang="en-US" sz="2000" b="0" i="0" u="none" strike="noStrike" cap="none">
                <a:solidFill>
                  <a:schemeClr val="dk1"/>
                </a:solidFill>
                <a:latin typeface="Signika"/>
                <a:ea typeface="Signika"/>
                <a:cs typeface="Signika"/>
                <a:sym typeface="Signika"/>
              </a:rPr>
              <a:t>ADD </a:t>
            </a:r>
            <a:r>
              <a:rPr lang="en-US" sz="2000" b="0" i="1" u="none" strike="noStrike" cap="none">
                <a:solidFill>
                  <a:schemeClr val="dk1"/>
                </a:solidFill>
                <a:latin typeface="Signika"/>
                <a:ea typeface="Signika"/>
                <a:cs typeface="Signika"/>
                <a:sym typeface="Signika"/>
              </a:rPr>
              <a:t>column_name data_type [NOT NULL]</a:t>
            </a:r>
            <a:r>
              <a:rPr lang="en-US" sz="2000" b="0" i="0" u="none" strike="noStrike" cap="none">
                <a:solidFill>
                  <a:schemeClr val="dk1"/>
                </a:solidFill>
                <a:latin typeface="Signika"/>
                <a:ea typeface="Signika"/>
                <a:cs typeface="Signika"/>
                <a:sym typeface="Signika"/>
              </a:rPr>
              <a:t>;</a:t>
            </a:r>
            <a:endParaRPr sz="1400" b="0" i="0" u="none" strike="noStrike" cap="none">
              <a:solidFill>
                <a:srgbClr val="000000"/>
              </a:solidFill>
              <a:latin typeface="Signika"/>
              <a:ea typeface="Signika"/>
              <a:cs typeface="Signika"/>
              <a:sym typeface="Signika"/>
            </a:endParaRPr>
          </a:p>
        </p:txBody>
      </p:sp>
      <p:sp>
        <p:nvSpPr>
          <p:cNvPr id="395" name="Google Shape;395;p11"/>
          <p:cNvSpPr txBox="1"/>
          <p:nvPr/>
        </p:nvSpPr>
        <p:spPr>
          <a:xfrm>
            <a:off x="1248718" y="1511075"/>
            <a:ext cx="8334900" cy="320700"/>
          </a:xfrm>
          <a:prstGeom prst="rect">
            <a:avLst/>
          </a:prstGeom>
          <a:noFill/>
          <a:ln>
            <a:noFill/>
          </a:ln>
        </p:spPr>
        <p:txBody>
          <a:bodyPr spcFirstLastPara="1" wrap="square" lIns="0" tIns="12700" rIns="0" bIns="0" anchor="t" anchorCtr="0">
            <a:spAutoFit/>
          </a:bodyPr>
          <a:lstStyle/>
          <a:p>
            <a:pPr marL="12700" marR="5080" lvl="0" indent="0" algn="l" rtl="0">
              <a:lnSpc>
                <a:spcPct val="125000"/>
              </a:lnSpc>
              <a:spcBef>
                <a:spcPts val="0"/>
              </a:spcBef>
              <a:spcAft>
                <a:spcPts val="0"/>
              </a:spcAft>
              <a:buClr>
                <a:srgbClr val="000000"/>
              </a:buClr>
              <a:buSzPts val="2000"/>
              <a:buFont typeface="Arial"/>
              <a:buNone/>
            </a:pPr>
            <a:r>
              <a:rPr lang="en-US" sz="2000" b="0" i="0" u="none" strike="noStrike" cap="none">
                <a:solidFill>
                  <a:schemeClr val="lt1"/>
                </a:solidFill>
                <a:latin typeface="Signika"/>
                <a:ea typeface="Signika"/>
                <a:cs typeface="Signika"/>
                <a:sym typeface="Signika"/>
              </a:rPr>
              <a:t>Tables can be modified in SQL using ALTER TABLE. B</a:t>
            </a:r>
            <a:r>
              <a:rPr lang="en-US" sz="2000" b="0" i="0" strike="noStrike" cap="none">
                <a:solidFill>
                  <a:schemeClr val="lt1"/>
                </a:solidFill>
                <a:latin typeface="Signika"/>
                <a:ea typeface="Signika"/>
                <a:cs typeface="Signika"/>
                <a:sym typeface="Signika"/>
              </a:rPr>
              <a:t>asic</a:t>
            </a:r>
            <a:r>
              <a:rPr lang="en-US" sz="2000" b="0" i="0" u="none" strike="noStrike" cap="none">
                <a:solidFill>
                  <a:schemeClr val="lt1"/>
                </a:solidFill>
                <a:latin typeface="Signika"/>
                <a:ea typeface="Signika"/>
                <a:cs typeface="Signika"/>
                <a:sym typeface="Signika"/>
              </a:rPr>
              <a:t> syntax is:</a:t>
            </a:r>
            <a:endParaRPr sz="2000" b="0" i="0" u="none" strike="noStrike" cap="none">
              <a:solidFill>
                <a:schemeClr val="lt1"/>
              </a:solidFill>
              <a:latin typeface="Signika"/>
              <a:ea typeface="Signika"/>
              <a:cs typeface="Signika"/>
              <a:sym typeface="Signika"/>
            </a:endParaRPr>
          </a:p>
        </p:txBody>
      </p:sp>
      <p:sp>
        <p:nvSpPr>
          <p:cNvPr id="396" name="Google Shape;396;p11"/>
          <p:cNvSpPr txBox="1"/>
          <p:nvPr/>
        </p:nvSpPr>
        <p:spPr>
          <a:xfrm>
            <a:off x="1248717" y="2910970"/>
            <a:ext cx="8802300" cy="3207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Signika"/>
                <a:ea typeface="Signika"/>
                <a:cs typeface="Signika"/>
                <a:sym typeface="Signika"/>
              </a:rPr>
              <a:t>EXAMPLE: Modify students table to have a phone column</a:t>
            </a:r>
            <a:endParaRPr sz="1400" b="0" i="0" u="none" strike="noStrike" cap="none">
              <a:solidFill>
                <a:schemeClr val="lt1"/>
              </a:solidFill>
              <a:latin typeface="Signika"/>
              <a:ea typeface="Signika"/>
              <a:cs typeface="Signika"/>
              <a:sym typeface="Signika"/>
            </a:endParaRPr>
          </a:p>
        </p:txBody>
      </p:sp>
      <p:sp>
        <p:nvSpPr>
          <p:cNvPr id="397" name="Google Shape;397;p11"/>
          <p:cNvSpPr txBox="1"/>
          <p:nvPr/>
        </p:nvSpPr>
        <p:spPr>
          <a:xfrm>
            <a:off x="1248721" y="3431491"/>
            <a:ext cx="6924000" cy="662400"/>
          </a:xfrm>
          <a:prstGeom prst="rect">
            <a:avLst/>
          </a:prstGeom>
          <a:solidFill>
            <a:schemeClr val="lt1"/>
          </a:solidFill>
          <a:ln>
            <a:noFill/>
          </a:ln>
        </p:spPr>
        <p:txBody>
          <a:bodyPr spcFirstLastPara="1" wrap="square" lIns="0" tIns="46350" rIns="0" bIns="0" anchor="t" anchorCtr="0">
            <a:spAutoFit/>
          </a:bodyPr>
          <a:lstStyle/>
          <a:p>
            <a:pPr marL="90805"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Signika"/>
                <a:ea typeface="Signika"/>
                <a:cs typeface="Signika"/>
                <a:sym typeface="Signika"/>
              </a:rPr>
              <a:t>ALTER TABLE Payslip</a:t>
            </a:r>
            <a:endParaRPr sz="2000" b="1" i="0" u="none" strike="noStrike" cap="none">
              <a:solidFill>
                <a:schemeClr val="dk1"/>
              </a:solidFill>
              <a:latin typeface="Signika"/>
              <a:ea typeface="Signika"/>
              <a:cs typeface="Signika"/>
              <a:sym typeface="Signika"/>
            </a:endParaRPr>
          </a:p>
          <a:p>
            <a:pPr marL="90805"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33CC"/>
                </a:solidFill>
                <a:latin typeface="Signika"/>
                <a:ea typeface="Signika"/>
                <a:cs typeface="Signika"/>
                <a:sym typeface="Signika"/>
              </a:rPr>
              <a:t>ADD </a:t>
            </a:r>
            <a:r>
              <a:rPr lang="en-US" sz="2000" b="0" i="0" u="none" strike="noStrike" cap="none">
                <a:solidFill>
                  <a:schemeClr val="dk1"/>
                </a:solidFill>
                <a:latin typeface="Signika"/>
                <a:ea typeface="Signika"/>
                <a:cs typeface="Signika"/>
                <a:sym typeface="Signika"/>
              </a:rPr>
              <a:t>ni_num VARCHAR(10);</a:t>
            </a:r>
            <a:endParaRPr sz="2000" b="0" i="0" u="none" strike="noStrike" cap="none">
              <a:solidFill>
                <a:schemeClr val="dk1"/>
              </a:solidFill>
              <a:latin typeface="Signika"/>
              <a:ea typeface="Signika"/>
              <a:cs typeface="Signika"/>
              <a:sym typeface="Signika"/>
            </a:endParaRPr>
          </a:p>
        </p:txBody>
      </p:sp>
      <p:sp>
        <p:nvSpPr>
          <p:cNvPr id="398" name="Google Shape;398;p11"/>
          <p:cNvSpPr/>
          <p:nvPr/>
        </p:nvSpPr>
        <p:spPr>
          <a:xfrm>
            <a:off x="0" y="4386911"/>
            <a:ext cx="12192000" cy="2471411"/>
          </a:xfrm>
          <a:custGeom>
            <a:avLst/>
            <a:gdLst/>
            <a:ahLst/>
            <a:cxnLst/>
            <a:rect l="l" t="t" r="r" b="b"/>
            <a:pathLst>
              <a:path w="12192000" h="2040254" extrusionOk="0">
                <a:moveTo>
                  <a:pt x="12192000" y="0"/>
                </a:moveTo>
                <a:lnTo>
                  <a:pt x="0" y="0"/>
                </a:lnTo>
                <a:lnTo>
                  <a:pt x="0" y="2039936"/>
                </a:lnTo>
                <a:lnTo>
                  <a:pt x="12192000" y="2039936"/>
                </a:lnTo>
                <a:lnTo>
                  <a:pt x="12192000" y="0"/>
                </a:lnTo>
                <a:close/>
              </a:path>
            </a:pathLst>
          </a:custGeom>
          <a:solidFill>
            <a:srgbClr val="D579B7"/>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Signika"/>
              <a:ea typeface="Signika"/>
              <a:cs typeface="Signika"/>
              <a:sym typeface="Signika"/>
            </a:endParaRPr>
          </a:p>
        </p:txBody>
      </p:sp>
      <p:sp>
        <p:nvSpPr>
          <p:cNvPr id="399" name="Google Shape;399;p11"/>
          <p:cNvSpPr txBox="1"/>
          <p:nvPr/>
        </p:nvSpPr>
        <p:spPr>
          <a:xfrm>
            <a:off x="1248730" y="4310756"/>
            <a:ext cx="7188300" cy="2400600"/>
          </a:xfrm>
          <a:prstGeom prst="rect">
            <a:avLst/>
          </a:prstGeom>
          <a:noFill/>
          <a:ln>
            <a:noFill/>
          </a:ln>
        </p:spPr>
        <p:txBody>
          <a:bodyPr spcFirstLastPara="1" wrap="square" lIns="0" tIns="149225" rIns="0" bIns="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FFFFFF"/>
                </a:solidFill>
                <a:latin typeface="Signika"/>
                <a:ea typeface="Signika"/>
                <a:cs typeface="Signika"/>
                <a:sym typeface="Signika"/>
              </a:rPr>
              <a:t>Payslip(payslipid, pay_date, driverid, amount)</a:t>
            </a:r>
            <a:endParaRPr sz="2000" b="0" i="0" u="none" strike="noStrike" cap="none">
              <a:solidFill>
                <a:schemeClr val="dk1"/>
              </a:solidFill>
              <a:latin typeface="Signika"/>
              <a:ea typeface="Signika"/>
              <a:cs typeface="Signika"/>
              <a:sym typeface="Signika"/>
            </a:endParaRPr>
          </a:p>
          <a:p>
            <a:pPr marL="3234055" marR="3225800" lvl="0" indent="-64133" algn="l" rtl="0">
              <a:lnSpc>
                <a:spcPct val="117222"/>
              </a:lnSpc>
              <a:spcBef>
                <a:spcPts val="1080"/>
              </a:spcBef>
              <a:spcAft>
                <a:spcPts val="0"/>
              </a:spcAft>
              <a:buClr>
                <a:srgbClr val="000000"/>
              </a:buClr>
              <a:buSzPts val="1800"/>
              <a:buFont typeface="Arial"/>
              <a:buNone/>
            </a:pPr>
            <a:endParaRPr sz="1800" b="0" i="0" u="none" strike="noStrike" cap="none">
              <a:solidFill>
                <a:schemeClr val="dk1"/>
              </a:solidFill>
              <a:latin typeface="Signika"/>
              <a:ea typeface="Signika"/>
              <a:cs typeface="Signika"/>
              <a:sym typeface="Signika"/>
            </a:endParaRPr>
          </a:p>
          <a:p>
            <a:pPr marL="3234055" marR="3225800" lvl="0" indent="-64133" algn="l" rtl="0">
              <a:lnSpc>
                <a:spcPct val="117222"/>
              </a:lnSpc>
              <a:spcBef>
                <a:spcPts val="1080"/>
              </a:spcBef>
              <a:spcAft>
                <a:spcPts val="0"/>
              </a:spcAft>
              <a:buClr>
                <a:srgbClr val="000000"/>
              </a:buClr>
              <a:buSzPts val="1800"/>
              <a:buFont typeface="Arial"/>
              <a:buNone/>
            </a:pPr>
            <a:endParaRPr sz="1800" b="0" i="0" u="none" strike="noStrike" cap="none">
              <a:solidFill>
                <a:schemeClr val="dk1"/>
              </a:solidFill>
              <a:latin typeface="Signika"/>
              <a:ea typeface="Signika"/>
              <a:cs typeface="Signika"/>
              <a:sym typeface="Signika"/>
            </a:endParaRPr>
          </a:p>
          <a:p>
            <a:pPr marL="3234055" marR="3225800" lvl="0" indent="-64133" algn="l" rtl="0">
              <a:lnSpc>
                <a:spcPct val="117222"/>
              </a:lnSpc>
              <a:spcBef>
                <a:spcPts val="1080"/>
              </a:spcBef>
              <a:spcAft>
                <a:spcPts val="0"/>
              </a:spcAft>
              <a:buClr>
                <a:srgbClr val="000000"/>
              </a:buClr>
              <a:buSzPts val="1800"/>
              <a:buFont typeface="Arial"/>
              <a:buNone/>
            </a:pPr>
            <a:endParaRPr sz="1800" b="0" i="0" u="none" strike="noStrike" cap="none">
              <a:solidFill>
                <a:schemeClr val="dk1"/>
              </a:solidFill>
              <a:latin typeface="Signika"/>
              <a:ea typeface="Signika"/>
              <a:cs typeface="Signika"/>
              <a:sym typeface="Signika"/>
            </a:endParaRPr>
          </a:p>
          <a:p>
            <a:pPr marL="0" marR="0" lvl="0" indent="0" algn="l" rtl="0">
              <a:lnSpc>
                <a:spcPct val="100000"/>
              </a:lnSpc>
              <a:spcBef>
                <a:spcPts val="45"/>
              </a:spcBef>
              <a:spcAft>
                <a:spcPts val="0"/>
              </a:spcAft>
              <a:buClr>
                <a:srgbClr val="000000"/>
              </a:buClr>
              <a:buSzPts val="1550"/>
              <a:buFont typeface="Arial"/>
              <a:buNone/>
            </a:pPr>
            <a:endParaRPr sz="1550" b="0" i="0" u="none" strike="noStrike" cap="none">
              <a:solidFill>
                <a:schemeClr val="dk1"/>
              </a:solidFill>
              <a:latin typeface="Signika"/>
              <a:ea typeface="Signika"/>
              <a:cs typeface="Signika"/>
              <a:sym typeface="Signika"/>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FFFFFF"/>
                </a:solidFill>
                <a:latin typeface="Signika"/>
                <a:ea typeface="Signika"/>
                <a:cs typeface="Signika"/>
                <a:sym typeface="Signika"/>
              </a:rPr>
              <a:t>Payslip(payslipid, pay_date, driverid, amount, </a:t>
            </a:r>
            <a:r>
              <a:rPr lang="en-US" sz="2000" b="1" i="0" u="none" strike="noStrike" cap="none">
                <a:solidFill>
                  <a:srgbClr val="BFBFBF"/>
                </a:solidFill>
                <a:latin typeface="Signika"/>
                <a:ea typeface="Signika"/>
                <a:cs typeface="Signika"/>
                <a:sym typeface="Signika"/>
              </a:rPr>
              <a:t>ni_num</a:t>
            </a:r>
            <a:r>
              <a:rPr lang="en-US" sz="2000" b="0" i="0" u="none" strike="noStrike" cap="none">
                <a:solidFill>
                  <a:srgbClr val="FFFFFF"/>
                </a:solidFill>
                <a:latin typeface="Signika"/>
                <a:ea typeface="Signika"/>
                <a:cs typeface="Signika"/>
                <a:sym typeface="Signika"/>
              </a:rPr>
              <a:t>)</a:t>
            </a:r>
            <a:endParaRPr sz="2000" b="0" i="0" u="none" strike="noStrike" cap="none">
              <a:solidFill>
                <a:schemeClr val="dk1"/>
              </a:solidFill>
              <a:latin typeface="Signika"/>
              <a:ea typeface="Signika"/>
              <a:cs typeface="Signika"/>
              <a:sym typeface="Signika"/>
            </a:endParaRPr>
          </a:p>
        </p:txBody>
      </p:sp>
      <p:sp>
        <p:nvSpPr>
          <p:cNvPr id="400" name="Google Shape;400;p11"/>
          <p:cNvSpPr/>
          <p:nvPr/>
        </p:nvSpPr>
        <p:spPr>
          <a:xfrm rot="5400000">
            <a:off x="3105875" y="4615250"/>
            <a:ext cx="1349400" cy="2010900"/>
          </a:xfrm>
          <a:prstGeom prst="homePlate">
            <a:avLst>
              <a:gd name="adj" fmla="val 50000"/>
            </a:avLst>
          </a:prstGeom>
          <a:solidFill>
            <a:schemeClr val="lt1"/>
          </a:solidFill>
          <a:ln w="38100" cap="flat" cmpd="sng">
            <a:solidFill>
              <a:srgbClr val="BC0A8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01" name="Google Shape;401;p11"/>
          <p:cNvSpPr txBox="1"/>
          <p:nvPr/>
        </p:nvSpPr>
        <p:spPr>
          <a:xfrm>
            <a:off x="2516525" y="4903050"/>
            <a:ext cx="2528100" cy="911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Signika"/>
                <a:ea typeface="Signika"/>
                <a:cs typeface="Signika"/>
                <a:sym typeface="Signika"/>
              </a:rPr>
              <a:t>after</a:t>
            </a:r>
            <a:endParaRPr sz="2800" b="0" i="0" u="none" strike="noStrike" cap="none">
              <a:solidFill>
                <a:schemeClr val="dk1"/>
              </a:solidFill>
              <a:latin typeface="Signika"/>
              <a:ea typeface="Signika"/>
              <a:cs typeface="Signika"/>
              <a:sym typeface="Signika"/>
            </a:endParaRPr>
          </a:p>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Signika"/>
                <a:ea typeface="Signika"/>
                <a:cs typeface="Signika"/>
                <a:sym typeface="Signika"/>
              </a:rPr>
              <a:t>ALTER</a:t>
            </a:r>
            <a:endParaRPr sz="2800" b="1" i="0" u="none" strike="noStrike" cap="none">
              <a:solidFill>
                <a:schemeClr val="dk1"/>
              </a:solidFill>
              <a:latin typeface="Signika"/>
              <a:ea typeface="Signika"/>
              <a:cs typeface="Signika"/>
              <a:sym typeface="Signika"/>
            </a:endParaRPr>
          </a:p>
        </p:txBody>
      </p:sp>
      <p:grpSp>
        <p:nvGrpSpPr>
          <p:cNvPr id="402" name="Google Shape;402;p11"/>
          <p:cNvGrpSpPr/>
          <p:nvPr/>
        </p:nvGrpSpPr>
        <p:grpSpPr>
          <a:xfrm>
            <a:off x="10234739" y="-23399"/>
            <a:ext cx="2052572" cy="7197960"/>
            <a:chOff x="7676246" y="-17550"/>
            <a:chExt cx="1539467" cy="5398605"/>
          </a:xfrm>
        </p:grpSpPr>
        <p:grpSp>
          <p:nvGrpSpPr>
            <p:cNvPr id="403" name="Google Shape;403;p11"/>
            <p:cNvGrpSpPr/>
            <p:nvPr/>
          </p:nvGrpSpPr>
          <p:grpSpPr>
            <a:xfrm>
              <a:off x="7676246" y="0"/>
              <a:ext cx="1467652" cy="5381055"/>
              <a:chOff x="15352492" y="1"/>
              <a:chExt cx="2935304" cy="10762111"/>
            </a:xfrm>
          </p:grpSpPr>
          <p:sp>
            <p:nvSpPr>
              <p:cNvPr id="404" name="Google Shape;404;p11"/>
              <p:cNvSpPr/>
              <p:nvPr/>
            </p:nvSpPr>
            <p:spPr>
              <a:xfrm>
                <a:off x="17433020" y="1"/>
                <a:ext cx="854700" cy="10286700"/>
              </a:xfrm>
              <a:prstGeom prst="rect">
                <a:avLst/>
              </a:prstGeom>
              <a:solidFill>
                <a:srgbClr val="70AD47"/>
              </a:solidFill>
              <a:ln>
                <a:noFill/>
              </a:ln>
            </p:spPr>
            <p:txBody>
              <a:bodyPr spcFirstLastPara="1" wrap="square" lIns="30500" tIns="30500" rIns="30500" bIns="305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Signika Light"/>
                  <a:ea typeface="Signika Light"/>
                  <a:cs typeface="Signika Light"/>
                  <a:sym typeface="Signika Light"/>
                </a:endParaRPr>
              </a:p>
            </p:txBody>
          </p:sp>
          <p:grpSp>
            <p:nvGrpSpPr>
              <p:cNvPr id="405" name="Google Shape;405;p11"/>
              <p:cNvGrpSpPr/>
              <p:nvPr/>
            </p:nvGrpSpPr>
            <p:grpSpPr>
              <a:xfrm>
                <a:off x="15352492" y="6403876"/>
                <a:ext cx="2935304" cy="4358236"/>
                <a:chOff x="11118175" y="876998"/>
                <a:chExt cx="3412350" cy="5066538"/>
              </a:xfrm>
            </p:grpSpPr>
            <p:pic>
              <p:nvPicPr>
                <p:cNvPr id="406" name="Google Shape;406;p11"/>
                <p:cNvPicPr preferRelativeResize="0"/>
                <p:nvPr/>
              </p:nvPicPr>
              <p:blipFill rotWithShape="1">
                <a:blip r:embed="rId3">
                  <a:alphaModFix/>
                </a:blip>
                <a:srcRect/>
                <a:stretch/>
              </p:blipFill>
              <p:spPr>
                <a:xfrm>
                  <a:off x="12447025" y="1618748"/>
                  <a:ext cx="1192025" cy="1192025"/>
                </a:xfrm>
                <a:prstGeom prst="rect">
                  <a:avLst/>
                </a:prstGeom>
                <a:noFill/>
                <a:ln>
                  <a:noFill/>
                </a:ln>
              </p:spPr>
            </p:pic>
            <p:pic>
              <p:nvPicPr>
                <p:cNvPr id="407" name="Google Shape;407;p11"/>
                <p:cNvPicPr preferRelativeResize="0"/>
                <p:nvPr/>
              </p:nvPicPr>
              <p:blipFill rotWithShape="1">
                <a:blip r:embed="rId4">
                  <a:alphaModFix/>
                </a:blip>
                <a:srcRect/>
                <a:stretch/>
              </p:blipFill>
              <p:spPr>
                <a:xfrm>
                  <a:off x="12901125" y="2415748"/>
                  <a:ext cx="1192025" cy="1192025"/>
                </a:xfrm>
                <a:prstGeom prst="rect">
                  <a:avLst/>
                </a:prstGeom>
                <a:noFill/>
                <a:ln>
                  <a:noFill/>
                </a:ln>
              </p:spPr>
            </p:pic>
            <p:pic>
              <p:nvPicPr>
                <p:cNvPr id="408" name="Google Shape;408;p11"/>
                <p:cNvPicPr preferRelativeResize="0"/>
                <p:nvPr/>
              </p:nvPicPr>
              <p:blipFill rotWithShape="1">
                <a:blip r:embed="rId5">
                  <a:alphaModFix/>
                </a:blip>
                <a:srcRect/>
                <a:stretch/>
              </p:blipFill>
              <p:spPr>
                <a:xfrm>
                  <a:off x="11566050" y="3192498"/>
                  <a:ext cx="1192025" cy="1192025"/>
                </a:xfrm>
                <a:prstGeom prst="rect">
                  <a:avLst/>
                </a:prstGeom>
                <a:noFill/>
                <a:ln>
                  <a:noFill/>
                </a:ln>
              </p:spPr>
            </p:pic>
            <p:pic>
              <p:nvPicPr>
                <p:cNvPr id="409" name="Google Shape;409;p11"/>
                <p:cNvPicPr preferRelativeResize="0"/>
                <p:nvPr/>
              </p:nvPicPr>
              <p:blipFill rotWithShape="1">
                <a:blip r:embed="rId6">
                  <a:alphaModFix/>
                </a:blip>
                <a:srcRect/>
                <a:stretch/>
              </p:blipFill>
              <p:spPr>
                <a:xfrm>
                  <a:off x="12002050" y="2415748"/>
                  <a:ext cx="1192025" cy="1192025"/>
                </a:xfrm>
                <a:prstGeom prst="rect">
                  <a:avLst/>
                </a:prstGeom>
                <a:noFill/>
                <a:ln>
                  <a:noFill/>
                </a:ln>
              </p:spPr>
            </p:pic>
            <p:pic>
              <p:nvPicPr>
                <p:cNvPr id="410" name="Google Shape;410;p11"/>
                <p:cNvPicPr preferRelativeResize="0"/>
                <p:nvPr/>
              </p:nvPicPr>
              <p:blipFill rotWithShape="1">
                <a:blip r:embed="rId7">
                  <a:alphaModFix/>
                </a:blip>
                <a:srcRect/>
                <a:stretch/>
              </p:blipFill>
              <p:spPr>
                <a:xfrm>
                  <a:off x="12901125" y="876998"/>
                  <a:ext cx="1192025" cy="1192025"/>
                </a:xfrm>
                <a:prstGeom prst="rect">
                  <a:avLst/>
                </a:prstGeom>
                <a:noFill/>
                <a:ln>
                  <a:noFill/>
                </a:ln>
              </p:spPr>
            </p:pic>
            <p:pic>
              <p:nvPicPr>
                <p:cNvPr id="411" name="Google Shape;411;p11"/>
                <p:cNvPicPr preferRelativeResize="0"/>
                <p:nvPr/>
              </p:nvPicPr>
              <p:blipFill rotWithShape="1">
                <a:blip r:embed="rId8">
                  <a:alphaModFix/>
                </a:blip>
                <a:srcRect/>
                <a:stretch/>
              </p:blipFill>
              <p:spPr>
                <a:xfrm>
                  <a:off x="11566050" y="1618748"/>
                  <a:ext cx="1192025" cy="1192025"/>
                </a:xfrm>
                <a:prstGeom prst="rect">
                  <a:avLst/>
                </a:prstGeom>
                <a:noFill/>
                <a:ln>
                  <a:noFill/>
                </a:ln>
              </p:spPr>
            </p:pic>
            <p:pic>
              <p:nvPicPr>
                <p:cNvPr id="412" name="Google Shape;412;p11"/>
                <p:cNvPicPr preferRelativeResize="0"/>
                <p:nvPr/>
              </p:nvPicPr>
              <p:blipFill rotWithShape="1">
                <a:blip r:embed="rId9">
                  <a:alphaModFix/>
                </a:blip>
                <a:srcRect/>
                <a:stretch/>
              </p:blipFill>
              <p:spPr>
                <a:xfrm>
                  <a:off x="12447025" y="3192498"/>
                  <a:ext cx="1192025" cy="1192025"/>
                </a:xfrm>
                <a:prstGeom prst="rect">
                  <a:avLst/>
                </a:prstGeom>
                <a:noFill/>
                <a:ln>
                  <a:noFill/>
                </a:ln>
              </p:spPr>
            </p:pic>
            <p:pic>
              <p:nvPicPr>
                <p:cNvPr id="413" name="Google Shape;413;p11"/>
                <p:cNvPicPr preferRelativeResize="0"/>
                <p:nvPr/>
              </p:nvPicPr>
              <p:blipFill rotWithShape="1">
                <a:blip r:embed="rId10">
                  <a:alphaModFix/>
                </a:blip>
                <a:srcRect/>
                <a:stretch/>
              </p:blipFill>
              <p:spPr>
                <a:xfrm>
                  <a:off x="11118175" y="2415748"/>
                  <a:ext cx="1192025" cy="1192025"/>
                </a:xfrm>
                <a:prstGeom prst="rect">
                  <a:avLst/>
                </a:prstGeom>
                <a:noFill/>
                <a:ln>
                  <a:noFill/>
                </a:ln>
              </p:spPr>
            </p:pic>
            <p:pic>
              <p:nvPicPr>
                <p:cNvPr id="414" name="Google Shape;414;p11"/>
                <p:cNvPicPr preferRelativeResize="0"/>
                <p:nvPr/>
              </p:nvPicPr>
              <p:blipFill rotWithShape="1">
                <a:blip r:embed="rId10">
                  <a:alphaModFix/>
                </a:blip>
                <a:srcRect/>
                <a:stretch/>
              </p:blipFill>
              <p:spPr>
                <a:xfrm>
                  <a:off x="12884400" y="3954511"/>
                  <a:ext cx="1192025" cy="1192025"/>
                </a:xfrm>
                <a:prstGeom prst="rect">
                  <a:avLst/>
                </a:prstGeom>
                <a:noFill/>
                <a:ln>
                  <a:noFill/>
                </a:ln>
              </p:spPr>
            </p:pic>
            <p:pic>
              <p:nvPicPr>
                <p:cNvPr id="415" name="Google Shape;415;p11"/>
                <p:cNvPicPr preferRelativeResize="0"/>
                <p:nvPr/>
              </p:nvPicPr>
              <p:blipFill rotWithShape="1">
                <a:blip r:embed="rId11">
                  <a:alphaModFix/>
                </a:blip>
                <a:srcRect/>
                <a:stretch/>
              </p:blipFill>
              <p:spPr>
                <a:xfrm>
                  <a:off x="13338500" y="4751511"/>
                  <a:ext cx="1192025" cy="1192025"/>
                </a:xfrm>
                <a:prstGeom prst="rect">
                  <a:avLst/>
                </a:prstGeom>
                <a:noFill/>
                <a:ln>
                  <a:noFill/>
                </a:ln>
              </p:spPr>
            </p:pic>
            <p:pic>
              <p:nvPicPr>
                <p:cNvPr id="416" name="Google Shape;416;p11"/>
                <p:cNvPicPr preferRelativeResize="0"/>
                <p:nvPr/>
              </p:nvPicPr>
              <p:blipFill rotWithShape="1">
                <a:blip r:embed="rId12">
                  <a:alphaModFix/>
                </a:blip>
                <a:srcRect/>
                <a:stretch/>
              </p:blipFill>
              <p:spPr>
                <a:xfrm>
                  <a:off x="12439425" y="4751511"/>
                  <a:ext cx="1192025" cy="1192025"/>
                </a:xfrm>
                <a:prstGeom prst="rect">
                  <a:avLst/>
                </a:prstGeom>
                <a:noFill/>
                <a:ln>
                  <a:noFill/>
                </a:ln>
              </p:spPr>
            </p:pic>
            <p:pic>
              <p:nvPicPr>
                <p:cNvPr id="417" name="Google Shape;417;p11"/>
                <p:cNvPicPr preferRelativeResize="0"/>
                <p:nvPr/>
              </p:nvPicPr>
              <p:blipFill rotWithShape="1">
                <a:blip r:embed="rId13">
                  <a:alphaModFix/>
                </a:blip>
                <a:srcRect/>
                <a:stretch/>
              </p:blipFill>
              <p:spPr>
                <a:xfrm>
                  <a:off x="13338500" y="3192511"/>
                  <a:ext cx="1192025" cy="1192025"/>
                </a:xfrm>
                <a:prstGeom prst="rect">
                  <a:avLst/>
                </a:prstGeom>
                <a:noFill/>
                <a:ln>
                  <a:noFill/>
                </a:ln>
              </p:spPr>
            </p:pic>
            <p:pic>
              <p:nvPicPr>
                <p:cNvPr id="418" name="Google Shape;418;p11"/>
                <p:cNvPicPr preferRelativeResize="0"/>
                <p:nvPr/>
              </p:nvPicPr>
              <p:blipFill rotWithShape="1">
                <a:blip r:embed="rId14">
                  <a:alphaModFix/>
                </a:blip>
                <a:srcRect/>
                <a:stretch/>
              </p:blipFill>
              <p:spPr>
                <a:xfrm>
                  <a:off x="12003425" y="3954511"/>
                  <a:ext cx="1192025" cy="1192025"/>
                </a:xfrm>
                <a:prstGeom prst="rect">
                  <a:avLst/>
                </a:prstGeom>
                <a:noFill/>
                <a:ln>
                  <a:noFill/>
                </a:ln>
              </p:spPr>
            </p:pic>
            <p:pic>
              <p:nvPicPr>
                <p:cNvPr id="419" name="Google Shape;419;p11"/>
                <p:cNvPicPr preferRelativeResize="0"/>
                <p:nvPr/>
              </p:nvPicPr>
              <p:blipFill rotWithShape="1">
                <a:blip r:embed="rId15">
                  <a:alphaModFix/>
                </a:blip>
                <a:srcRect/>
                <a:stretch/>
              </p:blipFill>
              <p:spPr>
                <a:xfrm>
                  <a:off x="11555550" y="4751511"/>
                  <a:ext cx="1192025" cy="1192025"/>
                </a:xfrm>
                <a:prstGeom prst="rect">
                  <a:avLst/>
                </a:prstGeom>
                <a:noFill/>
                <a:ln>
                  <a:noFill/>
                </a:ln>
              </p:spPr>
            </p:pic>
          </p:grpSp>
        </p:grpSp>
        <p:pic>
          <p:nvPicPr>
            <p:cNvPr id="420" name="Google Shape;420;p11"/>
            <p:cNvPicPr preferRelativeResize="0"/>
            <p:nvPr/>
          </p:nvPicPr>
          <p:blipFill rotWithShape="1">
            <a:blip r:embed="rId16">
              <a:alphaModFix/>
            </a:blip>
            <a:srcRect/>
            <a:stretch/>
          </p:blipFill>
          <p:spPr>
            <a:xfrm>
              <a:off x="8252538" y="-17550"/>
              <a:ext cx="963175" cy="963175"/>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425"/>
        <p:cNvGrpSpPr/>
        <p:nvPr/>
      </p:nvGrpSpPr>
      <p:grpSpPr>
        <a:xfrm>
          <a:off x="0" y="0"/>
          <a:ext cx="0" cy="0"/>
          <a:chOff x="0" y="0"/>
          <a:chExt cx="0" cy="0"/>
        </a:xfrm>
      </p:grpSpPr>
      <p:sp>
        <p:nvSpPr>
          <p:cNvPr id="426" name="Google Shape;426;p12"/>
          <p:cNvSpPr/>
          <p:nvPr/>
        </p:nvSpPr>
        <p:spPr>
          <a:xfrm>
            <a:off x="-42975" y="1174025"/>
            <a:ext cx="11661300" cy="5394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Signika"/>
              <a:ea typeface="Signika"/>
              <a:cs typeface="Signika"/>
              <a:sym typeface="Signika"/>
            </a:endParaRPr>
          </a:p>
        </p:txBody>
      </p:sp>
      <p:sp>
        <p:nvSpPr>
          <p:cNvPr id="427" name="Google Shape;427;p12"/>
          <p:cNvSpPr/>
          <p:nvPr/>
        </p:nvSpPr>
        <p:spPr>
          <a:xfrm>
            <a:off x="-913860" y="2974500"/>
            <a:ext cx="1802400" cy="1558800"/>
          </a:xfrm>
          <a:prstGeom prst="hexagon">
            <a:avLst>
              <a:gd name="adj" fmla="val 25000"/>
              <a:gd name="vf" fmla="val 115470"/>
            </a:avLst>
          </a:prstGeom>
          <a:solidFill>
            <a:srgbClr val="BC0A80"/>
          </a:solidFill>
          <a:ln>
            <a:noFill/>
          </a:ln>
        </p:spPr>
        <p:txBody>
          <a:bodyPr spcFirstLastPara="1" wrap="square" lIns="60950" tIns="60950" rIns="60950" bIns="6095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Signika"/>
              <a:ea typeface="Signika"/>
              <a:cs typeface="Signika"/>
              <a:sym typeface="Signika"/>
            </a:endParaRPr>
          </a:p>
        </p:txBody>
      </p:sp>
      <p:sp>
        <p:nvSpPr>
          <p:cNvPr id="428" name="Google Shape;428;p12"/>
          <p:cNvSpPr txBox="1"/>
          <p:nvPr/>
        </p:nvSpPr>
        <p:spPr>
          <a:xfrm>
            <a:off x="836976" y="146083"/>
            <a:ext cx="9652500" cy="7635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Clr>
                <a:schemeClr val="dk1"/>
              </a:buClr>
              <a:buSzPts val="990"/>
              <a:buFont typeface="Karla"/>
              <a:buNone/>
            </a:pPr>
            <a:r>
              <a:rPr lang="en-US" sz="4293" b="1" i="0" u="none" strike="noStrike" cap="none">
                <a:solidFill>
                  <a:schemeClr val="lt1"/>
                </a:solidFill>
                <a:latin typeface="Signika"/>
                <a:ea typeface="Signika"/>
                <a:cs typeface="Signika"/>
                <a:sym typeface="Signika"/>
              </a:rPr>
              <a:t>Adding Constraints in SQL</a:t>
            </a:r>
            <a:endParaRPr sz="1400" b="0" i="0" u="none" strike="noStrike" cap="none">
              <a:solidFill>
                <a:schemeClr val="lt1"/>
              </a:solidFill>
              <a:latin typeface="Signika"/>
              <a:ea typeface="Signika"/>
              <a:cs typeface="Signika"/>
              <a:sym typeface="Signika"/>
            </a:endParaRPr>
          </a:p>
        </p:txBody>
      </p:sp>
      <p:sp>
        <p:nvSpPr>
          <p:cNvPr id="429" name="Google Shape;429;p12"/>
          <p:cNvSpPr txBox="1"/>
          <p:nvPr/>
        </p:nvSpPr>
        <p:spPr>
          <a:xfrm>
            <a:off x="1090860" y="1841518"/>
            <a:ext cx="7089000" cy="2600400"/>
          </a:xfrm>
          <a:prstGeom prst="rect">
            <a:avLst/>
          </a:prstGeom>
          <a:noFill/>
          <a:ln>
            <a:noFill/>
          </a:ln>
        </p:spPr>
        <p:txBody>
          <a:bodyPr spcFirstLastPara="1" wrap="square" lIns="0" tIns="12700" rIns="0" bIns="0" anchor="t" anchorCtr="0">
            <a:spAutoFit/>
          </a:bodyPr>
          <a:lstStyle/>
          <a:p>
            <a:pPr marL="12700" marR="0" lvl="0" indent="0" algn="l" rtl="0">
              <a:lnSpc>
                <a:spcPct val="133437"/>
              </a:lnSpc>
              <a:spcBef>
                <a:spcPts val="0"/>
              </a:spcBef>
              <a:spcAft>
                <a:spcPts val="0"/>
              </a:spcAft>
              <a:buClr>
                <a:srgbClr val="000000"/>
              </a:buClr>
              <a:buSzPts val="1600"/>
              <a:buFont typeface="Arial"/>
              <a:buNone/>
            </a:pPr>
            <a:r>
              <a:rPr lang="en-US" sz="1600" b="0" i="0" u="none" strike="noStrike" cap="none">
                <a:solidFill>
                  <a:srgbClr val="BC0A80"/>
                </a:solidFill>
                <a:latin typeface="Signika"/>
                <a:ea typeface="Signika"/>
                <a:cs typeface="Signika"/>
                <a:sym typeface="Signika"/>
              </a:rPr>
              <a:t>ALTER TABLE Deliver</a:t>
            </a:r>
            <a:endParaRPr sz="1600" b="0" i="0" u="none" strike="noStrike" cap="none">
              <a:solidFill>
                <a:srgbClr val="BC0A80"/>
              </a:solidFill>
              <a:latin typeface="Signika"/>
              <a:ea typeface="Signika"/>
              <a:cs typeface="Signika"/>
              <a:sym typeface="Signika"/>
            </a:endParaRPr>
          </a:p>
          <a:p>
            <a:pPr marL="12700" marR="0" lvl="0" indent="0" algn="l" rtl="0">
              <a:lnSpc>
                <a:spcPct val="133437"/>
              </a:lnSpc>
              <a:spcBef>
                <a:spcPts val="0"/>
              </a:spcBef>
              <a:spcAft>
                <a:spcPts val="0"/>
              </a:spcAft>
              <a:buClr>
                <a:srgbClr val="000000"/>
              </a:buClr>
              <a:buSzPts val="1600"/>
              <a:buFont typeface="Arial"/>
              <a:buNone/>
            </a:pPr>
            <a:r>
              <a:rPr lang="en-US" sz="1600" b="0" i="0" u="none" strike="noStrike" cap="none">
                <a:solidFill>
                  <a:srgbClr val="BC0A80"/>
                </a:solidFill>
                <a:latin typeface="Signika"/>
                <a:ea typeface="Signika"/>
                <a:cs typeface="Signika"/>
                <a:sym typeface="Signika"/>
              </a:rPr>
              <a:t>ADD CONSTRAINT fk_Deliver_Driver</a:t>
            </a:r>
            <a:endParaRPr sz="1600" b="0" i="0" u="none" strike="noStrike" cap="none">
              <a:solidFill>
                <a:srgbClr val="BC0A80"/>
              </a:solidFill>
              <a:latin typeface="Signika"/>
              <a:ea typeface="Signika"/>
              <a:cs typeface="Signika"/>
              <a:sym typeface="Signika"/>
            </a:endParaRPr>
          </a:p>
          <a:p>
            <a:pPr marL="927100" marR="0" lvl="0" indent="0" algn="l" rtl="0">
              <a:lnSpc>
                <a:spcPct val="100000"/>
              </a:lnSpc>
              <a:spcBef>
                <a:spcPts val="20"/>
              </a:spcBef>
              <a:spcAft>
                <a:spcPts val="0"/>
              </a:spcAft>
              <a:buClr>
                <a:srgbClr val="000000"/>
              </a:buClr>
              <a:buSzPts val="1600"/>
              <a:buFont typeface="Arial"/>
              <a:buNone/>
            </a:pPr>
            <a:r>
              <a:rPr lang="en-US" sz="1600" b="0" i="0" u="none" strike="noStrike" cap="none">
                <a:solidFill>
                  <a:srgbClr val="BC0A80"/>
                </a:solidFill>
                <a:latin typeface="Signika"/>
                <a:ea typeface="Signika"/>
                <a:cs typeface="Signika"/>
                <a:sym typeface="Signika"/>
              </a:rPr>
              <a:t>FOREIGN KEY (driver_id) REFERENCES Driver(driver_id)</a:t>
            </a:r>
            <a:endParaRPr sz="1600" b="0" i="0" u="none" strike="noStrike" cap="none">
              <a:solidFill>
                <a:srgbClr val="BC0A80"/>
              </a:solidFill>
              <a:latin typeface="Signika"/>
              <a:ea typeface="Signika"/>
              <a:cs typeface="Signika"/>
              <a:sym typeface="Signik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BC0A80"/>
              </a:solidFill>
              <a:latin typeface="Signika"/>
              <a:ea typeface="Signika"/>
              <a:cs typeface="Signika"/>
              <a:sym typeface="Signika"/>
            </a:endParaRPr>
          </a:p>
          <a:p>
            <a:pPr marL="0" marR="0" lvl="0" indent="0" algn="l" rtl="0">
              <a:lnSpc>
                <a:spcPct val="100000"/>
              </a:lnSpc>
              <a:spcBef>
                <a:spcPts val="35"/>
              </a:spcBef>
              <a:spcAft>
                <a:spcPts val="0"/>
              </a:spcAft>
              <a:buClr>
                <a:srgbClr val="000000"/>
              </a:buClr>
              <a:buSzPts val="1600"/>
              <a:buFont typeface="Arial"/>
              <a:buNone/>
            </a:pPr>
            <a:endParaRPr sz="1600" b="0" i="0" u="none" strike="noStrike" cap="none">
              <a:solidFill>
                <a:srgbClr val="BC0A80"/>
              </a:solidFill>
              <a:latin typeface="Signika"/>
              <a:ea typeface="Signika"/>
              <a:cs typeface="Signika"/>
              <a:sym typeface="Signika"/>
            </a:endParaRPr>
          </a:p>
          <a:p>
            <a:pPr marL="12700" marR="0" lvl="0" indent="0" algn="l" rtl="0">
              <a:lnSpc>
                <a:spcPct val="133437"/>
              </a:lnSpc>
              <a:spcBef>
                <a:spcPts val="0"/>
              </a:spcBef>
              <a:spcAft>
                <a:spcPts val="0"/>
              </a:spcAft>
              <a:buClr>
                <a:srgbClr val="000000"/>
              </a:buClr>
              <a:buSzPts val="1600"/>
              <a:buFont typeface="Arial"/>
              <a:buNone/>
            </a:pPr>
            <a:r>
              <a:rPr lang="en-US" sz="1600" b="0" i="0" u="none" strike="noStrike" cap="none">
                <a:solidFill>
                  <a:srgbClr val="BC0A80"/>
                </a:solidFill>
                <a:latin typeface="Signika"/>
                <a:ea typeface="Signika"/>
                <a:cs typeface="Signika"/>
                <a:sym typeface="Signika"/>
              </a:rPr>
              <a:t>ALTER TABLE Driver</a:t>
            </a:r>
            <a:endParaRPr sz="1600" b="0" i="0" u="none" strike="noStrike" cap="none">
              <a:solidFill>
                <a:srgbClr val="BC0A80"/>
              </a:solidFill>
              <a:latin typeface="Signika"/>
              <a:ea typeface="Signika"/>
              <a:cs typeface="Signika"/>
              <a:sym typeface="Signika"/>
            </a:endParaRPr>
          </a:p>
          <a:p>
            <a:pPr marL="0" marR="0" lvl="0" indent="0" algn="l" rtl="0">
              <a:lnSpc>
                <a:spcPct val="133437"/>
              </a:lnSpc>
              <a:spcBef>
                <a:spcPts val="0"/>
              </a:spcBef>
              <a:spcAft>
                <a:spcPts val="0"/>
              </a:spcAft>
              <a:buClr>
                <a:srgbClr val="000000"/>
              </a:buClr>
              <a:buSzPts val="1600"/>
              <a:buFont typeface="Arial"/>
              <a:buNone/>
            </a:pPr>
            <a:r>
              <a:rPr lang="en-US" sz="1600" b="0" i="0" u="none" strike="noStrike" cap="none">
                <a:solidFill>
                  <a:srgbClr val="BC0A80"/>
                </a:solidFill>
                <a:latin typeface="Signika"/>
                <a:ea typeface="Signika"/>
                <a:cs typeface="Signika"/>
                <a:sym typeface="Signika"/>
              </a:rPr>
              <a:t>ADD CONSTRAINT CK_points CHECK(points &gt;= 0 AND points &lt;</a:t>
            </a:r>
            <a:r>
              <a:rPr lang="en-US" sz="1600">
                <a:solidFill>
                  <a:srgbClr val="BC0A80"/>
                </a:solidFill>
                <a:latin typeface="Signika"/>
                <a:ea typeface="Signika"/>
                <a:cs typeface="Signika"/>
                <a:sym typeface="Signika"/>
              </a:rPr>
              <a:t>12</a:t>
            </a:r>
            <a:r>
              <a:rPr lang="en-US" sz="1600" b="0" i="0" u="none" strike="noStrike" cap="none">
                <a:solidFill>
                  <a:srgbClr val="BC0A80"/>
                </a:solidFill>
                <a:latin typeface="Signika"/>
                <a:ea typeface="Signika"/>
                <a:cs typeface="Signika"/>
                <a:sym typeface="Signika"/>
              </a:rPr>
              <a:t>)</a:t>
            </a:r>
            <a:endParaRPr sz="1800" b="0" i="0" u="none" strike="noStrike" cap="none">
              <a:solidFill>
                <a:srgbClr val="BC0A80"/>
              </a:solidFill>
              <a:latin typeface="Signika"/>
              <a:ea typeface="Signika"/>
              <a:cs typeface="Signika"/>
              <a:sym typeface="Signika"/>
            </a:endParaRPr>
          </a:p>
          <a:p>
            <a:pPr marL="0" marR="0" lvl="0" indent="0" algn="l" rtl="0">
              <a:lnSpc>
                <a:spcPct val="100000"/>
              </a:lnSpc>
              <a:spcBef>
                <a:spcPts val="30"/>
              </a:spcBef>
              <a:spcAft>
                <a:spcPts val="0"/>
              </a:spcAft>
              <a:buClr>
                <a:srgbClr val="000000"/>
              </a:buClr>
              <a:buSzPts val="1600"/>
              <a:buFont typeface="Arial"/>
              <a:buNone/>
            </a:pPr>
            <a:endParaRPr sz="1600" b="0" i="0" u="none" strike="noStrike" cap="none">
              <a:solidFill>
                <a:srgbClr val="EA498C"/>
              </a:solidFill>
              <a:latin typeface="Signika"/>
              <a:ea typeface="Signika"/>
              <a:cs typeface="Signika"/>
              <a:sym typeface="Signika"/>
            </a:endParaRPr>
          </a:p>
          <a:p>
            <a:pPr marL="1270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Signika"/>
                <a:ea typeface="Signika"/>
                <a:cs typeface="Signika"/>
                <a:sym typeface="Signika"/>
              </a:rPr>
              <a:t>ALTER TABLE Driver NOCHECK CONSTRAINT CK_points</a:t>
            </a:r>
            <a:endParaRPr sz="1600" b="0" i="0" u="none" strike="noStrike" cap="none">
              <a:solidFill>
                <a:schemeClr val="dk1"/>
              </a:solidFill>
              <a:latin typeface="Signika"/>
              <a:ea typeface="Signika"/>
              <a:cs typeface="Signika"/>
              <a:sym typeface="Signika"/>
            </a:endParaRPr>
          </a:p>
        </p:txBody>
      </p:sp>
      <p:sp>
        <p:nvSpPr>
          <p:cNvPr id="430" name="Google Shape;430;p12"/>
          <p:cNvSpPr txBox="1"/>
          <p:nvPr/>
        </p:nvSpPr>
        <p:spPr>
          <a:xfrm>
            <a:off x="1090862" y="5509132"/>
            <a:ext cx="5567100" cy="259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Signika"/>
                <a:ea typeface="Signika"/>
                <a:cs typeface="Signika"/>
                <a:sym typeface="Signika"/>
              </a:rPr>
              <a:t>ALTER TABLE Driver DROP CONSTRAINT CK_points</a:t>
            </a:r>
            <a:endParaRPr sz="1600" b="0" i="0" u="none" strike="noStrike" cap="none">
              <a:solidFill>
                <a:schemeClr val="dk1"/>
              </a:solidFill>
              <a:latin typeface="Signika"/>
              <a:ea typeface="Signika"/>
              <a:cs typeface="Signika"/>
              <a:sym typeface="Signika"/>
            </a:endParaRPr>
          </a:p>
        </p:txBody>
      </p:sp>
      <p:sp>
        <p:nvSpPr>
          <p:cNvPr id="431" name="Google Shape;431;p12"/>
          <p:cNvSpPr/>
          <p:nvPr/>
        </p:nvSpPr>
        <p:spPr>
          <a:xfrm>
            <a:off x="8068874" y="1509602"/>
            <a:ext cx="3312600" cy="911700"/>
          </a:xfrm>
          <a:prstGeom prst="wedgeRoundRectCallout">
            <a:avLst>
              <a:gd name="adj1" fmla="val -83495"/>
              <a:gd name="adj2" fmla="val 42333"/>
              <a:gd name="adj3" fmla="val 0"/>
            </a:avLst>
          </a:prstGeom>
          <a:solidFill>
            <a:srgbClr val="EAD1DC"/>
          </a:solidFill>
          <a:ln w="38100" cap="flat" cmpd="sng">
            <a:solidFill>
              <a:srgbClr val="BC0A8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32" name="Google Shape;432;p12"/>
          <p:cNvSpPr txBox="1"/>
          <p:nvPr/>
        </p:nvSpPr>
        <p:spPr>
          <a:xfrm>
            <a:off x="8328801" y="1679724"/>
            <a:ext cx="2889900" cy="5055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dk1"/>
                </a:solidFill>
                <a:latin typeface="Signika"/>
                <a:ea typeface="Signika"/>
                <a:cs typeface="Signika"/>
                <a:sym typeface="Signika"/>
              </a:rPr>
              <a:t>constraints can be separately added  once tables are created</a:t>
            </a:r>
            <a:endParaRPr sz="1600" b="1" i="0" u="none" strike="noStrike" cap="none">
              <a:solidFill>
                <a:schemeClr val="dk1"/>
              </a:solidFill>
              <a:latin typeface="Signika"/>
              <a:ea typeface="Signika"/>
              <a:cs typeface="Signika"/>
              <a:sym typeface="Signika"/>
            </a:endParaRPr>
          </a:p>
        </p:txBody>
      </p:sp>
      <p:sp>
        <p:nvSpPr>
          <p:cNvPr id="433" name="Google Shape;433;p12"/>
          <p:cNvSpPr/>
          <p:nvPr/>
        </p:nvSpPr>
        <p:spPr>
          <a:xfrm>
            <a:off x="7972050" y="4564725"/>
            <a:ext cx="1802400" cy="911700"/>
          </a:xfrm>
          <a:prstGeom prst="wedgeRoundRectCallout">
            <a:avLst>
              <a:gd name="adj1" fmla="val -224913"/>
              <a:gd name="adj2" fmla="val -58994"/>
              <a:gd name="adj3" fmla="val 0"/>
            </a:avLst>
          </a:prstGeom>
          <a:solidFill>
            <a:srgbClr val="EAD1DC"/>
          </a:solidFill>
          <a:ln w="38100" cap="flat" cmpd="sng">
            <a:solidFill>
              <a:srgbClr val="BC0A8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34" name="Google Shape;434;p12"/>
          <p:cNvSpPr txBox="1"/>
          <p:nvPr/>
        </p:nvSpPr>
        <p:spPr>
          <a:xfrm>
            <a:off x="8277246" y="4730025"/>
            <a:ext cx="1424400" cy="611700"/>
          </a:xfrm>
          <a:prstGeom prst="rect">
            <a:avLst/>
          </a:prstGeom>
          <a:noFill/>
          <a:ln>
            <a:noFill/>
          </a:ln>
        </p:spPr>
        <p:txBody>
          <a:bodyPr spcFirstLastPara="1" wrap="square" lIns="0" tIns="26650" rIns="0" bIns="0" anchor="t" anchorCtr="0">
            <a:spAutoFit/>
          </a:bodyPr>
          <a:lstStyle/>
          <a:p>
            <a:pPr marL="12700" marR="5080" lvl="0" indent="0" algn="l" rtl="0">
              <a:lnSpc>
                <a:spcPct val="100000"/>
              </a:lnSpc>
              <a:spcBef>
                <a:spcPts val="0"/>
              </a:spcBef>
              <a:spcAft>
                <a:spcPts val="0"/>
              </a:spcAft>
              <a:buClr>
                <a:srgbClr val="000000"/>
              </a:buClr>
              <a:buSzPts val="1900"/>
              <a:buFont typeface="Arial"/>
              <a:buNone/>
            </a:pPr>
            <a:r>
              <a:rPr lang="en-US" sz="1900" b="1" i="0" u="none" strike="noStrike" cap="none">
                <a:solidFill>
                  <a:schemeClr val="dk1"/>
                </a:solidFill>
                <a:latin typeface="Signika"/>
                <a:ea typeface="Signika"/>
                <a:cs typeface="Signika"/>
                <a:sym typeface="Signika"/>
              </a:rPr>
              <a:t>Switch off  checking</a:t>
            </a:r>
            <a:endParaRPr sz="1900" b="1" i="0" u="none" strike="noStrike" cap="none">
              <a:solidFill>
                <a:schemeClr val="dk1"/>
              </a:solidFill>
              <a:latin typeface="Signika"/>
              <a:ea typeface="Signika"/>
              <a:cs typeface="Signika"/>
              <a:sym typeface="Signika"/>
            </a:endParaRPr>
          </a:p>
        </p:txBody>
      </p:sp>
      <p:sp>
        <p:nvSpPr>
          <p:cNvPr id="435" name="Google Shape;435;p12"/>
          <p:cNvSpPr/>
          <p:nvPr/>
        </p:nvSpPr>
        <p:spPr>
          <a:xfrm>
            <a:off x="1193100" y="4593775"/>
            <a:ext cx="2079300" cy="763500"/>
          </a:xfrm>
          <a:prstGeom prst="wedgeRoundRectCallout">
            <a:avLst>
              <a:gd name="adj1" fmla="val 90556"/>
              <a:gd name="adj2" fmla="val 59270"/>
              <a:gd name="adj3" fmla="val 0"/>
            </a:avLst>
          </a:prstGeom>
          <a:solidFill>
            <a:srgbClr val="EAD1DC"/>
          </a:solidFill>
          <a:ln w="38100" cap="flat" cmpd="sng">
            <a:solidFill>
              <a:srgbClr val="BC0A8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36" name="Google Shape;436;p12"/>
          <p:cNvSpPr txBox="1"/>
          <p:nvPr/>
        </p:nvSpPr>
        <p:spPr>
          <a:xfrm>
            <a:off x="1412879" y="4714822"/>
            <a:ext cx="1740600" cy="521400"/>
          </a:xfrm>
          <a:prstGeom prst="rect">
            <a:avLst/>
          </a:prstGeom>
          <a:noFill/>
          <a:ln>
            <a:noFill/>
          </a:ln>
        </p:spPr>
        <p:txBody>
          <a:bodyPr spcFirstLastPara="1" wrap="square" lIns="0" tIns="28575" rIns="0" bIns="0" anchor="t" anchorCtr="0">
            <a:spAutoFit/>
          </a:bodyPr>
          <a:lstStyle/>
          <a:p>
            <a:pPr marL="12700" marR="508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dk1"/>
                </a:solidFill>
                <a:latin typeface="Signika"/>
                <a:ea typeface="Signika"/>
                <a:cs typeface="Signika"/>
                <a:sym typeface="Signika"/>
              </a:rPr>
              <a:t>Delete constraint  checking</a:t>
            </a:r>
            <a:endParaRPr sz="1600" b="1" i="0" u="none" strike="noStrike" cap="none">
              <a:solidFill>
                <a:schemeClr val="dk1"/>
              </a:solidFill>
              <a:latin typeface="Signika"/>
              <a:ea typeface="Signika"/>
              <a:cs typeface="Signika"/>
              <a:sym typeface="Signika"/>
            </a:endParaRPr>
          </a:p>
        </p:txBody>
      </p:sp>
      <p:grpSp>
        <p:nvGrpSpPr>
          <p:cNvPr id="437" name="Google Shape;437;p12"/>
          <p:cNvGrpSpPr/>
          <p:nvPr/>
        </p:nvGrpSpPr>
        <p:grpSpPr>
          <a:xfrm>
            <a:off x="10234739" y="-23399"/>
            <a:ext cx="2052572" cy="7197960"/>
            <a:chOff x="7676246" y="-17550"/>
            <a:chExt cx="1539467" cy="5398605"/>
          </a:xfrm>
        </p:grpSpPr>
        <p:grpSp>
          <p:nvGrpSpPr>
            <p:cNvPr id="438" name="Google Shape;438;p12"/>
            <p:cNvGrpSpPr/>
            <p:nvPr/>
          </p:nvGrpSpPr>
          <p:grpSpPr>
            <a:xfrm>
              <a:off x="7676246" y="0"/>
              <a:ext cx="1467652" cy="5381055"/>
              <a:chOff x="15352492" y="1"/>
              <a:chExt cx="2935304" cy="10762111"/>
            </a:xfrm>
          </p:grpSpPr>
          <p:sp>
            <p:nvSpPr>
              <p:cNvPr id="439" name="Google Shape;439;p12"/>
              <p:cNvSpPr/>
              <p:nvPr/>
            </p:nvSpPr>
            <p:spPr>
              <a:xfrm>
                <a:off x="17433020" y="1"/>
                <a:ext cx="854700" cy="10286700"/>
              </a:xfrm>
              <a:prstGeom prst="rect">
                <a:avLst/>
              </a:prstGeom>
              <a:solidFill>
                <a:srgbClr val="70AD47"/>
              </a:solidFill>
              <a:ln>
                <a:noFill/>
              </a:ln>
            </p:spPr>
            <p:txBody>
              <a:bodyPr spcFirstLastPara="1" wrap="square" lIns="30500" tIns="30500" rIns="30500" bIns="305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Signika Light"/>
                  <a:ea typeface="Signika Light"/>
                  <a:cs typeface="Signika Light"/>
                  <a:sym typeface="Signika Light"/>
                </a:endParaRPr>
              </a:p>
            </p:txBody>
          </p:sp>
          <p:grpSp>
            <p:nvGrpSpPr>
              <p:cNvPr id="440" name="Google Shape;440;p12"/>
              <p:cNvGrpSpPr/>
              <p:nvPr/>
            </p:nvGrpSpPr>
            <p:grpSpPr>
              <a:xfrm>
                <a:off x="15352492" y="6403876"/>
                <a:ext cx="2935304" cy="4358236"/>
                <a:chOff x="11118175" y="876998"/>
                <a:chExt cx="3412350" cy="5066538"/>
              </a:xfrm>
            </p:grpSpPr>
            <p:pic>
              <p:nvPicPr>
                <p:cNvPr id="441" name="Google Shape;441;p12"/>
                <p:cNvPicPr preferRelativeResize="0"/>
                <p:nvPr/>
              </p:nvPicPr>
              <p:blipFill rotWithShape="1">
                <a:blip r:embed="rId3">
                  <a:alphaModFix/>
                </a:blip>
                <a:srcRect/>
                <a:stretch/>
              </p:blipFill>
              <p:spPr>
                <a:xfrm>
                  <a:off x="12447025" y="1618748"/>
                  <a:ext cx="1192025" cy="1192025"/>
                </a:xfrm>
                <a:prstGeom prst="rect">
                  <a:avLst/>
                </a:prstGeom>
                <a:noFill/>
                <a:ln>
                  <a:noFill/>
                </a:ln>
              </p:spPr>
            </p:pic>
            <p:pic>
              <p:nvPicPr>
                <p:cNvPr id="442" name="Google Shape;442;p12"/>
                <p:cNvPicPr preferRelativeResize="0"/>
                <p:nvPr/>
              </p:nvPicPr>
              <p:blipFill rotWithShape="1">
                <a:blip r:embed="rId4">
                  <a:alphaModFix/>
                </a:blip>
                <a:srcRect/>
                <a:stretch/>
              </p:blipFill>
              <p:spPr>
                <a:xfrm>
                  <a:off x="12901125" y="2415748"/>
                  <a:ext cx="1192025" cy="1192025"/>
                </a:xfrm>
                <a:prstGeom prst="rect">
                  <a:avLst/>
                </a:prstGeom>
                <a:noFill/>
                <a:ln>
                  <a:noFill/>
                </a:ln>
              </p:spPr>
            </p:pic>
            <p:pic>
              <p:nvPicPr>
                <p:cNvPr id="443" name="Google Shape;443;p12"/>
                <p:cNvPicPr preferRelativeResize="0"/>
                <p:nvPr/>
              </p:nvPicPr>
              <p:blipFill rotWithShape="1">
                <a:blip r:embed="rId5">
                  <a:alphaModFix/>
                </a:blip>
                <a:srcRect/>
                <a:stretch/>
              </p:blipFill>
              <p:spPr>
                <a:xfrm>
                  <a:off x="11566050" y="3192498"/>
                  <a:ext cx="1192025" cy="1192025"/>
                </a:xfrm>
                <a:prstGeom prst="rect">
                  <a:avLst/>
                </a:prstGeom>
                <a:noFill/>
                <a:ln>
                  <a:noFill/>
                </a:ln>
              </p:spPr>
            </p:pic>
            <p:pic>
              <p:nvPicPr>
                <p:cNvPr id="444" name="Google Shape;444;p12"/>
                <p:cNvPicPr preferRelativeResize="0"/>
                <p:nvPr/>
              </p:nvPicPr>
              <p:blipFill rotWithShape="1">
                <a:blip r:embed="rId6">
                  <a:alphaModFix/>
                </a:blip>
                <a:srcRect/>
                <a:stretch/>
              </p:blipFill>
              <p:spPr>
                <a:xfrm>
                  <a:off x="12002050" y="2415748"/>
                  <a:ext cx="1192025" cy="1192025"/>
                </a:xfrm>
                <a:prstGeom prst="rect">
                  <a:avLst/>
                </a:prstGeom>
                <a:noFill/>
                <a:ln>
                  <a:noFill/>
                </a:ln>
              </p:spPr>
            </p:pic>
            <p:pic>
              <p:nvPicPr>
                <p:cNvPr id="445" name="Google Shape;445;p12"/>
                <p:cNvPicPr preferRelativeResize="0"/>
                <p:nvPr/>
              </p:nvPicPr>
              <p:blipFill rotWithShape="1">
                <a:blip r:embed="rId7">
                  <a:alphaModFix/>
                </a:blip>
                <a:srcRect/>
                <a:stretch/>
              </p:blipFill>
              <p:spPr>
                <a:xfrm>
                  <a:off x="12901125" y="876998"/>
                  <a:ext cx="1192025" cy="1192025"/>
                </a:xfrm>
                <a:prstGeom prst="rect">
                  <a:avLst/>
                </a:prstGeom>
                <a:noFill/>
                <a:ln>
                  <a:noFill/>
                </a:ln>
              </p:spPr>
            </p:pic>
            <p:pic>
              <p:nvPicPr>
                <p:cNvPr id="446" name="Google Shape;446;p12"/>
                <p:cNvPicPr preferRelativeResize="0"/>
                <p:nvPr/>
              </p:nvPicPr>
              <p:blipFill rotWithShape="1">
                <a:blip r:embed="rId8">
                  <a:alphaModFix/>
                </a:blip>
                <a:srcRect/>
                <a:stretch/>
              </p:blipFill>
              <p:spPr>
                <a:xfrm>
                  <a:off x="11566050" y="1618748"/>
                  <a:ext cx="1192025" cy="1192025"/>
                </a:xfrm>
                <a:prstGeom prst="rect">
                  <a:avLst/>
                </a:prstGeom>
                <a:noFill/>
                <a:ln>
                  <a:noFill/>
                </a:ln>
              </p:spPr>
            </p:pic>
            <p:pic>
              <p:nvPicPr>
                <p:cNvPr id="447" name="Google Shape;447;p12"/>
                <p:cNvPicPr preferRelativeResize="0"/>
                <p:nvPr/>
              </p:nvPicPr>
              <p:blipFill rotWithShape="1">
                <a:blip r:embed="rId9">
                  <a:alphaModFix/>
                </a:blip>
                <a:srcRect/>
                <a:stretch/>
              </p:blipFill>
              <p:spPr>
                <a:xfrm>
                  <a:off x="12447025" y="3192498"/>
                  <a:ext cx="1192025" cy="1192025"/>
                </a:xfrm>
                <a:prstGeom prst="rect">
                  <a:avLst/>
                </a:prstGeom>
                <a:noFill/>
                <a:ln>
                  <a:noFill/>
                </a:ln>
              </p:spPr>
            </p:pic>
            <p:pic>
              <p:nvPicPr>
                <p:cNvPr id="448" name="Google Shape;448;p12"/>
                <p:cNvPicPr preferRelativeResize="0"/>
                <p:nvPr/>
              </p:nvPicPr>
              <p:blipFill rotWithShape="1">
                <a:blip r:embed="rId10">
                  <a:alphaModFix/>
                </a:blip>
                <a:srcRect/>
                <a:stretch/>
              </p:blipFill>
              <p:spPr>
                <a:xfrm>
                  <a:off x="11118175" y="2415748"/>
                  <a:ext cx="1192025" cy="1192025"/>
                </a:xfrm>
                <a:prstGeom prst="rect">
                  <a:avLst/>
                </a:prstGeom>
                <a:noFill/>
                <a:ln>
                  <a:noFill/>
                </a:ln>
              </p:spPr>
            </p:pic>
            <p:pic>
              <p:nvPicPr>
                <p:cNvPr id="449" name="Google Shape;449;p12"/>
                <p:cNvPicPr preferRelativeResize="0"/>
                <p:nvPr/>
              </p:nvPicPr>
              <p:blipFill rotWithShape="1">
                <a:blip r:embed="rId10">
                  <a:alphaModFix/>
                </a:blip>
                <a:srcRect/>
                <a:stretch/>
              </p:blipFill>
              <p:spPr>
                <a:xfrm>
                  <a:off x="12884400" y="3954511"/>
                  <a:ext cx="1192025" cy="1192025"/>
                </a:xfrm>
                <a:prstGeom prst="rect">
                  <a:avLst/>
                </a:prstGeom>
                <a:noFill/>
                <a:ln>
                  <a:noFill/>
                </a:ln>
              </p:spPr>
            </p:pic>
            <p:pic>
              <p:nvPicPr>
                <p:cNvPr id="450" name="Google Shape;450;p12"/>
                <p:cNvPicPr preferRelativeResize="0"/>
                <p:nvPr/>
              </p:nvPicPr>
              <p:blipFill rotWithShape="1">
                <a:blip r:embed="rId11">
                  <a:alphaModFix/>
                </a:blip>
                <a:srcRect/>
                <a:stretch/>
              </p:blipFill>
              <p:spPr>
                <a:xfrm>
                  <a:off x="13338500" y="4751511"/>
                  <a:ext cx="1192025" cy="1192025"/>
                </a:xfrm>
                <a:prstGeom prst="rect">
                  <a:avLst/>
                </a:prstGeom>
                <a:noFill/>
                <a:ln>
                  <a:noFill/>
                </a:ln>
              </p:spPr>
            </p:pic>
            <p:pic>
              <p:nvPicPr>
                <p:cNvPr id="451" name="Google Shape;451;p12"/>
                <p:cNvPicPr preferRelativeResize="0"/>
                <p:nvPr/>
              </p:nvPicPr>
              <p:blipFill rotWithShape="1">
                <a:blip r:embed="rId12">
                  <a:alphaModFix/>
                </a:blip>
                <a:srcRect/>
                <a:stretch/>
              </p:blipFill>
              <p:spPr>
                <a:xfrm>
                  <a:off x="12439425" y="4751511"/>
                  <a:ext cx="1192025" cy="1192025"/>
                </a:xfrm>
                <a:prstGeom prst="rect">
                  <a:avLst/>
                </a:prstGeom>
                <a:noFill/>
                <a:ln>
                  <a:noFill/>
                </a:ln>
              </p:spPr>
            </p:pic>
            <p:pic>
              <p:nvPicPr>
                <p:cNvPr id="452" name="Google Shape;452;p12"/>
                <p:cNvPicPr preferRelativeResize="0"/>
                <p:nvPr/>
              </p:nvPicPr>
              <p:blipFill rotWithShape="1">
                <a:blip r:embed="rId13">
                  <a:alphaModFix/>
                </a:blip>
                <a:srcRect/>
                <a:stretch/>
              </p:blipFill>
              <p:spPr>
                <a:xfrm>
                  <a:off x="13338500" y="3192511"/>
                  <a:ext cx="1192025" cy="1192025"/>
                </a:xfrm>
                <a:prstGeom prst="rect">
                  <a:avLst/>
                </a:prstGeom>
                <a:noFill/>
                <a:ln>
                  <a:noFill/>
                </a:ln>
              </p:spPr>
            </p:pic>
            <p:pic>
              <p:nvPicPr>
                <p:cNvPr id="453" name="Google Shape;453;p12"/>
                <p:cNvPicPr preferRelativeResize="0"/>
                <p:nvPr/>
              </p:nvPicPr>
              <p:blipFill rotWithShape="1">
                <a:blip r:embed="rId14">
                  <a:alphaModFix/>
                </a:blip>
                <a:srcRect/>
                <a:stretch/>
              </p:blipFill>
              <p:spPr>
                <a:xfrm>
                  <a:off x="12003425" y="3954511"/>
                  <a:ext cx="1192025" cy="1192025"/>
                </a:xfrm>
                <a:prstGeom prst="rect">
                  <a:avLst/>
                </a:prstGeom>
                <a:noFill/>
                <a:ln>
                  <a:noFill/>
                </a:ln>
              </p:spPr>
            </p:pic>
            <p:pic>
              <p:nvPicPr>
                <p:cNvPr id="454" name="Google Shape;454;p12"/>
                <p:cNvPicPr preferRelativeResize="0"/>
                <p:nvPr/>
              </p:nvPicPr>
              <p:blipFill rotWithShape="1">
                <a:blip r:embed="rId15">
                  <a:alphaModFix/>
                </a:blip>
                <a:srcRect/>
                <a:stretch/>
              </p:blipFill>
              <p:spPr>
                <a:xfrm>
                  <a:off x="11555550" y="4751511"/>
                  <a:ext cx="1192025" cy="1192025"/>
                </a:xfrm>
                <a:prstGeom prst="rect">
                  <a:avLst/>
                </a:prstGeom>
                <a:noFill/>
                <a:ln>
                  <a:noFill/>
                </a:ln>
              </p:spPr>
            </p:pic>
          </p:grpSp>
        </p:grpSp>
        <p:pic>
          <p:nvPicPr>
            <p:cNvPr id="455" name="Google Shape;455;p12"/>
            <p:cNvPicPr preferRelativeResize="0"/>
            <p:nvPr/>
          </p:nvPicPr>
          <p:blipFill rotWithShape="1">
            <a:blip r:embed="rId16">
              <a:alphaModFix/>
            </a:blip>
            <a:srcRect/>
            <a:stretch/>
          </p:blipFill>
          <p:spPr>
            <a:xfrm>
              <a:off x="8252538" y="-17550"/>
              <a:ext cx="963175" cy="963175"/>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460"/>
        <p:cNvGrpSpPr/>
        <p:nvPr/>
      </p:nvGrpSpPr>
      <p:grpSpPr>
        <a:xfrm>
          <a:off x="0" y="0"/>
          <a:ext cx="0" cy="0"/>
          <a:chOff x="0" y="0"/>
          <a:chExt cx="0" cy="0"/>
        </a:xfrm>
      </p:grpSpPr>
      <p:sp>
        <p:nvSpPr>
          <p:cNvPr id="461" name="Google Shape;461;p13"/>
          <p:cNvSpPr/>
          <p:nvPr/>
        </p:nvSpPr>
        <p:spPr>
          <a:xfrm>
            <a:off x="-52912" y="1179450"/>
            <a:ext cx="11661300" cy="5394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Signika"/>
              <a:ea typeface="Signika"/>
              <a:cs typeface="Signika"/>
              <a:sym typeface="Signika"/>
            </a:endParaRPr>
          </a:p>
        </p:txBody>
      </p:sp>
      <p:sp>
        <p:nvSpPr>
          <p:cNvPr id="462" name="Google Shape;462;p13"/>
          <p:cNvSpPr/>
          <p:nvPr/>
        </p:nvSpPr>
        <p:spPr>
          <a:xfrm>
            <a:off x="-923798" y="2979925"/>
            <a:ext cx="1802400" cy="1558800"/>
          </a:xfrm>
          <a:prstGeom prst="hexagon">
            <a:avLst>
              <a:gd name="adj" fmla="val 25000"/>
              <a:gd name="vf" fmla="val 115470"/>
            </a:avLst>
          </a:prstGeom>
          <a:solidFill>
            <a:srgbClr val="BC0A80"/>
          </a:solidFill>
          <a:ln>
            <a:noFill/>
          </a:ln>
        </p:spPr>
        <p:txBody>
          <a:bodyPr spcFirstLastPara="1" wrap="square" lIns="60950" tIns="60950" rIns="60950" bIns="6095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Signika"/>
              <a:ea typeface="Signika"/>
              <a:cs typeface="Signika"/>
              <a:sym typeface="Signika"/>
            </a:endParaRPr>
          </a:p>
        </p:txBody>
      </p:sp>
      <p:sp>
        <p:nvSpPr>
          <p:cNvPr id="463" name="Google Shape;463;p13"/>
          <p:cNvSpPr txBox="1"/>
          <p:nvPr/>
        </p:nvSpPr>
        <p:spPr>
          <a:xfrm>
            <a:off x="1040395" y="98825"/>
            <a:ext cx="6438000" cy="7635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Clr>
                <a:schemeClr val="dk1"/>
              </a:buClr>
              <a:buSzPts val="990"/>
              <a:buFont typeface="Karla"/>
              <a:buNone/>
            </a:pPr>
            <a:r>
              <a:rPr lang="en-US" sz="4800" b="1" i="0" u="none" strike="noStrike" cap="none">
                <a:solidFill>
                  <a:schemeClr val="lt1"/>
                </a:solidFill>
                <a:latin typeface="Signika"/>
                <a:ea typeface="Signika"/>
                <a:cs typeface="Signika"/>
                <a:sym typeface="Signika"/>
              </a:rPr>
              <a:t>Remove Tables in SQL</a:t>
            </a:r>
            <a:endParaRPr sz="4800" b="0" i="0" u="none" strike="noStrike" cap="none">
              <a:solidFill>
                <a:schemeClr val="lt1"/>
              </a:solidFill>
              <a:latin typeface="Signika"/>
              <a:ea typeface="Signika"/>
              <a:cs typeface="Signika"/>
              <a:sym typeface="Signika"/>
            </a:endParaRPr>
          </a:p>
        </p:txBody>
      </p:sp>
      <p:sp>
        <p:nvSpPr>
          <p:cNvPr id="464" name="Google Shape;464;p13"/>
          <p:cNvSpPr txBox="1"/>
          <p:nvPr/>
        </p:nvSpPr>
        <p:spPr>
          <a:xfrm>
            <a:off x="1248717" y="1690029"/>
            <a:ext cx="8660700" cy="745200"/>
          </a:xfrm>
          <a:prstGeom prst="rect">
            <a:avLst/>
          </a:prstGeom>
          <a:noFill/>
          <a:ln>
            <a:noFill/>
          </a:ln>
        </p:spPr>
        <p:txBody>
          <a:bodyPr spcFirstLastPara="1" wrap="square" lIns="0" tIns="12700" rIns="0" bIns="0" anchor="t" anchorCtr="0">
            <a:spAutoFit/>
          </a:bodyPr>
          <a:lstStyle/>
          <a:p>
            <a:pPr marL="405765" marR="5080" lvl="0" indent="-393700" algn="l" rtl="0">
              <a:lnSpc>
                <a:spcPct val="144400"/>
              </a:lnSpc>
              <a:spcBef>
                <a:spcPts val="0"/>
              </a:spcBef>
              <a:spcAft>
                <a:spcPts val="0"/>
              </a:spcAft>
              <a:buClr>
                <a:srgbClr val="000000"/>
              </a:buClr>
              <a:buSzPts val="1800"/>
              <a:buFont typeface="Arial"/>
              <a:buNone/>
            </a:pPr>
            <a:r>
              <a:rPr lang="en-US" sz="1800" b="0" i="0" u="none" strike="noStrike" cap="none">
                <a:solidFill>
                  <a:schemeClr val="dk1"/>
                </a:solidFill>
                <a:latin typeface="Signika"/>
                <a:ea typeface="Signika"/>
                <a:cs typeface="Signika"/>
                <a:sym typeface="Signika"/>
              </a:rPr>
              <a:t>Remove tables from the database in SQL using the DROP TABLE statement  Syntax is:</a:t>
            </a:r>
            <a:endParaRPr sz="1800" b="0" i="0" u="none" strike="noStrike" cap="none">
              <a:solidFill>
                <a:schemeClr val="dk1"/>
              </a:solidFill>
              <a:latin typeface="Signika"/>
              <a:ea typeface="Signika"/>
              <a:cs typeface="Signika"/>
              <a:sym typeface="Signika"/>
            </a:endParaRPr>
          </a:p>
          <a:p>
            <a:pPr marL="1601470" marR="0" lvl="0" indent="0" algn="l" rtl="0">
              <a:lnSpc>
                <a:spcPct val="100000"/>
              </a:lnSpc>
              <a:spcBef>
                <a:spcPts val="430"/>
              </a:spcBef>
              <a:spcAft>
                <a:spcPts val="0"/>
              </a:spcAft>
              <a:buClr>
                <a:srgbClr val="000000"/>
              </a:buClr>
              <a:buSzPts val="1800"/>
              <a:buFont typeface="Arial"/>
              <a:buNone/>
            </a:pPr>
            <a:r>
              <a:rPr lang="en-US" sz="1800" b="0" i="0" u="none" strike="noStrike" cap="none">
                <a:solidFill>
                  <a:schemeClr val="dk1"/>
                </a:solidFill>
                <a:latin typeface="Signika"/>
                <a:ea typeface="Signika"/>
                <a:cs typeface="Signika"/>
                <a:sym typeface="Signika"/>
              </a:rPr>
              <a:t>DROP TABLE </a:t>
            </a:r>
            <a:r>
              <a:rPr lang="en-US" sz="1800" b="0" i="1" u="none" strike="noStrike" cap="none">
                <a:solidFill>
                  <a:schemeClr val="dk1"/>
                </a:solidFill>
                <a:latin typeface="Signika"/>
                <a:ea typeface="Signika"/>
                <a:cs typeface="Signika"/>
                <a:sym typeface="Signika"/>
              </a:rPr>
              <a:t>tablename </a:t>
            </a:r>
            <a:r>
              <a:rPr lang="en-US" sz="1800" b="0" i="0" u="none" strike="noStrike" cap="none">
                <a:solidFill>
                  <a:schemeClr val="dk1"/>
                </a:solidFill>
                <a:latin typeface="Signika"/>
                <a:ea typeface="Signika"/>
                <a:cs typeface="Signika"/>
                <a:sym typeface="Signika"/>
              </a:rPr>
              <a:t>[CASCADE];</a:t>
            </a:r>
            <a:endParaRPr sz="1800" b="0" i="0" u="none" strike="noStrike" cap="none">
              <a:solidFill>
                <a:schemeClr val="dk1"/>
              </a:solidFill>
              <a:latin typeface="Signika"/>
              <a:ea typeface="Signika"/>
              <a:cs typeface="Signika"/>
              <a:sym typeface="Signika"/>
            </a:endParaRPr>
          </a:p>
        </p:txBody>
      </p:sp>
      <p:sp>
        <p:nvSpPr>
          <p:cNvPr id="465" name="Google Shape;465;p13"/>
          <p:cNvSpPr txBox="1"/>
          <p:nvPr/>
        </p:nvSpPr>
        <p:spPr>
          <a:xfrm>
            <a:off x="1242433" y="2837474"/>
            <a:ext cx="4060200" cy="1031100"/>
          </a:xfrm>
          <a:prstGeom prst="rect">
            <a:avLst/>
          </a:prstGeom>
          <a:noFill/>
          <a:ln>
            <a:noFill/>
          </a:ln>
        </p:spPr>
        <p:txBody>
          <a:bodyPr spcFirstLastPara="1" wrap="square" lIns="0" tIns="10095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BC0A80"/>
                </a:solidFill>
                <a:latin typeface="Signika"/>
                <a:ea typeface="Signika"/>
                <a:cs typeface="Signika"/>
                <a:sym typeface="Signika"/>
              </a:rPr>
              <a:t>EXAMPLE 1</a:t>
            </a:r>
            <a:endParaRPr sz="1400" b="0" i="0" u="none" strike="noStrike" cap="none">
              <a:solidFill>
                <a:srgbClr val="BC0A80"/>
              </a:solidFill>
              <a:latin typeface="Signika"/>
              <a:ea typeface="Signika"/>
              <a:cs typeface="Signika"/>
              <a:sym typeface="Signika"/>
            </a:endParaRPr>
          </a:p>
          <a:p>
            <a:pPr marL="1223645" marR="5080" lvl="0" indent="1268" algn="l" rtl="0">
              <a:lnSpc>
                <a:spcPct val="128899"/>
              </a:lnSpc>
              <a:spcBef>
                <a:spcPts val="70"/>
              </a:spcBef>
              <a:spcAft>
                <a:spcPts val="0"/>
              </a:spcAft>
              <a:buClr>
                <a:srgbClr val="000000"/>
              </a:buClr>
              <a:buSzPts val="1800"/>
              <a:buFont typeface="Arial"/>
              <a:buNone/>
            </a:pPr>
            <a:r>
              <a:rPr lang="en-US" sz="1800" b="0" i="0" u="none" strike="noStrike" cap="none">
                <a:solidFill>
                  <a:schemeClr val="dk1"/>
                </a:solidFill>
                <a:latin typeface="Signika"/>
                <a:ea typeface="Signika"/>
                <a:cs typeface="Signika"/>
                <a:sym typeface="Signika"/>
              </a:rPr>
              <a:t>DROP TABLE Payslip;</a:t>
            </a:r>
            <a:endParaRPr sz="1800">
              <a:solidFill>
                <a:schemeClr val="dk1"/>
              </a:solidFill>
              <a:latin typeface="Signika"/>
              <a:ea typeface="Signika"/>
              <a:cs typeface="Signika"/>
              <a:sym typeface="Signika"/>
            </a:endParaRPr>
          </a:p>
          <a:p>
            <a:pPr marL="1223645" marR="5080" lvl="0" indent="1269" algn="l" rtl="0">
              <a:lnSpc>
                <a:spcPct val="128899"/>
              </a:lnSpc>
              <a:spcBef>
                <a:spcPts val="70"/>
              </a:spcBef>
              <a:spcAft>
                <a:spcPts val="0"/>
              </a:spcAft>
              <a:buClr>
                <a:srgbClr val="000000"/>
              </a:buClr>
              <a:buSzPts val="1800"/>
              <a:buFont typeface="Arial"/>
              <a:buNone/>
            </a:pPr>
            <a:r>
              <a:rPr lang="en-US" sz="1800" b="0" i="0" u="none" strike="noStrike" cap="none">
                <a:solidFill>
                  <a:schemeClr val="dk1"/>
                </a:solidFill>
                <a:latin typeface="Signika"/>
                <a:ea typeface="Signika"/>
                <a:cs typeface="Signika"/>
                <a:sym typeface="Signika"/>
              </a:rPr>
              <a:t>DROP TABLE Driver;</a:t>
            </a:r>
            <a:endParaRPr sz="1800" b="0" i="0" u="none" strike="noStrike" cap="none">
              <a:solidFill>
                <a:schemeClr val="dk1"/>
              </a:solidFill>
              <a:latin typeface="Signika"/>
              <a:ea typeface="Signika"/>
              <a:cs typeface="Signika"/>
              <a:sym typeface="Signika"/>
            </a:endParaRPr>
          </a:p>
        </p:txBody>
      </p:sp>
      <p:sp>
        <p:nvSpPr>
          <p:cNvPr id="466" name="Google Shape;466;p13"/>
          <p:cNvSpPr txBox="1"/>
          <p:nvPr/>
        </p:nvSpPr>
        <p:spPr>
          <a:xfrm>
            <a:off x="1242433" y="4020920"/>
            <a:ext cx="8774100" cy="2313600"/>
          </a:xfrm>
          <a:prstGeom prst="rect">
            <a:avLst/>
          </a:prstGeom>
          <a:noFill/>
          <a:ln>
            <a:noFill/>
          </a:ln>
        </p:spPr>
        <p:txBody>
          <a:bodyPr spcFirstLastPara="1" wrap="square" lIns="0" tIns="12700" rIns="0" bIns="0" anchor="t" anchorCtr="0">
            <a:spAutoFit/>
          </a:bodyPr>
          <a:lstStyle/>
          <a:p>
            <a:pPr marL="28575"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BC0A80"/>
                </a:solidFill>
                <a:latin typeface="Signika"/>
                <a:ea typeface="Signika"/>
                <a:cs typeface="Signika"/>
                <a:sym typeface="Signika"/>
              </a:rPr>
              <a:t>EXAMPLE 2</a:t>
            </a:r>
            <a:endParaRPr sz="1400" b="0" i="0" u="none" strike="noStrike" cap="none">
              <a:solidFill>
                <a:srgbClr val="BC0A80"/>
              </a:solidFill>
              <a:latin typeface="Signika"/>
              <a:ea typeface="Signika"/>
              <a:cs typeface="Signika"/>
              <a:sym typeface="Signika"/>
            </a:endParaRPr>
          </a:p>
          <a:p>
            <a:pPr marL="1339850" marR="0" lvl="0" indent="0" algn="l" rtl="0">
              <a:lnSpc>
                <a:spcPct val="100000"/>
              </a:lnSpc>
              <a:spcBef>
                <a:spcPts val="1390"/>
              </a:spcBef>
              <a:spcAft>
                <a:spcPts val="0"/>
              </a:spcAft>
              <a:buClr>
                <a:srgbClr val="000000"/>
              </a:buClr>
              <a:buSzPts val="1800"/>
              <a:buFont typeface="Arial"/>
              <a:buNone/>
            </a:pPr>
            <a:r>
              <a:rPr lang="en-US" sz="1800" b="0" i="0" u="none" strike="noStrike" cap="none">
                <a:solidFill>
                  <a:schemeClr val="dk1"/>
                </a:solidFill>
                <a:latin typeface="Signika"/>
                <a:ea typeface="Signika"/>
                <a:cs typeface="Signika"/>
                <a:sym typeface="Signika"/>
              </a:rPr>
              <a:t>DROP TABLE Driver CASCADE;</a:t>
            </a:r>
            <a:endParaRPr sz="1800" b="0" i="0" u="none" strike="noStrike" cap="none">
              <a:solidFill>
                <a:schemeClr val="dk1"/>
              </a:solidFill>
              <a:latin typeface="Signika"/>
              <a:ea typeface="Signika"/>
              <a:cs typeface="Signika"/>
              <a:sym typeface="Signika"/>
            </a:endParaRPr>
          </a:p>
          <a:p>
            <a:pPr marL="1339850" marR="0" lvl="0" indent="0" algn="l" rtl="0">
              <a:lnSpc>
                <a:spcPct val="100000"/>
              </a:lnSpc>
              <a:spcBef>
                <a:spcPts val="1390"/>
              </a:spcBef>
              <a:spcAft>
                <a:spcPts val="0"/>
              </a:spcAft>
              <a:buClr>
                <a:srgbClr val="000000"/>
              </a:buClr>
              <a:buSzPts val="700"/>
              <a:buFont typeface="Arial"/>
              <a:buNone/>
            </a:pPr>
            <a:endParaRPr sz="700" b="0" i="0" u="none" strike="noStrike" cap="none">
              <a:solidFill>
                <a:schemeClr val="dk1"/>
              </a:solidFill>
              <a:latin typeface="Signika"/>
              <a:ea typeface="Signika"/>
              <a:cs typeface="Signika"/>
              <a:sym typeface="Signika"/>
            </a:endParaRPr>
          </a:p>
          <a:p>
            <a:pPr marL="0" marR="1902460" lvl="0" indent="0" algn="r" rtl="0">
              <a:lnSpc>
                <a:spcPct val="118611"/>
              </a:lnSpc>
              <a:spcBef>
                <a:spcPts val="5"/>
              </a:spcBef>
              <a:spcAft>
                <a:spcPts val="0"/>
              </a:spcAft>
              <a:buClr>
                <a:srgbClr val="000000"/>
              </a:buClr>
              <a:buSzPts val="1800"/>
              <a:buFont typeface="Arial"/>
              <a:buNone/>
            </a:pPr>
            <a:r>
              <a:rPr lang="en-US" sz="1800" b="0" i="0" u="none" strike="noStrike" cap="none">
                <a:solidFill>
                  <a:schemeClr val="dk1"/>
                </a:solidFill>
                <a:latin typeface="Signika"/>
                <a:ea typeface="Signika"/>
                <a:cs typeface="Signika"/>
                <a:sym typeface="Signika"/>
              </a:rPr>
              <a:t>Would, not only remove the Driver table, but also the Payslip table</a:t>
            </a:r>
            <a:endParaRPr sz="1800" b="0" i="0" u="none" strike="noStrike" cap="none">
              <a:solidFill>
                <a:schemeClr val="dk1"/>
              </a:solidFill>
              <a:latin typeface="Signika"/>
              <a:ea typeface="Signika"/>
              <a:cs typeface="Signika"/>
              <a:sym typeface="Signika"/>
            </a:endParaRPr>
          </a:p>
          <a:p>
            <a:pPr marL="184150" marR="1948814" lvl="0" indent="-184150" algn="r" rtl="0">
              <a:lnSpc>
                <a:spcPct val="118611"/>
              </a:lnSpc>
              <a:spcBef>
                <a:spcPts val="0"/>
              </a:spcBef>
              <a:spcAft>
                <a:spcPts val="0"/>
              </a:spcAft>
              <a:buClr>
                <a:schemeClr val="dk1"/>
              </a:buClr>
              <a:buSzPts val="1800"/>
              <a:buFont typeface="Signika"/>
              <a:buChar char="-"/>
            </a:pPr>
            <a:r>
              <a:rPr lang="en-US" sz="1800" b="0" i="0" u="none" strike="noStrike" cap="none">
                <a:solidFill>
                  <a:schemeClr val="dk1"/>
                </a:solidFill>
                <a:latin typeface="Signika"/>
                <a:ea typeface="Signika"/>
                <a:cs typeface="Signika"/>
                <a:sym typeface="Signika"/>
              </a:rPr>
              <a:t>because of the foreign key constraint in the Payslip table</a:t>
            </a:r>
            <a:endParaRPr sz="1800" b="0" i="0" u="none" strike="noStrike" cap="none">
              <a:solidFill>
                <a:schemeClr val="dk1"/>
              </a:solidFill>
              <a:latin typeface="Signika"/>
              <a:ea typeface="Signika"/>
              <a:cs typeface="Signika"/>
              <a:sym typeface="Signika"/>
            </a:endParaRPr>
          </a:p>
          <a:p>
            <a:pPr marL="927100" marR="5080" lvl="0" indent="-114300" algn="l" rtl="0">
              <a:lnSpc>
                <a:spcPct val="122777"/>
              </a:lnSpc>
              <a:spcBef>
                <a:spcPts val="55"/>
              </a:spcBef>
              <a:spcAft>
                <a:spcPts val="0"/>
              </a:spcAft>
              <a:buClr>
                <a:schemeClr val="dk1"/>
              </a:buClr>
              <a:buSzPts val="1800"/>
              <a:buFont typeface="Signika"/>
              <a:buChar char="-"/>
            </a:pPr>
            <a:r>
              <a:rPr lang="en-US" sz="1800" b="0" i="0" u="none" strike="noStrike" cap="none">
                <a:solidFill>
                  <a:schemeClr val="dk1"/>
                </a:solidFill>
                <a:latin typeface="Signika"/>
                <a:ea typeface="Signika"/>
                <a:cs typeface="Signika"/>
                <a:sym typeface="Signika"/>
              </a:rPr>
              <a:t>if the Driver table is destroyed then payslips will exists for drivers that do not exist, hence the Payslip table is also dropped</a:t>
            </a:r>
            <a:endParaRPr sz="1800" b="0" i="0" u="none" strike="noStrike" cap="none">
              <a:solidFill>
                <a:schemeClr val="dk1"/>
              </a:solidFill>
              <a:latin typeface="Signika"/>
              <a:ea typeface="Signika"/>
              <a:cs typeface="Signika"/>
              <a:sym typeface="Signika"/>
            </a:endParaRPr>
          </a:p>
        </p:txBody>
      </p:sp>
      <p:sp>
        <p:nvSpPr>
          <p:cNvPr id="467" name="Google Shape;467;p13"/>
          <p:cNvSpPr/>
          <p:nvPr/>
        </p:nvSpPr>
        <p:spPr>
          <a:xfrm>
            <a:off x="6774075" y="3109225"/>
            <a:ext cx="1902900" cy="911700"/>
          </a:xfrm>
          <a:prstGeom prst="wedgeRoundRectCallout">
            <a:avLst>
              <a:gd name="adj1" fmla="val -145036"/>
              <a:gd name="adj2" fmla="val 16115"/>
              <a:gd name="adj3" fmla="val 0"/>
            </a:avLst>
          </a:prstGeom>
          <a:solidFill>
            <a:srgbClr val="EAD1DC"/>
          </a:solidFill>
          <a:ln w="38100" cap="flat" cmpd="sng">
            <a:solidFill>
              <a:srgbClr val="BC0A8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68" name="Google Shape;468;p13"/>
          <p:cNvSpPr txBox="1"/>
          <p:nvPr/>
        </p:nvSpPr>
        <p:spPr>
          <a:xfrm>
            <a:off x="6952595" y="3217132"/>
            <a:ext cx="1645800" cy="656700"/>
          </a:xfrm>
          <a:prstGeom prst="rect">
            <a:avLst/>
          </a:prstGeom>
          <a:noFill/>
          <a:ln>
            <a:noFill/>
          </a:ln>
        </p:spPr>
        <p:txBody>
          <a:bodyPr spcFirstLastPara="1" wrap="square" lIns="0" tIns="13950" rIns="0" bIns="0" anchor="t" anchorCtr="0">
            <a:spAutoFit/>
          </a:bodyPr>
          <a:lstStyle/>
          <a:p>
            <a:pPr marL="12700" marR="5080" lvl="0" indent="0" algn="l" rtl="0">
              <a:lnSpc>
                <a:spcPct val="99400"/>
              </a:lnSpc>
              <a:spcBef>
                <a:spcPts val="0"/>
              </a:spcBef>
              <a:spcAft>
                <a:spcPts val="0"/>
              </a:spcAft>
              <a:buClr>
                <a:srgbClr val="000000"/>
              </a:buClr>
              <a:buSzPts val="1400"/>
              <a:buFont typeface="Arial"/>
              <a:buNone/>
            </a:pPr>
            <a:r>
              <a:rPr lang="en-US" sz="1400" b="1" i="0" u="none" strike="noStrike" cap="none">
                <a:solidFill>
                  <a:schemeClr val="dk1"/>
                </a:solidFill>
                <a:latin typeface="Signika"/>
                <a:ea typeface="Signika"/>
                <a:cs typeface="Signika"/>
                <a:sym typeface="Signika"/>
              </a:rPr>
              <a:t>Remove Payslip and  Driver tables and their  contents</a:t>
            </a:r>
            <a:endParaRPr sz="1400" b="1" i="0" u="none" strike="noStrike" cap="none">
              <a:solidFill>
                <a:schemeClr val="dk1"/>
              </a:solidFill>
              <a:latin typeface="Signika"/>
              <a:ea typeface="Signika"/>
              <a:cs typeface="Signika"/>
              <a:sym typeface="Signika"/>
            </a:endParaRPr>
          </a:p>
        </p:txBody>
      </p:sp>
      <p:grpSp>
        <p:nvGrpSpPr>
          <p:cNvPr id="469" name="Google Shape;469;p13"/>
          <p:cNvGrpSpPr/>
          <p:nvPr/>
        </p:nvGrpSpPr>
        <p:grpSpPr>
          <a:xfrm>
            <a:off x="10234739" y="-23399"/>
            <a:ext cx="2052572" cy="7197960"/>
            <a:chOff x="7676246" y="-17550"/>
            <a:chExt cx="1539467" cy="5398605"/>
          </a:xfrm>
        </p:grpSpPr>
        <p:grpSp>
          <p:nvGrpSpPr>
            <p:cNvPr id="470" name="Google Shape;470;p13"/>
            <p:cNvGrpSpPr/>
            <p:nvPr/>
          </p:nvGrpSpPr>
          <p:grpSpPr>
            <a:xfrm>
              <a:off x="7676246" y="0"/>
              <a:ext cx="1467652" cy="5381055"/>
              <a:chOff x="15352492" y="1"/>
              <a:chExt cx="2935304" cy="10762111"/>
            </a:xfrm>
          </p:grpSpPr>
          <p:sp>
            <p:nvSpPr>
              <p:cNvPr id="471" name="Google Shape;471;p13"/>
              <p:cNvSpPr/>
              <p:nvPr/>
            </p:nvSpPr>
            <p:spPr>
              <a:xfrm>
                <a:off x="17433020" y="1"/>
                <a:ext cx="854700" cy="10286700"/>
              </a:xfrm>
              <a:prstGeom prst="rect">
                <a:avLst/>
              </a:prstGeom>
              <a:solidFill>
                <a:srgbClr val="70AD47"/>
              </a:solidFill>
              <a:ln>
                <a:noFill/>
              </a:ln>
            </p:spPr>
            <p:txBody>
              <a:bodyPr spcFirstLastPara="1" wrap="square" lIns="30500" tIns="30500" rIns="30500" bIns="305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Signika Light"/>
                  <a:ea typeface="Signika Light"/>
                  <a:cs typeface="Signika Light"/>
                  <a:sym typeface="Signika Light"/>
                </a:endParaRPr>
              </a:p>
            </p:txBody>
          </p:sp>
          <p:grpSp>
            <p:nvGrpSpPr>
              <p:cNvPr id="472" name="Google Shape;472;p13"/>
              <p:cNvGrpSpPr/>
              <p:nvPr/>
            </p:nvGrpSpPr>
            <p:grpSpPr>
              <a:xfrm>
                <a:off x="15352492" y="6403876"/>
                <a:ext cx="2935304" cy="4358236"/>
                <a:chOff x="11118175" y="876998"/>
                <a:chExt cx="3412350" cy="5066538"/>
              </a:xfrm>
            </p:grpSpPr>
            <p:pic>
              <p:nvPicPr>
                <p:cNvPr id="473" name="Google Shape;473;p13"/>
                <p:cNvPicPr preferRelativeResize="0"/>
                <p:nvPr/>
              </p:nvPicPr>
              <p:blipFill rotWithShape="1">
                <a:blip r:embed="rId3">
                  <a:alphaModFix/>
                </a:blip>
                <a:srcRect/>
                <a:stretch/>
              </p:blipFill>
              <p:spPr>
                <a:xfrm>
                  <a:off x="12447025" y="1618748"/>
                  <a:ext cx="1192025" cy="1192025"/>
                </a:xfrm>
                <a:prstGeom prst="rect">
                  <a:avLst/>
                </a:prstGeom>
                <a:noFill/>
                <a:ln>
                  <a:noFill/>
                </a:ln>
              </p:spPr>
            </p:pic>
            <p:pic>
              <p:nvPicPr>
                <p:cNvPr id="474" name="Google Shape;474;p13"/>
                <p:cNvPicPr preferRelativeResize="0"/>
                <p:nvPr/>
              </p:nvPicPr>
              <p:blipFill rotWithShape="1">
                <a:blip r:embed="rId4">
                  <a:alphaModFix/>
                </a:blip>
                <a:srcRect/>
                <a:stretch/>
              </p:blipFill>
              <p:spPr>
                <a:xfrm>
                  <a:off x="12901125" y="2415748"/>
                  <a:ext cx="1192025" cy="1192025"/>
                </a:xfrm>
                <a:prstGeom prst="rect">
                  <a:avLst/>
                </a:prstGeom>
                <a:noFill/>
                <a:ln>
                  <a:noFill/>
                </a:ln>
              </p:spPr>
            </p:pic>
            <p:pic>
              <p:nvPicPr>
                <p:cNvPr id="475" name="Google Shape;475;p13"/>
                <p:cNvPicPr preferRelativeResize="0"/>
                <p:nvPr/>
              </p:nvPicPr>
              <p:blipFill rotWithShape="1">
                <a:blip r:embed="rId5">
                  <a:alphaModFix/>
                </a:blip>
                <a:srcRect/>
                <a:stretch/>
              </p:blipFill>
              <p:spPr>
                <a:xfrm>
                  <a:off x="11566050" y="3192498"/>
                  <a:ext cx="1192025" cy="1192025"/>
                </a:xfrm>
                <a:prstGeom prst="rect">
                  <a:avLst/>
                </a:prstGeom>
                <a:noFill/>
                <a:ln>
                  <a:noFill/>
                </a:ln>
              </p:spPr>
            </p:pic>
            <p:pic>
              <p:nvPicPr>
                <p:cNvPr id="476" name="Google Shape;476;p13"/>
                <p:cNvPicPr preferRelativeResize="0"/>
                <p:nvPr/>
              </p:nvPicPr>
              <p:blipFill rotWithShape="1">
                <a:blip r:embed="rId6">
                  <a:alphaModFix/>
                </a:blip>
                <a:srcRect/>
                <a:stretch/>
              </p:blipFill>
              <p:spPr>
                <a:xfrm>
                  <a:off x="12002050" y="2415748"/>
                  <a:ext cx="1192025" cy="1192025"/>
                </a:xfrm>
                <a:prstGeom prst="rect">
                  <a:avLst/>
                </a:prstGeom>
                <a:noFill/>
                <a:ln>
                  <a:noFill/>
                </a:ln>
              </p:spPr>
            </p:pic>
            <p:pic>
              <p:nvPicPr>
                <p:cNvPr id="477" name="Google Shape;477;p13"/>
                <p:cNvPicPr preferRelativeResize="0"/>
                <p:nvPr/>
              </p:nvPicPr>
              <p:blipFill rotWithShape="1">
                <a:blip r:embed="rId7">
                  <a:alphaModFix/>
                </a:blip>
                <a:srcRect/>
                <a:stretch/>
              </p:blipFill>
              <p:spPr>
                <a:xfrm>
                  <a:off x="12901125" y="876998"/>
                  <a:ext cx="1192025" cy="1192025"/>
                </a:xfrm>
                <a:prstGeom prst="rect">
                  <a:avLst/>
                </a:prstGeom>
                <a:noFill/>
                <a:ln>
                  <a:noFill/>
                </a:ln>
              </p:spPr>
            </p:pic>
            <p:pic>
              <p:nvPicPr>
                <p:cNvPr id="478" name="Google Shape;478;p13"/>
                <p:cNvPicPr preferRelativeResize="0"/>
                <p:nvPr/>
              </p:nvPicPr>
              <p:blipFill rotWithShape="1">
                <a:blip r:embed="rId8">
                  <a:alphaModFix/>
                </a:blip>
                <a:srcRect/>
                <a:stretch/>
              </p:blipFill>
              <p:spPr>
                <a:xfrm>
                  <a:off x="11566050" y="1618748"/>
                  <a:ext cx="1192025" cy="1192025"/>
                </a:xfrm>
                <a:prstGeom prst="rect">
                  <a:avLst/>
                </a:prstGeom>
                <a:noFill/>
                <a:ln>
                  <a:noFill/>
                </a:ln>
              </p:spPr>
            </p:pic>
            <p:pic>
              <p:nvPicPr>
                <p:cNvPr id="479" name="Google Shape;479;p13"/>
                <p:cNvPicPr preferRelativeResize="0"/>
                <p:nvPr/>
              </p:nvPicPr>
              <p:blipFill rotWithShape="1">
                <a:blip r:embed="rId9">
                  <a:alphaModFix/>
                </a:blip>
                <a:srcRect/>
                <a:stretch/>
              </p:blipFill>
              <p:spPr>
                <a:xfrm>
                  <a:off x="12447025" y="3192498"/>
                  <a:ext cx="1192025" cy="1192025"/>
                </a:xfrm>
                <a:prstGeom prst="rect">
                  <a:avLst/>
                </a:prstGeom>
                <a:noFill/>
                <a:ln>
                  <a:noFill/>
                </a:ln>
              </p:spPr>
            </p:pic>
            <p:pic>
              <p:nvPicPr>
                <p:cNvPr id="480" name="Google Shape;480;p13"/>
                <p:cNvPicPr preferRelativeResize="0"/>
                <p:nvPr/>
              </p:nvPicPr>
              <p:blipFill rotWithShape="1">
                <a:blip r:embed="rId10">
                  <a:alphaModFix/>
                </a:blip>
                <a:srcRect/>
                <a:stretch/>
              </p:blipFill>
              <p:spPr>
                <a:xfrm>
                  <a:off x="11118175" y="2415748"/>
                  <a:ext cx="1192025" cy="1192025"/>
                </a:xfrm>
                <a:prstGeom prst="rect">
                  <a:avLst/>
                </a:prstGeom>
                <a:noFill/>
                <a:ln>
                  <a:noFill/>
                </a:ln>
              </p:spPr>
            </p:pic>
            <p:pic>
              <p:nvPicPr>
                <p:cNvPr id="481" name="Google Shape;481;p13"/>
                <p:cNvPicPr preferRelativeResize="0"/>
                <p:nvPr/>
              </p:nvPicPr>
              <p:blipFill rotWithShape="1">
                <a:blip r:embed="rId10">
                  <a:alphaModFix/>
                </a:blip>
                <a:srcRect/>
                <a:stretch/>
              </p:blipFill>
              <p:spPr>
                <a:xfrm>
                  <a:off x="12884400" y="3954511"/>
                  <a:ext cx="1192025" cy="1192025"/>
                </a:xfrm>
                <a:prstGeom prst="rect">
                  <a:avLst/>
                </a:prstGeom>
                <a:noFill/>
                <a:ln>
                  <a:noFill/>
                </a:ln>
              </p:spPr>
            </p:pic>
            <p:pic>
              <p:nvPicPr>
                <p:cNvPr id="482" name="Google Shape;482;p13"/>
                <p:cNvPicPr preferRelativeResize="0"/>
                <p:nvPr/>
              </p:nvPicPr>
              <p:blipFill rotWithShape="1">
                <a:blip r:embed="rId11">
                  <a:alphaModFix/>
                </a:blip>
                <a:srcRect/>
                <a:stretch/>
              </p:blipFill>
              <p:spPr>
                <a:xfrm>
                  <a:off x="13338500" y="4751511"/>
                  <a:ext cx="1192025" cy="1192025"/>
                </a:xfrm>
                <a:prstGeom prst="rect">
                  <a:avLst/>
                </a:prstGeom>
                <a:noFill/>
                <a:ln>
                  <a:noFill/>
                </a:ln>
              </p:spPr>
            </p:pic>
            <p:pic>
              <p:nvPicPr>
                <p:cNvPr id="483" name="Google Shape;483;p13"/>
                <p:cNvPicPr preferRelativeResize="0"/>
                <p:nvPr/>
              </p:nvPicPr>
              <p:blipFill rotWithShape="1">
                <a:blip r:embed="rId12">
                  <a:alphaModFix/>
                </a:blip>
                <a:srcRect/>
                <a:stretch/>
              </p:blipFill>
              <p:spPr>
                <a:xfrm>
                  <a:off x="12439425" y="4751511"/>
                  <a:ext cx="1192025" cy="1192025"/>
                </a:xfrm>
                <a:prstGeom prst="rect">
                  <a:avLst/>
                </a:prstGeom>
                <a:noFill/>
                <a:ln>
                  <a:noFill/>
                </a:ln>
              </p:spPr>
            </p:pic>
            <p:pic>
              <p:nvPicPr>
                <p:cNvPr id="484" name="Google Shape;484;p13"/>
                <p:cNvPicPr preferRelativeResize="0"/>
                <p:nvPr/>
              </p:nvPicPr>
              <p:blipFill rotWithShape="1">
                <a:blip r:embed="rId13">
                  <a:alphaModFix/>
                </a:blip>
                <a:srcRect/>
                <a:stretch/>
              </p:blipFill>
              <p:spPr>
                <a:xfrm>
                  <a:off x="13338500" y="3192511"/>
                  <a:ext cx="1192025" cy="1192025"/>
                </a:xfrm>
                <a:prstGeom prst="rect">
                  <a:avLst/>
                </a:prstGeom>
                <a:noFill/>
                <a:ln>
                  <a:noFill/>
                </a:ln>
              </p:spPr>
            </p:pic>
            <p:pic>
              <p:nvPicPr>
                <p:cNvPr id="485" name="Google Shape;485;p13"/>
                <p:cNvPicPr preferRelativeResize="0"/>
                <p:nvPr/>
              </p:nvPicPr>
              <p:blipFill rotWithShape="1">
                <a:blip r:embed="rId14">
                  <a:alphaModFix/>
                </a:blip>
                <a:srcRect/>
                <a:stretch/>
              </p:blipFill>
              <p:spPr>
                <a:xfrm>
                  <a:off x="12003425" y="3954511"/>
                  <a:ext cx="1192025" cy="1192025"/>
                </a:xfrm>
                <a:prstGeom prst="rect">
                  <a:avLst/>
                </a:prstGeom>
                <a:noFill/>
                <a:ln>
                  <a:noFill/>
                </a:ln>
              </p:spPr>
            </p:pic>
            <p:pic>
              <p:nvPicPr>
                <p:cNvPr id="486" name="Google Shape;486;p13"/>
                <p:cNvPicPr preferRelativeResize="0"/>
                <p:nvPr/>
              </p:nvPicPr>
              <p:blipFill rotWithShape="1">
                <a:blip r:embed="rId15">
                  <a:alphaModFix/>
                </a:blip>
                <a:srcRect/>
                <a:stretch/>
              </p:blipFill>
              <p:spPr>
                <a:xfrm>
                  <a:off x="11555550" y="4751511"/>
                  <a:ext cx="1192025" cy="1192025"/>
                </a:xfrm>
                <a:prstGeom prst="rect">
                  <a:avLst/>
                </a:prstGeom>
                <a:noFill/>
                <a:ln>
                  <a:noFill/>
                </a:ln>
              </p:spPr>
            </p:pic>
          </p:grpSp>
        </p:grpSp>
        <p:pic>
          <p:nvPicPr>
            <p:cNvPr id="487" name="Google Shape;487;p13"/>
            <p:cNvPicPr preferRelativeResize="0"/>
            <p:nvPr/>
          </p:nvPicPr>
          <p:blipFill rotWithShape="1">
            <a:blip r:embed="rId16">
              <a:alphaModFix/>
            </a:blip>
            <a:srcRect/>
            <a:stretch/>
          </p:blipFill>
          <p:spPr>
            <a:xfrm>
              <a:off x="8252538" y="-17550"/>
              <a:ext cx="963175" cy="963175"/>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BC0A80"/>
        </a:solidFill>
        <a:effectLst/>
      </p:bgPr>
    </p:bg>
    <p:spTree>
      <p:nvGrpSpPr>
        <p:cNvPr id="1" name="Shape 491"/>
        <p:cNvGrpSpPr/>
        <p:nvPr/>
      </p:nvGrpSpPr>
      <p:grpSpPr>
        <a:xfrm>
          <a:off x="0" y="0"/>
          <a:ext cx="0" cy="0"/>
          <a:chOff x="0" y="0"/>
          <a:chExt cx="0" cy="0"/>
        </a:xfrm>
      </p:grpSpPr>
      <p:pic>
        <p:nvPicPr>
          <p:cNvPr id="492" name="Google Shape;492;p14"/>
          <p:cNvPicPr preferRelativeResize="0"/>
          <p:nvPr/>
        </p:nvPicPr>
        <p:blipFill rotWithShape="1">
          <a:blip r:embed="rId3">
            <a:alphaModFix/>
          </a:blip>
          <a:srcRect l="7898" r="7897"/>
          <a:stretch/>
        </p:blipFill>
        <p:spPr>
          <a:xfrm>
            <a:off x="6720700" y="0"/>
            <a:ext cx="7816500" cy="6858000"/>
          </a:xfrm>
          <a:prstGeom prst="hexagon">
            <a:avLst>
              <a:gd name="adj" fmla="val 25000"/>
              <a:gd name="vf" fmla="val 115470"/>
            </a:avLst>
          </a:prstGeom>
          <a:noFill/>
          <a:ln>
            <a:noFill/>
          </a:ln>
        </p:spPr>
      </p:pic>
      <p:sp>
        <p:nvSpPr>
          <p:cNvPr id="493" name="Google Shape;493;p14"/>
          <p:cNvSpPr/>
          <p:nvPr/>
        </p:nvSpPr>
        <p:spPr>
          <a:xfrm>
            <a:off x="6382434" y="3059600"/>
            <a:ext cx="854400" cy="738900"/>
          </a:xfrm>
          <a:prstGeom prst="hexagon">
            <a:avLst>
              <a:gd name="adj" fmla="val 25000"/>
              <a:gd name="vf" fmla="val 115470"/>
            </a:avLst>
          </a:prstGeom>
          <a:solidFill>
            <a:schemeClr val="lt1"/>
          </a:solidFill>
          <a:ln>
            <a:noFill/>
          </a:ln>
          <a:effectLst>
            <a:outerShdw blurRad="57150" dist="19050" dir="5400000" algn="bl" rotWithShape="0">
              <a:srgbClr val="000000">
                <a:alpha val="49019"/>
              </a:srgbClr>
            </a:outerShdw>
          </a:effectLst>
        </p:spPr>
        <p:txBody>
          <a:bodyPr spcFirstLastPara="1" wrap="square" lIns="60950" tIns="60950" rIns="60950" bIns="6095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494" name="Google Shape;494;p14"/>
          <p:cNvSpPr txBox="1"/>
          <p:nvPr/>
        </p:nvSpPr>
        <p:spPr>
          <a:xfrm>
            <a:off x="666417" y="523401"/>
            <a:ext cx="6364200" cy="166230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dk1"/>
              </a:buClr>
              <a:buSzPts val="1100"/>
              <a:buFont typeface="Arial"/>
              <a:buNone/>
            </a:pPr>
            <a:r>
              <a:rPr lang="en-US" sz="6000" b="1" i="0" u="none" strike="noStrike" cap="none">
                <a:solidFill>
                  <a:schemeClr val="lt1"/>
                </a:solidFill>
                <a:latin typeface="Signika"/>
                <a:ea typeface="Signika"/>
                <a:cs typeface="Signika"/>
                <a:sym typeface="Signika"/>
              </a:rPr>
              <a:t>DROP Table </a:t>
            </a:r>
            <a:endParaRPr sz="6000" b="1" i="0" u="none" strike="noStrike" cap="none">
              <a:solidFill>
                <a:schemeClr val="lt1"/>
              </a:solidFill>
              <a:latin typeface="Signika"/>
              <a:ea typeface="Signika"/>
              <a:cs typeface="Signika"/>
              <a:sym typeface="Signika"/>
            </a:endParaRPr>
          </a:p>
          <a:p>
            <a:pPr marL="0" marR="0" lvl="0" indent="0" algn="l" rtl="0">
              <a:lnSpc>
                <a:spcPct val="90000"/>
              </a:lnSpc>
              <a:spcBef>
                <a:spcPts val="0"/>
              </a:spcBef>
              <a:spcAft>
                <a:spcPts val="0"/>
              </a:spcAft>
              <a:buClr>
                <a:schemeClr val="dk1"/>
              </a:buClr>
              <a:buSzPts val="1100"/>
              <a:buFont typeface="Arial"/>
              <a:buNone/>
            </a:pPr>
            <a:r>
              <a:rPr lang="en-US" sz="6000" b="1" i="0" u="none" strike="noStrike" cap="none">
                <a:solidFill>
                  <a:schemeClr val="lt1"/>
                </a:solidFill>
                <a:latin typeface="Signika"/>
                <a:ea typeface="Signika"/>
                <a:cs typeface="Signika"/>
                <a:sym typeface="Signika"/>
              </a:rPr>
              <a:t>vs DELETE</a:t>
            </a:r>
            <a:endParaRPr sz="6000" b="1" i="0" u="none" strike="noStrike" cap="none">
              <a:solidFill>
                <a:schemeClr val="lt1"/>
              </a:solidFill>
              <a:latin typeface="Signika"/>
              <a:ea typeface="Signika"/>
              <a:cs typeface="Signika"/>
              <a:sym typeface="Signika"/>
            </a:endParaRPr>
          </a:p>
        </p:txBody>
      </p:sp>
      <p:sp>
        <p:nvSpPr>
          <p:cNvPr id="495" name="Google Shape;495;p14"/>
          <p:cNvSpPr/>
          <p:nvPr/>
        </p:nvSpPr>
        <p:spPr>
          <a:xfrm>
            <a:off x="666425" y="2359300"/>
            <a:ext cx="5494500" cy="4070100"/>
          </a:xfrm>
          <a:prstGeom prst="rect">
            <a:avLst/>
          </a:prstGeom>
          <a:noFill/>
          <a:ln>
            <a:noFill/>
          </a:ln>
        </p:spPr>
        <p:txBody>
          <a:bodyPr spcFirstLastPara="1" wrap="square" lIns="60950" tIns="30475" rIns="59625" bIns="30475" anchor="t" anchorCtr="0">
            <a:noAutofit/>
          </a:bodyPr>
          <a:lstStyle/>
          <a:p>
            <a:pPr marL="241300" marR="0" lvl="0" indent="-222250" algn="l" rtl="0">
              <a:lnSpc>
                <a:spcPct val="100000"/>
              </a:lnSpc>
              <a:spcBef>
                <a:spcPts val="0"/>
              </a:spcBef>
              <a:spcAft>
                <a:spcPts val="0"/>
              </a:spcAft>
              <a:buClr>
                <a:schemeClr val="lt1"/>
              </a:buClr>
              <a:buSzPts val="1900"/>
              <a:buFont typeface="Arial"/>
              <a:buChar char="■"/>
            </a:pPr>
            <a:r>
              <a:rPr lang="en-US" sz="1900" b="1" i="0" u="none" strike="noStrike" cap="none">
                <a:solidFill>
                  <a:schemeClr val="lt1"/>
                </a:solidFill>
                <a:latin typeface="Signika"/>
                <a:ea typeface="Signika"/>
                <a:cs typeface="Signika"/>
                <a:sym typeface="Signika"/>
              </a:rPr>
              <a:t>DROP TABLE </a:t>
            </a:r>
            <a:r>
              <a:rPr lang="en-US" sz="1900" b="0" i="0" u="none" strike="noStrike" cap="none">
                <a:solidFill>
                  <a:schemeClr val="lt1"/>
                </a:solidFill>
                <a:latin typeface="Signika"/>
                <a:ea typeface="Signika"/>
                <a:cs typeface="Signika"/>
                <a:sym typeface="Signika"/>
              </a:rPr>
              <a:t>removes tables from the database.</a:t>
            </a:r>
            <a:endParaRPr sz="1900" b="0" i="0" u="none" strike="noStrike" cap="none">
              <a:solidFill>
                <a:schemeClr val="lt1"/>
              </a:solidFill>
              <a:latin typeface="Signika"/>
              <a:ea typeface="Signika"/>
              <a:cs typeface="Signika"/>
              <a:sym typeface="Signika"/>
            </a:endParaRPr>
          </a:p>
          <a:p>
            <a:pPr marL="698500" marR="0" lvl="1" indent="-222250" algn="l" rtl="0">
              <a:lnSpc>
                <a:spcPct val="100000"/>
              </a:lnSpc>
              <a:spcBef>
                <a:spcPts val="229"/>
              </a:spcBef>
              <a:spcAft>
                <a:spcPts val="0"/>
              </a:spcAft>
              <a:buClr>
                <a:schemeClr val="lt1"/>
              </a:buClr>
              <a:buSzPts val="1900"/>
              <a:buFont typeface="Signika"/>
              <a:buChar char="■"/>
            </a:pPr>
            <a:r>
              <a:rPr lang="en-US" sz="1900" b="0" i="0" u="none" strike="noStrike" cap="none">
                <a:solidFill>
                  <a:schemeClr val="lt1"/>
                </a:solidFill>
                <a:latin typeface="Signika"/>
                <a:ea typeface="Signika"/>
                <a:cs typeface="Signika"/>
                <a:sym typeface="Signika"/>
              </a:rPr>
              <a:t>Only its owner may destroy a table.</a:t>
            </a:r>
            <a:endParaRPr sz="1900" b="0" i="0" u="none" strike="noStrike" cap="none">
              <a:solidFill>
                <a:schemeClr val="lt1"/>
              </a:solidFill>
              <a:latin typeface="Signika"/>
              <a:ea typeface="Signika"/>
              <a:cs typeface="Signika"/>
              <a:sym typeface="Signika"/>
            </a:endParaRPr>
          </a:p>
          <a:p>
            <a:pPr marL="241300" marR="0" lvl="0" indent="-222250" algn="l" rtl="0">
              <a:lnSpc>
                <a:spcPct val="100000"/>
              </a:lnSpc>
              <a:spcBef>
                <a:spcPts val="610"/>
              </a:spcBef>
              <a:spcAft>
                <a:spcPts val="0"/>
              </a:spcAft>
              <a:buClr>
                <a:schemeClr val="lt1"/>
              </a:buClr>
              <a:buSzPts val="1900"/>
              <a:buFont typeface="Signika"/>
              <a:buChar char="■"/>
            </a:pPr>
            <a:r>
              <a:rPr lang="en-US" sz="1900" b="0" i="0" u="none" strike="noStrike" cap="none">
                <a:solidFill>
                  <a:schemeClr val="lt1"/>
                </a:solidFill>
                <a:latin typeface="Signika"/>
                <a:ea typeface="Signika"/>
                <a:cs typeface="Signika"/>
                <a:sym typeface="Signika"/>
              </a:rPr>
              <a:t>To empty a table of rows, without destroying the table, use DELETE.</a:t>
            </a:r>
            <a:endParaRPr sz="1900" b="0" i="0" u="none" strike="noStrike" cap="none">
              <a:solidFill>
                <a:schemeClr val="lt1"/>
              </a:solidFill>
              <a:latin typeface="Signika"/>
              <a:ea typeface="Signika"/>
              <a:cs typeface="Signika"/>
              <a:sym typeface="Signika"/>
            </a:endParaRPr>
          </a:p>
          <a:p>
            <a:pPr marL="241300" marR="5080" lvl="0" indent="-222250" algn="l" rtl="0">
              <a:lnSpc>
                <a:spcPct val="100000"/>
              </a:lnSpc>
              <a:spcBef>
                <a:spcPts val="1045"/>
              </a:spcBef>
              <a:spcAft>
                <a:spcPts val="0"/>
              </a:spcAft>
              <a:buClr>
                <a:schemeClr val="lt1"/>
              </a:buClr>
              <a:buSzPts val="1900"/>
              <a:buFont typeface="Arial"/>
              <a:buChar char="■"/>
            </a:pPr>
            <a:r>
              <a:rPr lang="en-US" sz="1900" b="1" i="0" u="none" strike="noStrike" cap="none">
                <a:solidFill>
                  <a:schemeClr val="lt1"/>
                </a:solidFill>
                <a:latin typeface="Signika"/>
                <a:ea typeface="Signika"/>
                <a:cs typeface="Signika"/>
                <a:sym typeface="Signika"/>
              </a:rPr>
              <a:t>DROP TABLE</a:t>
            </a:r>
            <a:r>
              <a:rPr lang="en-US" sz="1900" b="0" i="0" u="none" strike="noStrike" cap="none">
                <a:solidFill>
                  <a:schemeClr val="lt1"/>
                </a:solidFill>
                <a:latin typeface="Signika"/>
                <a:ea typeface="Signika"/>
                <a:cs typeface="Signika"/>
                <a:sym typeface="Signika"/>
              </a:rPr>
              <a:t> always removes any indexes, rules and constraints that exist for the target table.</a:t>
            </a:r>
            <a:endParaRPr sz="1900" b="0" i="0" u="none" strike="noStrike" cap="none">
              <a:solidFill>
                <a:schemeClr val="lt1"/>
              </a:solidFill>
              <a:latin typeface="Signika"/>
              <a:ea typeface="Signika"/>
              <a:cs typeface="Signika"/>
              <a:sym typeface="Signika"/>
            </a:endParaRPr>
          </a:p>
          <a:p>
            <a:pPr marL="241300" marR="16510" lvl="0" indent="-222250" algn="l" rtl="0">
              <a:lnSpc>
                <a:spcPct val="100000"/>
              </a:lnSpc>
              <a:spcBef>
                <a:spcPts val="1105"/>
              </a:spcBef>
              <a:spcAft>
                <a:spcPts val="0"/>
              </a:spcAft>
              <a:buClr>
                <a:schemeClr val="lt1"/>
              </a:buClr>
              <a:buSzPts val="1900"/>
              <a:buFont typeface="Arial"/>
              <a:buChar char="■"/>
            </a:pPr>
            <a:r>
              <a:rPr lang="en-US" sz="1900" b="0" i="0" u="none" strike="noStrike" cap="none">
                <a:solidFill>
                  <a:schemeClr val="lt1"/>
                </a:solidFill>
                <a:latin typeface="Signika"/>
                <a:ea typeface="Signika"/>
                <a:cs typeface="Signika"/>
                <a:sym typeface="Signika"/>
              </a:rPr>
              <a:t>To drop a table that is referenced by a foreign-key constraint of  another table, </a:t>
            </a:r>
            <a:r>
              <a:rPr lang="en-US" sz="1900" b="1" i="0" u="none" strike="noStrike" cap="none">
                <a:solidFill>
                  <a:schemeClr val="lt1"/>
                </a:solidFill>
                <a:latin typeface="Signika"/>
                <a:ea typeface="Signika"/>
                <a:cs typeface="Signika"/>
                <a:sym typeface="Signika"/>
              </a:rPr>
              <a:t>CASCADE</a:t>
            </a:r>
            <a:r>
              <a:rPr lang="en-US" sz="1900" b="0" i="0" u="none" strike="noStrike" cap="none">
                <a:solidFill>
                  <a:schemeClr val="lt1"/>
                </a:solidFill>
                <a:latin typeface="Signika"/>
                <a:ea typeface="Signika"/>
                <a:cs typeface="Signika"/>
                <a:sym typeface="Signika"/>
              </a:rPr>
              <a:t> must be specified. (CASCADE will remove a  dependent view entirely, but in the foreign-key case it will only  remove the foreign-key constraint, not the other table entirely.)</a:t>
            </a:r>
            <a:endParaRPr sz="2000" b="0" i="0" u="none" strike="noStrike" cap="none">
              <a:solidFill>
                <a:schemeClr val="lt1"/>
              </a:solidFill>
              <a:latin typeface="Signika"/>
              <a:ea typeface="Signika"/>
              <a:cs typeface="Signika"/>
              <a:sym typeface="Signika"/>
            </a:endParaRPr>
          </a:p>
          <a:p>
            <a:pPr marL="304800" marR="0" lvl="0" indent="0" algn="l" rtl="0">
              <a:lnSpc>
                <a:spcPct val="100000"/>
              </a:lnSpc>
              <a:spcBef>
                <a:spcPts val="0"/>
              </a:spcBef>
              <a:spcAft>
                <a:spcPts val="0"/>
              </a:spcAft>
              <a:buClr>
                <a:srgbClr val="000000"/>
              </a:buClr>
              <a:buSzPts val="1900"/>
              <a:buFont typeface="Arial"/>
              <a:buNone/>
            </a:pPr>
            <a:endParaRPr sz="1900" b="1" i="0" u="none" strike="noStrike" cap="none">
              <a:solidFill>
                <a:schemeClr val="lt1"/>
              </a:solidFill>
              <a:latin typeface="Signika"/>
              <a:ea typeface="Signika"/>
              <a:cs typeface="Signika"/>
              <a:sym typeface="Signika"/>
            </a:endParaRPr>
          </a:p>
        </p:txBody>
      </p:sp>
      <p:grpSp>
        <p:nvGrpSpPr>
          <p:cNvPr id="496" name="Google Shape;496;p14"/>
          <p:cNvGrpSpPr/>
          <p:nvPr/>
        </p:nvGrpSpPr>
        <p:grpSpPr>
          <a:xfrm>
            <a:off x="10234739" y="-23399"/>
            <a:ext cx="2052572" cy="7197960"/>
            <a:chOff x="7676246" y="-17550"/>
            <a:chExt cx="1539467" cy="5398605"/>
          </a:xfrm>
        </p:grpSpPr>
        <p:grpSp>
          <p:nvGrpSpPr>
            <p:cNvPr id="497" name="Google Shape;497;p14"/>
            <p:cNvGrpSpPr/>
            <p:nvPr/>
          </p:nvGrpSpPr>
          <p:grpSpPr>
            <a:xfrm>
              <a:off x="7676246" y="0"/>
              <a:ext cx="1467652" cy="5381055"/>
              <a:chOff x="15352492" y="1"/>
              <a:chExt cx="2935304" cy="10762111"/>
            </a:xfrm>
          </p:grpSpPr>
          <p:sp>
            <p:nvSpPr>
              <p:cNvPr id="498" name="Google Shape;498;p14"/>
              <p:cNvSpPr/>
              <p:nvPr/>
            </p:nvSpPr>
            <p:spPr>
              <a:xfrm>
                <a:off x="17433020" y="1"/>
                <a:ext cx="854700" cy="10286700"/>
              </a:xfrm>
              <a:prstGeom prst="rect">
                <a:avLst/>
              </a:prstGeom>
              <a:solidFill>
                <a:srgbClr val="70AD47"/>
              </a:solidFill>
              <a:ln>
                <a:noFill/>
              </a:ln>
            </p:spPr>
            <p:txBody>
              <a:bodyPr spcFirstLastPara="1" wrap="square" lIns="30500" tIns="30500" rIns="30500" bIns="305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Signika Light"/>
                  <a:ea typeface="Signika Light"/>
                  <a:cs typeface="Signika Light"/>
                  <a:sym typeface="Signika Light"/>
                </a:endParaRPr>
              </a:p>
            </p:txBody>
          </p:sp>
          <p:grpSp>
            <p:nvGrpSpPr>
              <p:cNvPr id="499" name="Google Shape;499;p14"/>
              <p:cNvGrpSpPr/>
              <p:nvPr/>
            </p:nvGrpSpPr>
            <p:grpSpPr>
              <a:xfrm>
                <a:off x="15352492" y="6403876"/>
                <a:ext cx="2935304" cy="4358236"/>
                <a:chOff x="11118175" y="876998"/>
                <a:chExt cx="3412350" cy="5066538"/>
              </a:xfrm>
            </p:grpSpPr>
            <p:pic>
              <p:nvPicPr>
                <p:cNvPr id="500" name="Google Shape;500;p14"/>
                <p:cNvPicPr preferRelativeResize="0"/>
                <p:nvPr/>
              </p:nvPicPr>
              <p:blipFill rotWithShape="1">
                <a:blip r:embed="rId4">
                  <a:alphaModFix/>
                </a:blip>
                <a:srcRect/>
                <a:stretch/>
              </p:blipFill>
              <p:spPr>
                <a:xfrm>
                  <a:off x="12447025" y="1618748"/>
                  <a:ext cx="1192025" cy="1192025"/>
                </a:xfrm>
                <a:prstGeom prst="rect">
                  <a:avLst/>
                </a:prstGeom>
                <a:noFill/>
                <a:ln>
                  <a:noFill/>
                </a:ln>
              </p:spPr>
            </p:pic>
            <p:pic>
              <p:nvPicPr>
                <p:cNvPr id="501" name="Google Shape;501;p14"/>
                <p:cNvPicPr preferRelativeResize="0"/>
                <p:nvPr/>
              </p:nvPicPr>
              <p:blipFill rotWithShape="1">
                <a:blip r:embed="rId5">
                  <a:alphaModFix/>
                </a:blip>
                <a:srcRect/>
                <a:stretch/>
              </p:blipFill>
              <p:spPr>
                <a:xfrm>
                  <a:off x="12901125" y="2415748"/>
                  <a:ext cx="1192025" cy="1192025"/>
                </a:xfrm>
                <a:prstGeom prst="rect">
                  <a:avLst/>
                </a:prstGeom>
                <a:noFill/>
                <a:ln>
                  <a:noFill/>
                </a:ln>
              </p:spPr>
            </p:pic>
            <p:pic>
              <p:nvPicPr>
                <p:cNvPr id="502" name="Google Shape;502;p14"/>
                <p:cNvPicPr preferRelativeResize="0"/>
                <p:nvPr/>
              </p:nvPicPr>
              <p:blipFill rotWithShape="1">
                <a:blip r:embed="rId6">
                  <a:alphaModFix/>
                </a:blip>
                <a:srcRect/>
                <a:stretch/>
              </p:blipFill>
              <p:spPr>
                <a:xfrm>
                  <a:off x="11566050" y="3192498"/>
                  <a:ext cx="1192025" cy="1192025"/>
                </a:xfrm>
                <a:prstGeom prst="rect">
                  <a:avLst/>
                </a:prstGeom>
                <a:noFill/>
                <a:ln>
                  <a:noFill/>
                </a:ln>
              </p:spPr>
            </p:pic>
            <p:pic>
              <p:nvPicPr>
                <p:cNvPr id="503" name="Google Shape;503;p14"/>
                <p:cNvPicPr preferRelativeResize="0"/>
                <p:nvPr/>
              </p:nvPicPr>
              <p:blipFill rotWithShape="1">
                <a:blip r:embed="rId7">
                  <a:alphaModFix/>
                </a:blip>
                <a:srcRect/>
                <a:stretch/>
              </p:blipFill>
              <p:spPr>
                <a:xfrm>
                  <a:off x="12002050" y="2415748"/>
                  <a:ext cx="1192025" cy="1192025"/>
                </a:xfrm>
                <a:prstGeom prst="rect">
                  <a:avLst/>
                </a:prstGeom>
                <a:noFill/>
                <a:ln>
                  <a:noFill/>
                </a:ln>
              </p:spPr>
            </p:pic>
            <p:pic>
              <p:nvPicPr>
                <p:cNvPr id="504" name="Google Shape;504;p14"/>
                <p:cNvPicPr preferRelativeResize="0"/>
                <p:nvPr/>
              </p:nvPicPr>
              <p:blipFill rotWithShape="1">
                <a:blip r:embed="rId8">
                  <a:alphaModFix/>
                </a:blip>
                <a:srcRect/>
                <a:stretch/>
              </p:blipFill>
              <p:spPr>
                <a:xfrm>
                  <a:off x="12901125" y="876998"/>
                  <a:ext cx="1192025" cy="1192025"/>
                </a:xfrm>
                <a:prstGeom prst="rect">
                  <a:avLst/>
                </a:prstGeom>
                <a:noFill/>
                <a:ln>
                  <a:noFill/>
                </a:ln>
              </p:spPr>
            </p:pic>
            <p:pic>
              <p:nvPicPr>
                <p:cNvPr id="505" name="Google Shape;505;p14"/>
                <p:cNvPicPr preferRelativeResize="0"/>
                <p:nvPr/>
              </p:nvPicPr>
              <p:blipFill rotWithShape="1">
                <a:blip r:embed="rId9">
                  <a:alphaModFix/>
                </a:blip>
                <a:srcRect/>
                <a:stretch/>
              </p:blipFill>
              <p:spPr>
                <a:xfrm>
                  <a:off x="11566050" y="1618748"/>
                  <a:ext cx="1192025" cy="1192025"/>
                </a:xfrm>
                <a:prstGeom prst="rect">
                  <a:avLst/>
                </a:prstGeom>
                <a:noFill/>
                <a:ln>
                  <a:noFill/>
                </a:ln>
              </p:spPr>
            </p:pic>
            <p:pic>
              <p:nvPicPr>
                <p:cNvPr id="506" name="Google Shape;506;p14"/>
                <p:cNvPicPr preferRelativeResize="0"/>
                <p:nvPr/>
              </p:nvPicPr>
              <p:blipFill rotWithShape="1">
                <a:blip r:embed="rId10">
                  <a:alphaModFix/>
                </a:blip>
                <a:srcRect/>
                <a:stretch/>
              </p:blipFill>
              <p:spPr>
                <a:xfrm>
                  <a:off x="12447025" y="3192498"/>
                  <a:ext cx="1192025" cy="1192025"/>
                </a:xfrm>
                <a:prstGeom prst="rect">
                  <a:avLst/>
                </a:prstGeom>
                <a:noFill/>
                <a:ln>
                  <a:noFill/>
                </a:ln>
              </p:spPr>
            </p:pic>
            <p:pic>
              <p:nvPicPr>
                <p:cNvPr id="507" name="Google Shape;507;p14"/>
                <p:cNvPicPr preferRelativeResize="0"/>
                <p:nvPr/>
              </p:nvPicPr>
              <p:blipFill rotWithShape="1">
                <a:blip r:embed="rId11">
                  <a:alphaModFix/>
                </a:blip>
                <a:srcRect/>
                <a:stretch/>
              </p:blipFill>
              <p:spPr>
                <a:xfrm>
                  <a:off x="11118175" y="2415748"/>
                  <a:ext cx="1192025" cy="1192025"/>
                </a:xfrm>
                <a:prstGeom prst="rect">
                  <a:avLst/>
                </a:prstGeom>
                <a:noFill/>
                <a:ln>
                  <a:noFill/>
                </a:ln>
              </p:spPr>
            </p:pic>
            <p:pic>
              <p:nvPicPr>
                <p:cNvPr id="508" name="Google Shape;508;p14"/>
                <p:cNvPicPr preferRelativeResize="0"/>
                <p:nvPr/>
              </p:nvPicPr>
              <p:blipFill rotWithShape="1">
                <a:blip r:embed="rId11">
                  <a:alphaModFix/>
                </a:blip>
                <a:srcRect/>
                <a:stretch/>
              </p:blipFill>
              <p:spPr>
                <a:xfrm>
                  <a:off x="12884400" y="3954511"/>
                  <a:ext cx="1192025" cy="1192025"/>
                </a:xfrm>
                <a:prstGeom prst="rect">
                  <a:avLst/>
                </a:prstGeom>
                <a:noFill/>
                <a:ln>
                  <a:noFill/>
                </a:ln>
              </p:spPr>
            </p:pic>
            <p:pic>
              <p:nvPicPr>
                <p:cNvPr id="509" name="Google Shape;509;p14"/>
                <p:cNvPicPr preferRelativeResize="0"/>
                <p:nvPr/>
              </p:nvPicPr>
              <p:blipFill rotWithShape="1">
                <a:blip r:embed="rId12">
                  <a:alphaModFix/>
                </a:blip>
                <a:srcRect/>
                <a:stretch/>
              </p:blipFill>
              <p:spPr>
                <a:xfrm>
                  <a:off x="13338500" y="4751511"/>
                  <a:ext cx="1192025" cy="1192025"/>
                </a:xfrm>
                <a:prstGeom prst="rect">
                  <a:avLst/>
                </a:prstGeom>
                <a:noFill/>
                <a:ln>
                  <a:noFill/>
                </a:ln>
              </p:spPr>
            </p:pic>
            <p:pic>
              <p:nvPicPr>
                <p:cNvPr id="510" name="Google Shape;510;p14"/>
                <p:cNvPicPr preferRelativeResize="0"/>
                <p:nvPr/>
              </p:nvPicPr>
              <p:blipFill rotWithShape="1">
                <a:blip r:embed="rId13">
                  <a:alphaModFix/>
                </a:blip>
                <a:srcRect/>
                <a:stretch/>
              </p:blipFill>
              <p:spPr>
                <a:xfrm>
                  <a:off x="12439425" y="4751511"/>
                  <a:ext cx="1192025" cy="1192025"/>
                </a:xfrm>
                <a:prstGeom prst="rect">
                  <a:avLst/>
                </a:prstGeom>
                <a:noFill/>
                <a:ln>
                  <a:noFill/>
                </a:ln>
              </p:spPr>
            </p:pic>
            <p:pic>
              <p:nvPicPr>
                <p:cNvPr id="511" name="Google Shape;511;p14"/>
                <p:cNvPicPr preferRelativeResize="0"/>
                <p:nvPr/>
              </p:nvPicPr>
              <p:blipFill rotWithShape="1">
                <a:blip r:embed="rId14">
                  <a:alphaModFix/>
                </a:blip>
                <a:srcRect/>
                <a:stretch/>
              </p:blipFill>
              <p:spPr>
                <a:xfrm>
                  <a:off x="13338500" y="3192511"/>
                  <a:ext cx="1192025" cy="1192025"/>
                </a:xfrm>
                <a:prstGeom prst="rect">
                  <a:avLst/>
                </a:prstGeom>
                <a:noFill/>
                <a:ln>
                  <a:noFill/>
                </a:ln>
              </p:spPr>
            </p:pic>
            <p:pic>
              <p:nvPicPr>
                <p:cNvPr id="512" name="Google Shape;512;p14"/>
                <p:cNvPicPr preferRelativeResize="0"/>
                <p:nvPr/>
              </p:nvPicPr>
              <p:blipFill rotWithShape="1">
                <a:blip r:embed="rId15">
                  <a:alphaModFix/>
                </a:blip>
                <a:srcRect/>
                <a:stretch/>
              </p:blipFill>
              <p:spPr>
                <a:xfrm>
                  <a:off x="12003425" y="3954511"/>
                  <a:ext cx="1192025" cy="1192025"/>
                </a:xfrm>
                <a:prstGeom prst="rect">
                  <a:avLst/>
                </a:prstGeom>
                <a:noFill/>
                <a:ln>
                  <a:noFill/>
                </a:ln>
              </p:spPr>
            </p:pic>
            <p:pic>
              <p:nvPicPr>
                <p:cNvPr id="513" name="Google Shape;513;p14"/>
                <p:cNvPicPr preferRelativeResize="0"/>
                <p:nvPr/>
              </p:nvPicPr>
              <p:blipFill rotWithShape="1">
                <a:blip r:embed="rId16">
                  <a:alphaModFix/>
                </a:blip>
                <a:srcRect/>
                <a:stretch/>
              </p:blipFill>
              <p:spPr>
                <a:xfrm>
                  <a:off x="11555550" y="4751511"/>
                  <a:ext cx="1192025" cy="1192025"/>
                </a:xfrm>
                <a:prstGeom prst="rect">
                  <a:avLst/>
                </a:prstGeom>
                <a:noFill/>
                <a:ln>
                  <a:noFill/>
                </a:ln>
              </p:spPr>
            </p:pic>
          </p:grpSp>
        </p:grpSp>
        <p:pic>
          <p:nvPicPr>
            <p:cNvPr id="514" name="Google Shape;514;p14"/>
            <p:cNvPicPr preferRelativeResize="0"/>
            <p:nvPr/>
          </p:nvPicPr>
          <p:blipFill rotWithShape="1">
            <a:blip r:embed="rId17">
              <a:alphaModFix/>
            </a:blip>
            <a:srcRect/>
            <a:stretch/>
          </p:blipFill>
          <p:spPr>
            <a:xfrm>
              <a:off x="8252538" y="-17550"/>
              <a:ext cx="963175" cy="963175"/>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519"/>
        <p:cNvGrpSpPr/>
        <p:nvPr/>
      </p:nvGrpSpPr>
      <p:grpSpPr>
        <a:xfrm>
          <a:off x="0" y="0"/>
          <a:ext cx="0" cy="0"/>
          <a:chOff x="0" y="0"/>
          <a:chExt cx="0" cy="0"/>
        </a:xfrm>
      </p:grpSpPr>
      <p:sp>
        <p:nvSpPr>
          <p:cNvPr id="520" name="Google Shape;520;p15"/>
          <p:cNvSpPr/>
          <p:nvPr/>
        </p:nvSpPr>
        <p:spPr>
          <a:xfrm>
            <a:off x="0" y="1316025"/>
            <a:ext cx="11661300" cy="5191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Signika"/>
              <a:ea typeface="Signika"/>
              <a:cs typeface="Signika"/>
              <a:sym typeface="Signika"/>
            </a:endParaRPr>
          </a:p>
        </p:txBody>
      </p:sp>
      <p:sp>
        <p:nvSpPr>
          <p:cNvPr id="521" name="Google Shape;521;p15"/>
          <p:cNvSpPr/>
          <p:nvPr/>
        </p:nvSpPr>
        <p:spPr>
          <a:xfrm>
            <a:off x="5034700" y="2638275"/>
            <a:ext cx="3871200" cy="751800"/>
          </a:xfrm>
          <a:prstGeom prst="wedgeRoundRectCallout">
            <a:avLst>
              <a:gd name="adj1" fmla="val -55237"/>
              <a:gd name="adj2" fmla="val 111353"/>
              <a:gd name="adj3" fmla="val 0"/>
            </a:avLst>
          </a:prstGeom>
          <a:solidFill>
            <a:srgbClr val="EAD1DC"/>
          </a:solidFill>
          <a:ln w="38100" cap="flat" cmpd="sng">
            <a:solidFill>
              <a:srgbClr val="BC0A8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Signika"/>
              <a:ea typeface="Signika"/>
              <a:cs typeface="Signika"/>
              <a:sym typeface="Signika"/>
            </a:endParaRPr>
          </a:p>
        </p:txBody>
      </p:sp>
      <p:sp>
        <p:nvSpPr>
          <p:cNvPr id="522" name="Google Shape;522;p15"/>
          <p:cNvSpPr/>
          <p:nvPr/>
        </p:nvSpPr>
        <p:spPr>
          <a:xfrm>
            <a:off x="-913860" y="2974500"/>
            <a:ext cx="1802400" cy="1558800"/>
          </a:xfrm>
          <a:prstGeom prst="hexagon">
            <a:avLst>
              <a:gd name="adj" fmla="val 25000"/>
              <a:gd name="vf" fmla="val 115470"/>
            </a:avLst>
          </a:prstGeom>
          <a:solidFill>
            <a:srgbClr val="BC0A80"/>
          </a:solidFill>
          <a:ln>
            <a:noFill/>
          </a:ln>
        </p:spPr>
        <p:txBody>
          <a:bodyPr spcFirstLastPara="1" wrap="square" lIns="60950" tIns="60950" rIns="60950" bIns="6095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Signika"/>
              <a:ea typeface="Signika"/>
              <a:cs typeface="Signika"/>
              <a:sym typeface="Signika"/>
            </a:endParaRPr>
          </a:p>
        </p:txBody>
      </p:sp>
      <p:sp>
        <p:nvSpPr>
          <p:cNvPr id="523" name="Google Shape;523;p15"/>
          <p:cNvSpPr txBox="1"/>
          <p:nvPr/>
        </p:nvSpPr>
        <p:spPr>
          <a:xfrm>
            <a:off x="1194305" y="1682375"/>
            <a:ext cx="6918300" cy="751800"/>
          </a:xfrm>
          <a:prstGeom prst="rect">
            <a:avLst/>
          </a:prstGeom>
          <a:noFill/>
          <a:ln>
            <a:noFill/>
          </a:ln>
        </p:spPr>
        <p:txBody>
          <a:bodyPr spcFirstLastPara="1" wrap="square" lIns="0" tIns="12700" rIns="0" bIns="0" anchor="t" anchorCtr="0">
            <a:spAutoFit/>
          </a:bodyPr>
          <a:lstStyle/>
          <a:p>
            <a:pPr marL="333375" marR="0" lvl="0" indent="-320675" algn="l" rtl="0">
              <a:lnSpc>
                <a:spcPct val="100000"/>
              </a:lnSpc>
              <a:spcBef>
                <a:spcPts val="0"/>
              </a:spcBef>
              <a:spcAft>
                <a:spcPts val="0"/>
              </a:spcAft>
              <a:buClr>
                <a:schemeClr val="dk1"/>
              </a:buClr>
              <a:buSzPts val="2400"/>
              <a:buFont typeface="Karla"/>
              <a:buChar char="•"/>
            </a:pPr>
            <a:r>
              <a:rPr lang="en-US" sz="2400" b="0" i="0" u="none" strike="noStrike" cap="none">
                <a:solidFill>
                  <a:schemeClr val="dk1"/>
                </a:solidFill>
                <a:latin typeface="Signika"/>
                <a:ea typeface="Signika"/>
                <a:cs typeface="Signika"/>
                <a:sym typeface="Signika"/>
              </a:rPr>
              <a:t>insert new rows to an </a:t>
            </a:r>
            <a:r>
              <a:rPr lang="en-US" sz="2400" b="1" i="0" u="none" strike="noStrike" cap="none">
                <a:solidFill>
                  <a:srgbClr val="BC0A80"/>
                </a:solidFill>
                <a:latin typeface="Signika"/>
                <a:ea typeface="Signika"/>
                <a:cs typeface="Signika"/>
                <a:sym typeface="Signika"/>
              </a:rPr>
              <a:t>existing</a:t>
            </a:r>
            <a:r>
              <a:rPr lang="en-US" sz="2400" b="0" i="0" u="none" strike="noStrike" cap="none">
                <a:solidFill>
                  <a:schemeClr val="dk1"/>
                </a:solidFill>
                <a:latin typeface="Signika"/>
                <a:ea typeface="Signika"/>
                <a:cs typeface="Signika"/>
                <a:sym typeface="Signika"/>
              </a:rPr>
              <a:t> table</a:t>
            </a:r>
            <a:endParaRPr sz="2800" b="0" i="0" u="none" strike="noStrike" cap="none">
              <a:solidFill>
                <a:schemeClr val="dk1"/>
              </a:solidFill>
              <a:latin typeface="Signika"/>
              <a:ea typeface="Signika"/>
              <a:cs typeface="Signika"/>
              <a:sym typeface="Signika"/>
            </a:endParaRPr>
          </a:p>
          <a:p>
            <a:pPr marL="333375" marR="0" lvl="0" indent="-320675" algn="l" rtl="0">
              <a:lnSpc>
                <a:spcPct val="100000"/>
              </a:lnSpc>
              <a:spcBef>
                <a:spcPts val="0"/>
              </a:spcBef>
              <a:spcAft>
                <a:spcPts val="0"/>
              </a:spcAft>
              <a:buClr>
                <a:schemeClr val="dk1"/>
              </a:buClr>
              <a:buSzPts val="2400"/>
              <a:buFont typeface="Signika"/>
              <a:buChar char="•"/>
            </a:pPr>
            <a:r>
              <a:rPr lang="en-US" sz="2400" b="0" i="0" u="none" strike="noStrike" cap="none">
                <a:solidFill>
                  <a:schemeClr val="dk1"/>
                </a:solidFill>
                <a:latin typeface="Signika"/>
                <a:ea typeface="Signika"/>
                <a:cs typeface="Signika"/>
                <a:sym typeface="Signika"/>
              </a:rPr>
              <a:t>also insert a new set of archive records to</a:t>
            </a:r>
            <a:endParaRPr sz="2400" b="0" i="0" u="none" strike="noStrike" cap="none">
              <a:solidFill>
                <a:schemeClr val="dk1"/>
              </a:solidFill>
              <a:latin typeface="Signika"/>
              <a:ea typeface="Signika"/>
              <a:cs typeface="Signika"/>
              <a:sym typeface="Signika"/>
            </a:endParaRPr>
          </a:p>
        </p:txBody>
      </p:sp>
      <p:sp>
        <p:nvSpPr>
          <p:cNvPr id="524" name="Google Shape;524;p15"/>
          <p:cNvSpPr txBox="1"/>
          <p:nvPr/>
        </p:nvSpPr>
        <p:spPr>
          <a:xfrm>
            <a:off x="1539657" y="2455667"/>
            <a:ext cx="2976245" cy="38215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Signika"/>
                <a:ea typeface="Signika"/>
                <a:cs typeface="Signika"/>
                <a:sym typeface="Signika"/>
              </a:rPr>
              <a:t>an </a:t>
            </a:r>
            <a:r>
              <a:rPr lang="en-US" sz="2400" b="1" i="0" u="none" strike="noStrike" cap="none">
                <a:solidFill>
                  <a:srgbClr val="BC0A80"/>
                </a:solidFill>
                <a:latin typeface="Signika"/>
                <a:ea typeface="Signika"/>
                <a:cs typeface="Signika"/>
                <a:sym typeface="Signika"/>
              </a:rPr>
              <a:t>existing</a:t>
            </a:r>
            <a:r>
              <a:rPr lang="en-US" sz="2400" b="0" i="0" u="none" strike="noStrike" cap="none">
                <a:solidFill>
                  <a:schemeClr val="dk1"/>
                </a:solidFill>
                <a:latin typeface="Signika"/>
                <a:ea typeface="Signika"/>
                <a:cs typeface="Signika"/>
                <a:sym typeface="Signika"/>
              </a:rPr>
              <a:t> archive</a:t>
            </a:r>
            <a:endParaRPr sz="1400" b="0" i="0" u="none" strike="noStrike" cap="none">
              <a:solidFill>
                <a:srgbClr val="000000"/>
              </a:solidFill>
              <a:latin typeface="Signika"/>
              <a:ea typeface="Signika"/>
              <a:cs typeface="Signika"/>
              <a:sym typeface="Signika"/>
            </a:endParaRPr>
          </a:p>
        </p:txBody>
      </p:sp>
      <p:sp>
        <p:nvSpPr>
          <p:cNvPr id="525" name="Google Shape;525;p15"/>
          <p:cNvSpPr txBox="1"/>
          <p:nvPr/>
        </p:nvSpPr>
        <p:spPr>
          <a:xfrm>
            <a:off x="5217700" y="2700225"/>
            <a:ext cx="3688200" cy="627900"/>
          </a:xfrm>
          <a:prstGeom prst="rect">
            <a:avLst/>
          </a:prstGeom>
          <a:noFill/>
          <a:ln>
            <a:noFill/>
          </a:ln>
        </p:spPr>
        <p:txBody>
          <a:bodyPr spcFirstLastPara="1" wrap="square" lIns="0" tIns="9525" rIns="0" bIns="0" anchor="t" anchorCtr="0">
            <a:spAutoFit/>
          </a:bodyPr>
          <a:lstStyle/>
          <a:p>
            <a:pPr marL="140970" marR="5080" lvl="0" indent="-128905" algn="l" rtl="0">
              <a:lnSpc>
                <a:spcPct val="100800"/>
              </a:lnSpc>
              <a:spcBef>
                <a:spcPts val="0"/>
              </a:spcBef>
              <a:spcAft>
                <a:spcPts val="0"/>
              </a:spcAft>
              <a:buClr>
                <a:srgbClr val="000000"/>
              </a:buClr>
              <a:buSzPts val="2000"/>
              <a:buFont typeface="Arial"/>
              <a:buNone/>
            </a:pPr>
            <a:r>
              <a:rPr lang="en-US" sz="2000" b="0" i="0" u="none" strike="noStrike" cap="none">
                <a:solidFill>
                  <a:schemeClr val="dk1"/>
                </a:solidFill>
                <a:latin typeface="Signika"/>
                <a:ea typeface="Signika"/>
                <a:cs typeface="Signika"/>
                <a:sym typeface="Signika"/>
              </a:rPr>
              <a:t>specify only when data is to  be </a:t>
            </a:r>
            <a:endParaRPr sz="2000" b="0" i="0" u="none" strike="noStrike" cap="none">
              <a:solidFill>
                <a:schemeClr val="dk1"/>
              </a:solidFill>
              <a:latin typeface="Signika"/>
              <a:ea typeface="Signika"/>
              <a:cs typeface="Signika"/>
              <a:sym typeface="Signika"/>
            </a:endParaRPr>
          </a:p>
          <a:p>
            <a:pPr marL="140970" marR="5080" lvl="0" indent="-128905" algn="l" rtl="0">
              <a:lnSpc>
                <a:spcPct val="100800"/>
              </a:lnSpc>
              <a:spcBef>
                <a:spcPts val="0"/>
              </a:spcBef>
              <a:spcAft>
                <a:spcPts val="0"/>
              </a:spcAft>
              <a:buClr>
                <a:srgbClr val="000000"/>
              </a:buClr>
              <a:buSzPts val="2000"/>
              <a:buFont typeface="Arial"/>
              <a:buNone/>
            </a:pPr>
            <a:r>
              <a:rPr lang="en-US" sz="2000" b="0" i="0" u="none" strike="noStrike" cap="none">
                <a:solidFill>
                  <a:schemeClr val="dk1"/>
                </a:solidFill>
                <a:latin typeface="Signika"/>
                <a:ea typeface="Signika"/>
                <a:cs typeface="Signika"/>
                <a:sym typeface="Signika"/>
              </a:rPr>
              <a:t>added to some columns</a:t>
            </a:r>
            <a:endParaRPr sz="1400" b="0" i="0" u="none" strike="noStrike" cap="none">
              <a:solidFill>
                <a:srgbClr val="000000"/>
              </a:solidFill>
              <a:latin typeface="Signika"/>
              <a:ea typeface="Signika"/>
              <a:cs typeface="Signika"/>
              <a:sym typeface="Signika"/>
            </a:endParaRPr>
          </a:p>
        </p:txBody>
      </p:sp>
      <p:sp>
        <p:nvSpPr>
          <p:cNvPr id="526" name="Google Shape;526;p15"/>
          <p:cNvSpPr txBox="1"/>
          <p:nvPr/>
        </p:nvSpPr>
        <p:spPr>
          <a:xfrm>
            <a:off x="1194305" y="291429"/>
            <a:ext cx="5356800" cy="751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chemeClr val="dk1"/>
              </a:buClr>
              <a:buSzPts val="4000"/>
              <a:buFont typeface="Karla"/>
              <a:buNone/>
            </a:pPr>
            <a:r>
              <a:rPr lang="en-US" sz="4800" b="1" i="0" u="none" strike="noStrike" cap="none">
                <a:solidFill>
                  <a:schemeClr val="lt1"/>
                </a:solidFill>
                <a:latin typeface="Signika"/>
                <a:ea typeface="Signika"/>
                <a:cs typeface="Signika"/>
                <a:sym typeface="Signika"/>
              </a:rPr>
              <a:t>Adding Rows</a:t>
            </a:r>
            <a:endParaRPr sz="4800" b="0" i="0" u="none" strike="noStrike" cap="none">
              <a:solidFill>
                <a:schemeClr val="lt1"/>
              </a:solidFill>
              <a:latin typeface="Signika"/>
              <a:ea typeface="Signika"/>
              <a:cs typeface="Signika"/>
              <a:sym typeface="Signika"/>
            </a:endParaRPr>
          </a:p>
        </p:txBody>
      </p:sp>
      <p:sp>
        <p:nvSpPr>
          <p:cNvPr id="527" name="Google Shape;527;p15"/>
          <p:cNvSpPr/>
          <p:nvPr/>
        </p:nvSpPr>
        <p:spPr>
          <a:xfrm>
            <a:off x="2546838" y="4795950"/>
            <a:ext cx="3688200" cy="1134000"/>
          </a:xfrm>
          <a:prstGeom prst="wedgeRoundRectCallout">
            <a:avLst>
              <a:gd name="adj1" fmla="val 25203"/>
              <a:gd name="adj2" fmla="val -65979"/>
              <a:gd name="adj3" fmla="val 0"/>
            </a:avLst>
          </a:prstGeom>
          <a:solidFill>
            <a:srgbClr val="EAD1DC"/>
          </a:solidFill>
          <a:ln w="38100" cap="flat" cmpd="sng">
            <a:solidFill>
              <a:srgbClr val="BC0A8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Signika"/>
              <a:ea typeface="Signika"/>
              <a:cs typeface="Signika"/>
              <a:sym typeface="Signika"/>
            </a:endParaRPr>
          </a:p>
        </p:txBody>
      </p:sp>
      <p:sp>
        <p:nvSpPr>
          <p:cNvPr id="528" name="Google Shape;528;p15"/>
          <p:cNvSpPr txBox="1"/>
          <p:nvPr/>
        </p:nvSpPr>
        <p:spPr>
          <a:xfrm>
            <a:off x="1194305" y="3690755"/>
            <a:ext cx="7157700" cy="1164000"/>
          </a:xfrm>
          <a:prstGeom prst="rect">
            <a:avLst/>
          </a:prstGeom>
          <a:noFill/>
          <a:ln>
            <a:noFill/>
          </a:ln>
        </p:spPr>
        <p:txBody>
          <a:bodyPr spcFirstLastPara="1" wrap="square" lIns="0" tIns="140325"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BC0A80"/>
                </a:solidFill>
                <a:latin typeface="Signika"/>
                <a:ea typeface="Signika"/>
                <a:cs typeface="Signika"/>
                <a:sym typeface="Signika"/>
              </a:rPr>
              <a:t>INSERT INTO </a:t>
            </a:r>
            <a:r>
              <a:rPr lang="en-US" sz="2000" b="0" i="1" u="none" strike="noStrike" cap="none">
                <a:solidFill>
                  <a:schemeClr val="dk1"/>
                </a:solidFill>
                <a:latin typeface="Signika"/>
                <a:ea typeface="Signika"/>
                <a:cs typeface="Signika"/>
                <a:sym typeface="Signika"/>
              </a:rPr>
              <a:t>table-name </a:t>
            </a:r>
            <a:r>
              <a:rPr lang="en-US" sz="2000" b="0" i="0" u="none" strike="noStrike" cap="none">
                <a:solidFill>
                  <a:schemeClr val="dk1"/>
                </a:solidFill>
                <a:latin typeface="Signika"/>
                <a:ea typeface="Signika"/>
                <a:cs typeface="Signika"/>
                <a:sym typeface="Signika"/>
              </a:rPr>
              <a:t>[(</a:t>
            </a:r>
            <a:r>
              <a:rPr lang="en-US" sz="2000" b="0" i="0" u="none" strike="noStrike" cap="none">
                <a:solidFill>
                  <a:srgbClr val="333F50"/>
                </a:solidFill>
                <a:latin typeface="Signika"/>
                <a:ea typeface="Signika"/>
                <a:cs typeface="Signika"/>
                <a:sym typeface="Signika"/>
              </a:rPr>
              <a:t>column1</a:t>
            </a:r>
            <a:r>
              <a:rPr lang="en-US" sz="2000" b="0" i="0" u="none" strike="noStrike" cap="none">
                <a:solidFill>
                  <a:schemeClr val="dk1"/>
                </a:solidFill>
                <a:latin typeface="Signika"/>
                <a:ea typeface="Signika"/>
                <a:cs typeface="Signika"/>
                <a:sym typeface="Signika"/>
              </a:rPr>
              <a:t>, </a:t>
            </a:r>
            <a:r>
              <a:rPr lang="en-US" sz="2000" b="0" i="0" u="none" strike="noStrike" cap="none">
                <a:solidFill>
                  <a:srgbClr val="006600"/>
                </a:solidFill>
                <a:latin typeface="Signika"/>
                <a:ea typeface="Signika"/>
                <a:cs typeface="Signika"/>
                <a:sym typeface="Signika"/>
              </a:rPr>
              <a:t>column2</a:t>
            </a:r>
            <a:r>
              <a:rPr lang="en-US" sz="2000" b="0" i="0" u="none" strike="noStrike" cap="none">
                <a:solidFill>
                  <a:schemeClr val="dk1"/>
                </a:solidFill>
                <a:latin typeface="Signika"/>
                <a:ea typeface="Signika"/>
                <a:cs typeface="Signika"/>
                <a:sym typeface="Signika"/>
              </a:rPr>
              <a:t>, …)]</a:t>
            </a:r>
            <a:endParaRPr sz="1400" b="0" i="0" u="none" strike="noStrike" cap="none">
              <a:solidFill>
                <a:srgbClr val="000000"/>
              </a:solidFill>
              <a:latin typeface="Signika"/>
              <a:ea typeface="Signika"/>
              <a:cs typeface="Signika"/>
              <a:sym typeface="Signika"/>
            </a:endParaRPr>
          </a:p>
          <a:p>
            <a:pPr marL="12700" marR="0" lvl="0" indent="0" algn="l" rtl="0">
              <a:lnSpc>
                <a:spcPct val="100000"/>
              </a:lnSpc>
              <a:spcBef>
                <a:spcPts val="1010"/>
              </a:spcBef>
              <a:spcAft>
                <a:spcPts val="0"/>
              </a:spcAft>
              <a:buClr>
                <a:srgbClr val="000000"/>
              </a:buClr>
              <a:buSzPts val="2000"/>
              <a:buFont typeface="Arial"/>
              <a:buNone/>
            </a:pPr>
            <a:r>
              <a:rPr lang="en-US" sz="2000" b="0" i="0" u="none" strike="noStrike" cap="none">
                <a:solidFill>
                  <a:srgbClr val="BC0A80"/>
                </a:solidFill>
                <a:latin typeface="Signika"/>
                <a:ea typeface="Signika"/>
                <a:cs typeface="Signika"/>
                <a:sym typeface="Signika"/>
              </a:rPr>
              <a:t>{VALUES</a:t>
            </a:r>
            <a:r>
              <a:rPr lang="en-US" sz="2000" b="0" i="0" u="none" strike="noStrike" cap="none">
                <a:solidFill>
                  <a:srgbClr val="0033CC"/>
                </a:solidFill>
                <a:latin typeface="Signika"/>
                <a:ea typeface="Signika"/>
                <a:cs typeface="Signika"/>
                <a:sym typeface="Signika"/>
              </a:rPr>
              <a:t> </a:t>
            </a:r>
            <a:r>
              <a:rPr lang="en-US" sz="2000" b="0" i="0" u="none" strike="noStrike" cap="none">
                <a:solidFill>
                  <a:schemeClr val="dk1"/>
                </a:solidFill>
                <a:latin typeface="Signika"/>
                <a:ea typeface="Signika"/>
                <a:cs typeface="Signika"/>
                <a:sym typeface="Signika"/>
              </a:rPr>
              <a:t>(</a:t>
            </a:r>
            <a:r>
              <a:rPr lang="en-US" sz="2000" b="0" i="0" u="none" strike="noStrike" cap="none">
                <a:solidFill>
                  <a:srgbClr val="333F50"/>
                </a:solidFill>
                <a:latin typeface="Signika"/>
                <a:ea typeface="Signika"/>
                <a:cs typeface="Signika"/>
                <a:sym typeface="Signika"/>
              </a:rPr>
              <a:t>value1</a:t>
            </a:r>
            <a:r>
              <a:rPr lang="en-US" sz="2000" b="0" i="0" u="none" strike="noStrike" cap="none">
                <a:solidFill>
                  <a:schemeClr val="dk1"/>
                </a:solidFill>
                <a:latin typeface="Signika"/>
                <a:ea typeface="Signika"/>
                <a:cs typeface="Signika"/>
                <a:sym typeface="Signika"/>
              </a:rPr>
              <a:t>, </a:t>
            </a:r>
            <a:r>
              <a:rPr lang="en-US" sz="2000" b="0" i="0" u="none" strike="noStrike" cap="none">
                <a:solidFill>
                  <a:srgbClr val="006600"/>
                </a:solidFill>
                <a:latin typeface="Signika"/>
                <a:ea typeface="Signika"/>
                <a:cs typeface="Signika"/>
                <a:sym typeface="Signika"/>
              </a:rPr>
              <a:t>value2</a:t>
            </a:r>
            <a:r>
              <a:rPr lang="en-US" sz="2000" b="0" i="0" u="none" strike="noStrike" cap="none">
                <a:solidFill>
                  <a:schemeClr val="dk1"/>
                </a:solidFill>
                <a:latin typeface="Signika"/>
                <a:ea typeface="Signika"/>
                <a:cs typeface="Signika"/>
                <a:sym typeface="Signika"/>
              </a:rPr>
              <a:t>, …) | </a:t>
            </a:r>
            <a:r>
              <a:rPr lang="en-US" sz="2000" b="0" i="0" u="none" strike="noStrike" cap="none">
                <a:solidFill>
                  <a:srgbClr val="BC0A80"/>
                </a:solidFill>
                <a:latin typeface="Signika"/>
                <a:ea typeface="Signika"/>
                <a:cs typeface="Signika"/>
                <a:sym typeface="Signika"/>
              </a:rPr>
              <a:t>SELECT</a:t>
            </a:r>
            <a:r>
              <a:rPr lang="en-US" sz="2000" b="0" i="0" u="none" strike="noStrike" cap="none">
                <a:solidFill>
                  <a:srgbClr val="0033CC"/>
                </a:solidFill>
                <a:latin typeface="Signika"/>
                <a:ea typeface="Signika"/>
                <a:cs typeface="Signika"/>
                <a:sym typeface="Signika"/>
              </a:rPr>
              <a:t> </a:t>
            </a:r>
            <a:r>
              <a:rPr lang="en-US" sz="2000" b="0" i="0" u="none" strike="noStrike" cap="none">
                <a:solidFill>
                  <a:schemeClr val="dk1"/>
                </a:solidFill>
                <a:latin typeface="Signika"/>
                <a:ea typeface="Signika"/>
                <a:cs typeface="Signika"/>
                <a:sym typeface="Signika"/>
              </a:rPr>
              <a:t>statement };</a:t>
            </a:r>
            <a:endParaRPr sz="2000" b="0" i="0" u="none" strike="noStrike" cap="none">
              <a:solidFill>
                <a:schemeClr val="dk1"/>
              </a:solidFill>
              <a:latin typeface="Signika"/>
              <a:ea typeface="Signika"/>
              <a:cs typeface="Signika"/>
              <a:sym typeface="Signika"/>
            </a:endParaRPr>
          </a:p>
          <a:p>
            <a:pPr marL="1346200" marR="219583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Signika"/>
              <a:ea typeface="Signika"/>
              <a:cs typeface="Signika"/>
              <a:sym typeface="Signika"/>
            </a:endParaRPr>
          </a:p>
        </p:txBody>
      </p:sp>
      <p:sp>
        <p:nvSpPr>
          <p:cNvPr id="529" name="Google Shape;529;p15"/>
          <p:cNvSpPr txBox="1"/>
          <p:nvPr/>
        </p:nvSpPr>
        <p:spPr>
          <a:xfrm>
            <a:off x="2659275" y="4889475"/>
            <a:ext cx="3433800" cy="961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Signika"/>
                <a:ea typeface="Signika"/>
                <a:cs typeface="Signika"/>
                <a:sym typeface="Signika"/>
              </a:rPr>
              <a:t>|</a:t>
            </a:r>
            <a:r>
              <a:rPr lang="en-US" sz="1800" b="0" i="0" u="none" strike="noStrike" cap="none">
                <a:solidFill>
                  <a:schemeClr val="dk1"/>
                </a:solidFill>
                <a:latin typeface="Signika"/>
                <a:ea typeface="Signika"/>
                <a:cs typeface="Signika"/>
                <a:sym typeface="Signika"/>
              </a:rPr>
              <a:t> denotes that either the  VALUES clause is to be used  or SELECT statement</a:t>
            </a:r>
            <a:endParaRPr sz="1800" b="0" i="0" u="none" strike="noStrike" cap="none">
              <a:solidFill>
                <a:schemeClr val="dk1"/>
              </a:solidFill>
              <a:latin typeface="Signika"/>
              <a:ea typeface="Signika"/>
              <a:cs typeface="Signika"/>
              <a:sym typeface="Signika"/>
            </a:endParaRPr>
          </a:p>
        </p:txBody>
      </p:sp>
      <p:grpSp>
        <p:nvGrpSpPr>
          <p:cNvPr id="530" name="Google Shape;530;p15"/>
          <p:cNvGrpSpPr/>
          <p:nvPr/>
        </p:nvGrpSpPr>
        <p:grpSpPr>
          <a:xfrm>
            <a:off x="10234739" y="-23399"/>
            <a:ext cx="2052572" cy="7197960"/>
            <a:chOff x="7676246" y="-17550"/>
            <a:chExt cx="1539467" cy="5398605"/>
          </a:xfrm>
        </p:grpSpPr>
        <p:grpSp>
          <p:nvGrpSpPr>
            <p:cNvPr id="531" name="Google Shape;531;p15"/>
            <p:cNvGrpSpPr/>
            <p:nvPr/>
          </p:nvGrpSpPr>
          <p:grpSpPr>
            <a:xfrm>
              <a:off x="7676246" y="0"/>
              <a:ext cx="1467652" cy="5381055"/>
              <a:chOff x="15352492" y="1"/>
              <a:chExt cx="2935304" cy="10762111"/>
            </a:xfrm>
          </p:grpSpPr>
          <p:sp>
            <p:nvSpPr>
              <p:cNvPr id="532" name="Google Shape;532;p15"/>
              <p:cNvSpPr/>
              <p:nvPr/>
            </p:nvSpPr>
            <p:spPr>
              <a:xfrm>
                <a:off x="17433020" y="1"/>
                <a:ext cx="854700" cy="10286700"/>
              </a:xfrm>
              <a:prstGeom prst="rect">
                <a:avLst/>
              </a:prstGeom>
              <a:solidFill>
                <a:srgbClr val="70AD47"/>
              </a:solidFill>
              <a:ln>
                <a:noFill/>
              </a:ln>
            </p:spPr>
            <p:txBody>
              <a:bodyPr spcFirstLastPara="1" wrap="square" lIns="30500" tIns="30500" rIns="30500" bIns="305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Signika Light"/>
                  <a:ea typeface="Signika Light"/>
                  <a:cs typeface="Signika Light"/>
                  <a:sym typeface="Signika Light"/>
                </a:endParaRPr>
              </a:p>
            </p:txBody>
          </p:sp>
          <p:grpSp>
            <p:nvGrpSpPr>
              <p:cNvPr id="533" name="Google Shape;533;p15"/>
              <p:cNvGrpSpPr/>
              <p:nvPr/>
            </p:nvGrpSpPr>
            <p:grpSpPr>
              <a:xfrm>
                <a:off x="15352492" y="6403876"/>
                <a:ext cx="2935304" cy="4358236"/>
                <a:chOff x="11118175" y="876998"/>
                <a:chExt cx="3412350" cy="5066538"/>
              </a:xfrm>
            </p:grpSpPr>
            <p:pic>
              <p:nvPicPr>
                <p:cNvPr id="534" name="Google Shape;534;p15"/>
                <p:cNvPicPr preferRelativeResize="0"/>
                <p:nvPr/>
              </p:nvPicPr>
              <p:blipFill rotWithShape="1">
                <a:blip r:embed="rId3">
                  <a:alphaModFix/>
                </a:blip>
                <a:srcRect/>
                <a:stretch/>
              </p:blipFill>
              <p:spPr>
                <a:xfrm>
                  <a:off x="12447025" y="1618748"/>
                  <a:ext cx="1192025" cy="1192025"/>
                </a:xfrm>
                <a:prstGeom prst="rect">
                  <a:avLst/>
                </a:prstGeom>
                <a:noFill/>
                <a:ln>
                  <a:noFill/>
                </a:ln>
              </p:spPr>
            </p:pic>
            <p:pic>
              <p:nvPicPr>
                <p:cNvPr id="535" name="Google Shape;535;p15"/>
                <p:cNvPicPr preferRelativeResize="0"/>
                <p:nvPr/>
              </p:nvPicPr>
              <p:blipFill rotWithShape="1">
                <a:blip r:embed="rId4">
                  <a:alphaModFix/>
                </a:blip>
                <a:srcRect/>
                <a:stretch/>
              </p:blipFill>
              <p:spPr>
                <a:xfrm>
                  <a:off x="12901125" y="2415748"/>
                  <a:ext cx="1192025" cy="1192025"/>
                </a:xfrm>
                <a:prstGeom prst="rect">
                  <a:avLst/>
                </a:prstGeom>
                <a:noFill/>
                <a:ln>
                  <a:noFill/>
                </a:ln>
              </p:spPr>
            </p:pic>
            <p:pic>
              <p:nvPicPr>
                <p:cNvPr id="536" name="Google Shape;536;p15"/>
                <p:cNvPicPr preferRelativeResize="0"/>
                <p:nvPr/>
              </p:nvPicPr>
              <p:blipFill rotWithShape="1">
                <a:blip r:embed="rId5">
                  <a:alphaModFix/>
                </a:blip>
                <a:srcRect/>
                <a:stretch/>
              </p:blipFill>
              <p:spPr>
                <a:xfrm>
                  <a:off x="11566050" y="3192498"/>
                  <a:ext cx="1192025" cy="1192025"/>
                </a:xfrm>
                <a:prstGeom prst="rect">
                  <a:avLst/>
                </a:prstGeom>
                <a:noFill/>
                <a:ln>
                  <a:noFill/>
                </a:ln>
              </p:spPr>
            </p:pic>
            <p:pic>
              <p:nvPicPr>
                <p:cNvPr id="537" name="Google Shape;537;p15"/>
                <p:cNvPicPr preferRelativeResize="0"/>
                <p:nvPr/>
              </p:nvPicPr>
              <p:blipFill rotWithShape="1">
                <a:blip r:embed="rId6">
                  <a:alphaModFix/>
                </a:blip>
                <a:srcRect/>
                <a:stretch/>
              </p:blipFill>
              <p:spPr>
                <a:xfrm>
                  <a:off x="12002050" y="2415748"/>
                  <a:ext cx="1192025" cy="1192025"/>
                </a:xfrm>
                <a:prstGeom prst="rect">
                  <a:avLst/>
                </a:prstGeom>
                <a:noFill/>
                <a:ln>
                  <a:noFill/>
                </a:ln>
              </p:spPr>
            </p:pic>
            <p:pic>
              <p:nvPicPr>
                <p:cNvPr id="538" name="Google Shape;538;p15"/>
                <p:cNvPicPr preferRelativeResize="0"/>
                <p:nvPr/>
              </p:nvPicPr>
              <p:blipFill rotWithShape="1">
                <a:blip r:embed="rId7">
                  <a:alphaModFix/>
                </a:blip>
                <a:srcRect/>
                <a:stretch/>
              </p:blipFill>
              <p:spPr>
                <a:xfrm>
                  <a:off x="12901125" y="876998"/>
                  <a:ext cx="1192025" cy="1192025"/>
                </a:xfrm>
                <a:prstGeom prst="rect">
                  <a:avLst/>
                </a:prstGeom>
                <a:noFill/>
                <a:ln>
                  <a:noFill/>
                </a:ln>
              </p:spPr>
            </p:pic>
            <p:pic>
              <p:nvPicPr>
                <p:cNvPr id="539" name="Google Shape;539;p15"/>
                <p:cNvPicPr preferRelativeResize="0"/>
                <p:nvPr/>
              </p:nvPicPr>
              <p:blipFill rotWithShape="1">
                <a:blip r:embed="rId8">
                  <a:alphaModFix/>
                </a:blip>
                <a:srcRect/>
                <a:stretch/>
              </p:blipFill>
              <p:spPr>
                <a:xfrm>
                  <a:off x="11566050" y="1618748"/>
                  <a:ext cx="1192025" cy="1192025"/>
                </a:xfrm>
                <a:prstGeom prst="rect">
                  <a:avLst/>
                </a:prstGeom>
                <a:noFill/>
                <a:ln>
                  <a:noFill/>
                </a:ln>
              </p:spPr>
            </p:pic>
            <p:pic>
              <p:nvPicPr>
                <p:cNvPr id="540" name="Google Shape;540;p15"/>
                <p:cNvPicPr preferRelativeResize="0"/>
                <p:nvPr/>
              </p:nvPicPr>
              <p:blipFill rotWithShape="1">
                <a:blip r:embed="rId9">
                  <a:alphaModFix/>
                </a:blip>
                <a:srcRect/>
                <a:stretch/>
              </p:blipFill>
              <p:spPr>
                <a:xfrm>
                  <a:off x="12447025" y="3192498"/>
                  <a:ext cx="1192025" cy="1192025"/>
                </a:xfrm>
                <a:prstGeom prst="rect">
                  <a:avLst/>
                </a:prstGeom>
                <a:noFill/>
                <a:ln>
                  <a:noFill/>
                </a:ln>
              </p:spPr>
            </p:pic>
            <p:pic>
              <p:nvPicPr>
                <p:cNvPr id="541" name="Google Shape;541;p15"/>
                <p:cNvPicPr preferRelativeResize="0"/>
                <p:nvPr/>
              </p:nvPicPr>
              <p:blipFill rotWithShape="1">
                <a:blip r:embed="rId10">
                  <a:alphaModFix/>
                </a:blip>
                <a:srcRect/>
                <a:stretch/>
              </p:blipFill>
              <p:spPr>
                <a:xfrm>
                  <a:off x="11118175" y="2415748"/>
                  <a:ext cx="1192025" cy="1192025"/>
                </a:xfrm>
                <a:prstGeom prst="rect">
                  <a:avLst/>
                </a:prstGeom>
                <a:noFill/>
                <a:ln>
                  <a:noFill/>
                </a:ln>
              </p:spPr>
            </p:pic>
            <p:pic>
              <p:nvPicPr>
                <p:cNvPr id="542" name="Google Shape;542;p15"/>
                <p:cNvPicPr preferRelativeResize="0"/>
                <p:nvPr/>
              </p:nvPicPr>
              <p:blipFill rotWithShape="1">
                <a:blip r:embed="rId10">
                  <a:alphaModFix/>
                </a:blip>
                <a:srcRect/>
                <a:stretch/>
              </p:blipFill>
              <p:spPr>
                <a:xfrm>
                  <a:off x="12884400" y="3954511"/>
                  <a:ext cx="1192025" cy="1192025"/>
                </a:xfrm>
                <a:prstGeom prst="rect">
                  <a:avLst/>
                </a:prstGeom>
                <a:noFill/>
                <a:ln>
                  <a:noFill/>
                </a:ln>
              </p:spPr>
            </p:pic>
            <p:pic>
              <p:nvPicPr>
                <p:cNvPr id="543" name="Google Shape;543;p15"/>
                <p:cNvPicPr preferRelativeResize="0"/>
                <p:nvPr/>
              </p:nvPicPr>
              <p:blipFill rotWithShape="1">
                <a:blip r:embed="rId11">
                  <a:alphaModFix/>
                </a:blip>
                <a:srcRect/>
                <a:stretch/>
              </p:blipFill>
              <p:spPr>
                <a:xfrm>
                  <a:off x="13338500" y="4751511"/>
                  <a:ext cx="1192025" cy="1192025"/>
                </a:xfrm>
                <a:prstGeom prst="rect">
                  <a:avLst/>
                </a:prstGeom>
                <a:noFill/>
                <a:ln>
                  <a:noFill/>
                </a:ln>
              </p:spPr>
            </p:pic>
            <p:pic>
              <p:nvPicPr>
                <p:cNvPr id="544" name="Google Shape;544;p15"/>
                <p:cNvPicPr preferRelativeResize="0"/>
                <p:nvPr/>
              </p:nvPicPr>
              <p:blipFill rotWithShape="1">
                <a:blip r:embed="rId12">
                  <a:alphaModFix/>
                </a:blip>
                <a:srcRect/>
                <a:stretch/>
              </p:blipFill>
              <p:spPr>
                <a:xfrm>
                  <a:off x="12439425" y="4751511"/>
                  <a:ext cx="1192025" cy="1192025"/>
                </a:xfrm>
                <a:prstGeom prst="rect">
                  <a:avLst/>
                </a:prstGeom>
                <a:noFill/>
                <a:ln>
                  <a:noFill/>
                </a:ln>
              </p:spPr>
            </p:pic>
            <p:pic>
              <p:nvPicPr>
                <p:cNvPr id="545" name="Google Shape;545;p15"/>
                <p:cNvPicPr preferRelativeResize="0"/>
                <p:nvPr/>
              </p:nvPicPr>
              <p:blipFill rotWithShape="1">
                <a:blip r:embed="rId13">
                  <a:alphaModFix/>
                </a:blip>
                <a:srcRect/>
                <a:stretch/>
              </p:blipFill>
              <p:spPr>
                <a:xfrm>
                  <a:off x="13338500" y="3192511"/>
                  <a:ext cx="1192025" cy="1192025"/>
                </a:xfrm>
                <a:prstGeom prst="rect">
                  <a:avLst/>
                </a:prstGeom>
                <a:noFill/>
                <a:ln>
                  <a:noFill/>
                </a:ln>
              </p:spPr>
            </p:pic>
            <p:pic>
              <p:nvPicPr>
                <p:cNvPr id="546" name="Google Shape;546;p15"/>
                <p:cNvPicPr preferRelativeResize="0"/>
                <p:nvPr/>
              </p:nvPicPr>
              <p:blipFill rotWithShape="1">
                <a:blip r:embed="rId14">
                  <a:alphaModFix/>
                </a:blip>
                <a:srcRect/>
                <a:stretch/>
              </p:blipFill>
              <p:spPr>
                <a:xfrm>
                  <a:off x="12003425" y="3954511"/>
                  <a:ext cx="1192025" cy="1192025"/>
                </a:xfrm>
                <a:prstGeom prst="rect">
                  <a:avLst/>
                </a:prstGeom>
                <a:noFill/>
                <a:ln>
                  <a:noFill/>
                </a:ln>
              </p:spPr>
            </p:pic>
            <p:pic>
              <p:nvPicPr>
                <p:cNvPr id="547" name="Google Shape;547;p15"/>
                <p:cNvPicPr preferRelativeResize="0"/>
                <p:nvPr/>
              </p:nvPicPr>
              <p:blipFill rotWithShape="1">
                <a:blip r:embed="rId15">
                  <a:alphaModFix/>
                </a:blip>
                <a:srcRect/>
                <a:stretch/>
              </p:blipFill>
              <p:spPr>
                <a:xfrm>
                  <a:off x="11555550" y="4751511"/>
                  <a:ext cx="1192025" cy="1192025"/>
                </a:xfrm>
                <a:prstGeom prst="rect">
                  <a:avLst/>
                </a:prstGeom>
                <a:noFill/>
                <a:ln>
                  <a:noFill/>
                </a:ln>
              </p:spPr>
            </p:pic>
          </p:grpSp>
        </p:grpSp>
        <p:pic>
          <p:nvPicPr>
            <p:cNvPr id="548" name="Google Shape;548;p15"/>
            <p:cNvPicPr preferRelativeResize="0"/>
            <p:nvPr/>
          </p:nvPicPr>
          <p:blipFill rotWithShape="1">
            <a:blip r:embed="rId16">
              <a:alphaModFix/>
            </a:blip>
            <a:srcRect/>
            <a:stretch/>
          </p:blipFill>
          <p:spPr>
            <a:xfrm>
              <a:off x="8252538" y="-17550"/>
              <a:ext cx="963175" cy="963175"/>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553"/>
        <p:cNvGrpSpPr/>
        <p:nvPr/>
      </p:nvGrpSpPr>
      <p:grpSpPr>
        <a:xfrm>
          <a:off x="0" y="0"/>
          <a:ext cx="0" cy="0"/>
          <a:chOff x="0" y="0"/>
          <a:chExt cx="0" cy="0"/>
        </a:xfrm>
      </p:grpSpPr>
      <p:sp>
        <p:nvSpPr>
          <p:cNvPr id="554" name="Google Shape;554;p16"/>
          <p:cNvSpPr/>
          <p:nvPr/>
        </p:nvSpPr>
        <p:spPr>
          <a:xfrm>
            <a:off x="0" y="1316025"/>
            <a:ext cx="11661300" cy="5191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Signika"/>
              <a:ea typeface="Signika"/>
              <a:cs typeface="Signika"/>
              <a:sym typeface="Signika"/>
            </a:endParaRPr>
          </a:p>
        </p:txBody>
      </p:sp>
      <p:sp>
        <p:nvSpPr>
          <p:cNvPr id="555" name="Google Shape;555;p16"/>
          <p:cNvSpPr/>
          <p:nvPr/>
        </p:nvSpPr>
        <p:spPr>
          <a:xfrm>
            <a:off x="402880" y="7366219"/>
            <a:ext cx="3161074" cy="1923965"/>
          </a:xfrm>
          <a:custGeom>
            <a:avLst/>
            <a:gdLst/>
            <a:ahLst/>
            <a:cxnLst/>
            <a:rect l="l" t="t" r="r" b="b"/>
            <a:pathLst>
              <a:path w="10433050" h="6350000" extrusionOk="0">
                <a:moveTo>
                  <a:pt x="2595880" y="0"/>
                </a:moveTo>
                <a:lnTo>
                  <a:pt x="7837170" y="0"/>
                </a:lnTo>
                <a:cubicBezTo>
                  <a:pt x="9271000" y="0"/>
                  <a:pt x="10433050" y="1162050"/>
                  <a:pt x="10433050" y="2595880"/>
                </a:cubicBezTo>
                <a:cubicBezTo>
                  <a:pt x="10433050" y="2595880"/>
                  <a:pt x="10433050" y="2595880"/>
                  <a:pt x="10433050" y="2595880"/>
                </a:cubicBezTo>
                <a:lnTo>
                  <a:pt x="10433050" y="6350000"/>
                </a:lnTo>
                <a:lnTo>
                  <a:pt x="10433050" y="6350000"/>
                </a:lnTo>
                <a:lnTo>
                  <a:pt x="0" y="6350000"/>
                </a:lnTo>
                <a:lnTo>
                  <a:pt x="0" y="6350000"/>
                </a:lnTo>
                <a:lnTo>
                  <a:pt x="0" y="2595880"/>
                </a:lnTo>
                <a:cubicBezTo>
                  <a:pt x="0" y="1162050"/>
                  <a:pt x="1162050" y="0"/>
                  <a:pt x="2595880" y="0"/>
                </a:cubicBezTo>
                <a:cubicBezTo>
                  <a:pt x="2595880" y="0"/>
                  <a:pt x="2595880" y="0"/>
                  <a:pt x="2595880" y="0"/>
                </a:cubicBezTo>
                <a:close/>
              </a:path>
            </a:pathLst>
          </a:custGeom>
          <a:solidFill>
            <a:srgbClr val="EA498C"/>
          </a:solidFill>
          <a:ln w="12700" cap="flat" cmpd="sng">
            <a:solidFill>
              <a:srgbClr val="220F8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56" name="Google Shape;556;p16"/>
          <p:cNvSpPr txBox="1"/>
          <p:nvPr/>
        </p:nvSpPr>
        <p:spPr>
          <a:xfrm>
            <a:off x="1172075" y="303735"/>
            <a:ext cx="8723400" cy="6774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chemeClr val="lt1"/>
                </a:solidFill>
                <a:latin typeface="Signika"/>
                <a:ea typeface="Signika"/>
                <a:cs typeface="Signika"/>
                <a:sym typeface="Signika"/>
              </a:rPr>
              <a:t>INSERT with VALUES</a:t>
            </a:r>
            <a:endParaRPr sz="1400" b="0" i="0" u="none" strike="noStrike" cap="none">
              <a:solidFill>
                <a:schemeClr val="lt1"/>
              </a:solidFill>
              <a:latin typeface="Signika"/>
              <a:ea typeface="Signika"/>
              <a:cs typeface="Signika"/>
              <a:sym typeface="Signika"/>
            </a:endParaRPr>
          </a:p>
        </p:txBody>
      </p:sp>
      <p:sp>
        <p:nvSpPr>
          <p:cNvPr id="557" name="Google Shape;557;p16"/>
          <p:cNvSpPr txBox="1"/>
          <p:nvPr/>
        </p:nvSpPr>
        <p:spPr>
          <a:xfrm>
            <a:off x="1676047" y="2393232"/>
            <a:ext cx="3803015" cy="38215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BC0A80"/>
                </a:solidFill>
                <a:latin typeface="Signika"/>
                <a:ea typeface="Signika"/>
                <a:cs typeface="Signika"/>
                <a:sym typeface="Signika"/>
              </a:rPr>
              <a:t>INSERT INTO Drivers</a:t>
            </a:r>
            <a:endParaRPr sz="2400" b="1" i="0" u="none" strike="noStrike" cap="none">
              <a:solidFill>
                <a:srgbClr val="BC0A80"/>
              </a:solidFill>
              <a:latin typeface="Signika"/>
              <a:ea typeface="Signika"/>
              <a:cs typeface="Signika"/>
              <a:sym typeface="Signika"/>
            </a:endParaRPr>
          </a:p>
        </p:txBody>
      </p:sp>
      <p:sp>
        <p:nvSpPr>
          <p:cNvPr id="558" name="Google Shape;558;p16"/>
          <p:cNvSpPr txBox="1"/>
          <p:nvPr/>
        </p:nvSpPr>
        <p:spPr>
          <a:xfrm>
            <a:off x="1676046" y="2902248"/>
            <a:ext cx="71343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Signika"/>
                <a:ea typeface="Signika"/>
                <a:cs typeface="Signika"/>
                <a:sym typeface="Signika"/>
              </a:rPr>
              <a:t>VALUES (‘D060’, ‘Betty’, ‘Inverness’, 6);</a:t>
            </a:r>
            <a:endParaRPr sz="2400" b="0" i="0" u="none" strike="noStrike" cap="none">
              <a:solidFill>
                <a:schemeClr val="dk1"/>
              </a:solidFill>
              <a:latin typeface="Signika"/>
              <a:ea typeface="Signika"/>
              <a:cs typeface="Signika"/>
              <a:sym typeface="Signika"/>
            </a:endParaRPr>
          </a:p>
        </p:txBody>
      </p:sp>
      <p:sp>
        <p:nvSpPr>
          <p:cNvPr id="559" name="Google Shape;559;p16"/>
          <p:cNvSpPr txBox="1"/>
          <p:nvPr/>
        </p:nvSpPr>
        <p:spPr>
          <a:xfrm>
            <a:off x="1676046" y="3411264"/>
            <a:ext cx="83058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Signika"/>
                <a:ea typeface="Signika"/>
                <a:cs typeface="Signika"/>
                <a:sym typeface="Signika"/>
              </a:rPr>
              <a:t>Drivers</a:t>
            </a:r>
            <a:endParaRPr sz="1800" b="1" i="0" u="none" strike="noStrike" cap="none">
              <a:solidFill>
                <a:schemeClr val="dk1"/>
              </a:solidFill>
              <a:latin typeface="Signika"/>
              <a:ea typeface="Signika"/>
              <a:cs typeface="Signika"/>
              <a:sym typeface="Signika"/>
            </a:endParaRPr>
          </a:p>
        </p:txBody>
      </p:sp>
      <p:sp>
        <p:nvSpPr>
          <p:cNvPr id="560" name="Google Shape;560;p16"/>
          <p:cNvSpPr/>
          <p:nvPr/>
        </p:nvSpPr>
        <p:spPr>
          <a:xfrm>
            <a:off x="5829791" y="4350524"/>
            <a:ext cx="541655" cy="114300"/>
          </a:xfrm>
          <a:custGeom>
            <a:avLst/>
            <a:gdLst/>
            <a:ahLst/>
            <a:cxnLst/>
            <a:rect l="l" t="t" r="r" b="b"/>
            <a:pathLst>
              <a:path w="541654" h="114300" extrusionOk="0">
                <a:moveTo>
                  <a:pt x="427711" y="0"/>
                </a:moveTo>
                <a:lnTo>
                  <a:pt x="427376" y="38098"/>
                </a:lnTo>
                <a:lnTo>
                  <a:pt x="446425" y="38266"/>
                </a:lnTo>
                <a:lnTo>
                  <a:pt x="446090" y="76365"/>
                </a:lnTo>
                <a:lnTo>
                  <a:pt x="427039" y="76365"/>
                </a:lnTo>
                <a:lnTo>
                  <a:pt x="426706" y="114294"/>
                </a:lnTo>
                <a:lnTo>
                  <a:pt x="504264" y="76365"/>
                </a:lnTo>
                <a:lnTo>
                  <a:pt x="446090" y="76365"/>
                </a:lnTo>
                <a:lnTo>
                  <a:pt x="504607" y="76197"/>
                </a:lnTo>
                <a:lnTo>
                  <a:pt x="541503" y="58153"/>
                </a:lnTo>
                <a:lnTo>
                  <a:pt x="427711" y="0"/>
                </a:lnTo>
                <a:close/>
              </a:path>
              <a:path w="541654" h="114300" extrusionOk="0">
                <a:moveTo>
                  <a:pt x="427376" y="38098"/>
                </a:moveTo>
                <a:lnTo>
                  <a:pt x="427041" y="76197"/>
                </a:lnTo>
                <a:lnTo>
                  <a:pt x="446090" y="76365"/>
                </a:lnTo>
                <a:lnTo>
                  <a:pt x="446425" y="38266"/>
                </a:lnTo>
                <a:lnTo>
                  <a:pt x="427376" y="38098"/>
                </a:lnTo>
                <a:close/>
              </a:path>
              <a:path w="541654" h="114300" extrusionOk="0">
                <a:moveTo>
                  <a:pt x="335" y="34342"/>
                </a:moveTo>
                <a:lnTo>
                  <a:pt x="0" y="72440"/>
                </a:lnTo>
                <a:lnTo>
                  <a:pt x="427041" y="76197"/>
                </a:lnTo>
                <a:lnTo>
                  <a:pt x="427376" y="38098"/>
                </a:lnTo>
                <a:lnTo>
                  <a:pt x="335" y="34342"/>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Signika"/>
              <a:ea typeface="Signika"/>
              <a:cs typeface="Signika"/>
              <a:sym typeface="Signika"/>
            </a:endParaRPr>
          </a:p>
        </p:txBody>
      </p:sp>
      <p:sp>
        <p:nvSpPr>
          <p:cNvPr id="561" name="Google Shape;561;p16"/>
          <p:cNvSpPr txBox="1"/>
          <p:nvPr/>
        </p:nvSpPr>
        <p:spPr>
          <a:xfrm>
            <a:off x="10650361" y="4444802"/>
            <a:ext cx="158115"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Karla"/>
                <a:ea typeface="Karla"/>
                <a:cs typeface="Karla"/>
                <a:sym typeface="Karla"/>
              </a:rPr>
              <a:t>s</a:t>
            </a:r>
            <a:endParaRPr sz="1800" b="0" i="0" u="none" strike="noStrike" cap="none">
              <a:solidFill>
                <a:schemeClr val="dk1"/>
              </a:solidFill>
              <a:latin typeface="Karla"/>
              <a:ea typeface="Karla"/>
              <a:cs typeface="Karla"/>
              <a:sym typeface="Karla"/>
            </a:endParaRPr>
          </a:p>
        </p:txBody>
      </p:sp>
      <p:graphicFrame>
        <p:nvGraphicFramePr>
          <p:cNvPr id="562" name="Google Shape;562;p16"/>
          <p:cNvGraphicFramePr/>
          <p:nvPr/>
        </p:nvGraphicFramePr>
        <p:xfrm>
          <a:off x="1676046" y="3767251"/>
          <a:ext cx="8585850" cy="2553752"/>
        </p:xfrm>
        <a:graphic>
          <a:graphicData uri="http://schemas.openxmlformats.org/drawingml/2006/table">
            <a:tbl>
              <a:tblPr firstRow="1" bandRow="1">
                <a:noFill/>
                <a:tableStyleId>{0902EC73-5EDF-475A-A246-34E2CB73427B}</a:tableStyleId>
              </a:tblPr>
              <a:tblGrid>
                <a:gridCol w="933450"/>
                <a:gridCol w="1077600"/>
                <a:gridCol w="1387475"/>
                <a:gridCol w="693425"/>
                <a:gridCol w="633100"/>
                <a:gridCol w="933450"/>
                <a:gridCol w="1077600"/>
                <a:gridCol w="1125525"/>
                <a:gridCol w="724225"/>
              </a:tblGrid>
              <a:tr h="475800">
                <a:tc>
                  <a:txBody>
                    <a:bodyPr/>
                    <a:lstStyle/>
                    <a:p>
                      <a:pPr marL="91440" marR="0" lvl="0" indent="0" algn="l" rtl="0">
                        <a:lnSpc>
                          <a:spcPct val="100000"/>
                        </a:lnSpc>
                        <a:spcBef>
                          <a:spcPts val="0"/>
                        </a:spcBef>
                        <a:spcAft>
                          <a:spcPts val="0"/>
                        </a:spcAft>
                        <a:buClr>
                          <a:srgbClr val="000000"/>
                        </a:buClr>
                        <a:buSzPts val="1600"/>
                        <a:buFont typeface="Arial"/>
                        <a:buNone/>
                      </a:pPr>
                      <a:r>
                        <a:rPr lang="en-US" sz="1600" i="1" u="sng" strike="noStrike" cap="none">
                          <a:solidFill>
                            <a:schemeClr val="lt1"/>
                          </a:solidFill>
                          <a:latin typeface="Signika"/>
                          <a:ea typeface="Signika"/>
                          <a:cs typeface="Signika"/>
                          <a:sym typeface="Signika"/>
                        </a:rPr>
                        <a:t>driverid</a:t>
                      </a:r>
                      <a:endParaRPr sz="1600" u="none" strike="noStrike" cap="none">
                        <a:solidFill>
                          <a:schemeClr val="lt1"/>
                        </a:solidFill>
                        <a:latin typeface="Signika"/>
                        <a:ea typeface="Signika"/>
                        <a:cs typeface="Signika"/>
                        <a:sym typeface="Signika"/>
                      </a:endParaRPr>
                    </a:p>
                  </a:txBody>
                  <a:tcPr marL="0" marR="0" marT="44450" marB="0" anchor="ctr">
                    <a:lnL w="12700"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12700"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BC0A80"/>
                    </a:solidFill>
                  </a:tcPr>
                </a:tc>
                <a:tc>
                  <a:txBody>
                    <a:bodyPr/>
                    <a:lstStyle/>
                    <a:p>
                      <a:pPr marL="0" marR="136525" lvl="0" indent="0" algn="ctr" rtl="0">
                        <a:lnSpc>
                          <a:spcPct val="100000"/>
                        </a:lnSpc>
                        <a:spcBef>
                          <a:spcPts val="0"/>
                        </a:spcBef>
                        <a:spcAft>
                          <a:spcPts val="0"/>
                        </a:spcAft>
                        <a:buClr>
                          <a:srgbClr val="000000"/>
                        </a:buClr>
                        <a:buSzPts val="1600"/>
                        <a:buFont typeface="Arial"/>
                        <a:buNone/>
                      </a:pPr>
                      <a:r>
                        <a:rPr lang="en-US" sz="1600" i="1" u="none" strike="noStrike" cap="none">
                          <a:solidFill>
                            <a:schemeClr val="lt1"/>
                          </a:solidFill>
                          <a:latin typeface="Signika"/>
                          <a:ea typeface="Signika"/>
                          <a:cs typeface="Signika"/>
                          <a:sym typeface="Signika"/>
                        </a:rPr>
                        <a:t>name</a:t>
                      </a:r>
                      <a:endParaRPr sz="1600" u="none" strike="noStrike" cap="none">
                        <a:solidFill>
                          <a:schemeClr val="lt1"/>
                        </a:solidFill>
                        <a:latin typeface="Signika"/>
                        <a:ea typeface="Signika"/>
                        <a:cs typeface="Signika"/>
                        <a:sym typeface="Signika"/>
                      </a:endParaRPr>
                    </a:p>
                  </a:txBody>
                  <a:tcPr marL="0" marR="0" marT="44450" marB="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12700"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BC0A80"/>
                    </a:solidFill>
                  </a:tcPr>
                </a:tc>
                <a:tc>
                  <a:txBody>
                    <a:bodyPr/>
                    <a:lstStyle/>
                    <a:p>
                      <a:pPr marL="121920" marR="0" lvl="0" indent="0" algn="l" rtl="0">
                        <a:lnSpc>
                          <a:spcPct val="100000"/>
                        </a:lnSpc>
                        <a:spcBef>
                          <a:spcPts val="0"/>
                        </a:spcBef>
                        <a:spcAft>
                          <a:spcPts val="0"/>
                        </a:spcAft>
                        <a:buClr>
                          <a:srgbClr val="000000"/>
                        </a:buClr>
                        <a:buSzPts val="1600"/>
                        <a:buFont typeface="Arial"/>
                        <a:buNone/>
                      </a:pPr>
                      <a:r>
                        <a:rPr lang="en-US" sz="1600" i="1" u="none" strike="noStrike" cap="none">
                          <a:solidFill>
                            <a:schemeClr val="lt1"/>
                          </a:solidFill>
                          <a:latin typeface="Signika"/>
                          <a:ea typeface="Signika"/>
                          <a:cs typeface="Signika"/>
                          <a:sym typeface="Signika"/>
                        </a:rPr>
                        <a:t>address</a:t>
                      </a:r>
                      <a:endParaRPr sz="1600" u="none" strike="noStrike" cap="none">
                        <a:solidFill>
                          <a:schemeClr val="lt1"/>
                        </a:solidFill>
                        <a:latin typeface="Signika"/>
                        <a:ea typeface="Signika"/>
                        <a:cs typeface="Signika"/>
                        <a:sym typeface="Signika"/>
                      </a:endParaRPr>
                    </a:p>
                  </a:txBody>
                  <a:tcPr marL="0" marR="0" marT="44450" marB="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12700"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BC0A80"/>
                    </a:solidFill>
                  </a:tcPr>
                </a:tc>
                <a:tc>
                  <a:txBody>
                    <a:bodyPr/>
                    <a:lstStyle/>
                    <a:p>
                      <a:pPr marL="0" marR="0" lvl="0" indent="0" algn="l" rtl="0">
                        <a:lnSpc>
                          <a:spcPct val="100000"/>
                        </a:lnSpc>
                        <a:spcBef>
                          <a:spcPts val="0"/>
                        </a:spcBef>
                        <a:spcAft>
                          <a:spcPts val="0"/>
                        </a:spcAft>
                        <a:buClr>
                          <a:schemeClr val="lt1"/>
                        </a:buClr>
                        <a:buSzPts val="1600"/>
                        <a:buFont typeface="Karla"/>
                        <a:buNone/>
                      </a:pPr>
                      <a:r>
                        <a:rPr lang="en-US" sz="1600" i="1" u="none" strike="noStrike" cap="none">
                          <a:solidFill>
                            <a:schemeClr val="lt1"/>
                          </a:solidFill>
                          <a:latin typeface="Signika"/>
                          <a:ea typeface="Signika"/>
                          <a:cs typeface="Signika"/>
                          <a:sym typeface="Signika"/>
                        </a:rPr>
                        <a:t>points</a:t>
                      </a:r>
                      <a:endParaRPr sz="1600" u="none" strike="noStrike" cap="none">
                        <a:solidFill>
                          <a:schemeClr val="lt1"/>
                        </a:solidFill>
                        <a:latin typeface="Signika"/>
                        <a:ea typeface="Signika"/>
                        <a:cs typeface="Signika"/>
                        <a:sym typeface="Signika"/>
                      </a:endParaRPr>
                    </a:p>
                  </a:txBody>
                  <a:tcPr marL="0" marR="0" marT="44450" marB="0" anchor="ctr">
                    <a:lnL w="9525" cap="flat" cmpd="sng">
                      <a:solidFill>
                        <a:srgbClr val="434343"/>
                      </a:solidFill>
                      <a:prstDash val="solid"/>
                      <a:round/>
                      <a:headEnd type="none" w="sm" len="sm"/>
                      <a:tailEnd type="none" w="sm" len="sm"/>
                    </a:lnL>
                    <a:lnR w="12700" cap="flat" cmpd="sng">
                      <a:solidFill>
                        <a:srgbClr val="434343"/>
                      </a:solidFill>
                      <a:prstDash val="solid"/>
                      <a:round/>
                      <a:headEnd type="none" w="sm" len="sm"/>
                      <a:tailEnd type="none" w="sm" len="sm"/>
                    </a:lnR>
                    <a:lnT w="12700"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BC0A80"/>
                    </a:solidFill>
                  </a:tcPr>
                </a:tc>
                <a:tc>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solidFill>
                          <a:schemeClr val="lt1"/>
                        </a:solidFill>
                        <a:latin typeface="Signika"/>
                        <a:ea typeface="Signika"/>
                        <a:cs typeface="Signika"/>
                        <a:sym typeface="Signika"/>
                      </a:endParaRPr>
                    </a:p>
                  </a:txBody>
                  <a:tcPr marL="0" marR="0" marT="0" marB="0">
                    <a:lnL w="12700" cap="flat" cmpd="sng">
                      <a:solidFill>
                        <a:srgbClr val="434343"/>
                      </a:solidFill>
                      <a:prstDash val="solid"/>
                      <a:round/>
                      <a:headEnd type="none" w="sm" len="sm"/>
                      <a:tailEnd type="none" w="sm" len="sm"/>
                    </a:lnL>
                    <a:lnR w="12700" cap="flat" cmpd="sng">
                      <a:solidFill>
                        <a:srgbClr val="434343"/>
                      </a:solidFill>
                      <a:prstDash val="solid"/>
                      <a:round/>
                      <a:headEnd type="none" w="sm" len="sm"/>
                      <a:tailEnd type="none" w="sm" len="sm"/>
                    </a:lnR>
                  </a:tcPr>
                </a:tc>
                <a:tc>
                  <a:txBody>
                    <a:bodyPr/>
                    <a:lstStyle/>
                    <a:p>
                      <a:pPr marL="90805" marR="0" lvl="0" indent="0" algn="l" rtl="0">
                        <a:lnSpc>
                          <a:spcPct val="100000"/>
                        </a:lnSpc>
                        <a:spcBef>
                          <a:spcPts val="0"/>
                        </a:spcBef>
                        <a:spcAft>
                          <a:spcPts val="0"/>
                        </a:spcAft>
                        <a:buClr>
                          <a:srgbClr val="000000"/>
                        </a:buClr>
                        <a:buSzPts val="1600"/>
                        <a:buFont typeface="Arial"/>
                        <a:buNone/>
                      </a:pPr>
                      <a:r>
                        <a:rPr lang="en-US" sz="1600" i="1" u="sng" strike="noStrike" cap="none">
                          <a:solidFill>
                            <a:schemeClr val="lt1"/>
                          </a:solidFill>
                          <a:latin typeface="Signika"/>
                          <a:ea typeface="Signika"/>
                          <a:cs typeface="Signika"/>
                          <a:sym typeface="Signika"/>
                        </a:rPr>
                        <a:t>driverid</a:t>
                      </a:r>
                      <a:endParaRPr sz="1600" u="none" strike="noStrike" cap="none">
                        <a:solidFill>
                          <a:schemeClr val="lt1"/>
                        </a:solidFill>
                        <a:latin typeface="Signika"/>
                        <a:ea typeface="Signika"/>
                        <a:cs typeface="Signika"/>
                        <a:sym typeface="Signika"/>
                      </a:endParaRPr>
                    </a:p>
                  </a:txBody>
                  <a:tcPr marL="0" marR="0" marT="19675" marB="0" anchor="ctr">
                    <a:lnL w="12700"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12700"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BC0A80"/>
                    </a:solidFill>
                  </a:tcPr>
                </a:tc>
                <a:tc>
                  <a:txBody>
                    <a:bodyPr/>
                    <a:lstStyle/>
                    <a:p>
                      <a:pPr marL="0" marR="136525" lvl="0" indent="0" algn="ctr" rtl="0">
                        <a:lnSpc>
                          <a:spcPct val="100000"/>
                        </a:lnSpc>
                        <a:spcBef>
                          <a:spcPts val="0"/>
                        </a:spcBef>
                        <a:spcAft>
                          <a:spcPts val="0"/>
                        </a:spcAft>
                        <a:buClr>
                          <a:srgbClr val="000000"/>
                        </a:buClr>
                        <a:buSzPts val="1600"/>
                        <a:buFont typeface="Arial"/>
                        <a:buNone/>
                      </a:pPr>
                      <a:r>
                        <a:rPr lang="en-US" sz="1600" i="1" u="none" strike="noStrike" cap="none">
                          <a:solidFill>
                            <a:schemeClr val="lt1"/>
                          </a:solidFill>
                          <a:latin typeface="Signika"/>
                          <a:ea typeface="Signika"/>
                          <a:cs typeface="Signika"/>
                          <a:sym typeface="Signika"/>
                        </a:rPr>
                        <a:t>name</a:t>
                      </a:r>
                      <a:endParaRPr sz="1600" u="none" strike="noStrike" cap="none">
                        <a:solidFill>
                          <a:schemeClr val="lt1"/>
                        </a:solidFill>
                        <a:latin typeface="Signika"/>
                        <a:ea typeface="Signika"/>
                        <a:cs typeface="Signika"/>
                        <a:sym typeface="Signika"/>
                      </a:endParaRPr>
                    </a:p>
                  </a:txBody>
                  <a:tcPr marL="0" marR="0" marT="19675" marB="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12700"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BC0A80"/>
                    </a:solidFill>
                  </a:tcPr>
                </a:tc>
                <a:tc>
                  <a:txBody>
                    <a:bodyPr/>
                    <a:lstStyle/>
                    <a:p>
                      <a:pPr marL="121920" marR="0" lvl="0" indent="0" algn="l" rtl="0">
                        <a:lnSpc>
                          <a:spcPct val="100000"/>
                        </a:lnSpc>
                        <a:spcBef>
                          <a:spcPts val="0"/>
                        </a:spcBef>
                        <a:spcAft>
                          <a:spcPts val="0"/>
                        </a:spcAft>
                        <a:buClr>
                          <a:srgbClr val="000000"/>
                        </a:buClr>
                        <a:buSzPts val="1600"/>
                        <a:buFont typeface="Arial"/>
                        <a:buNone/>
                      </a:pPr>
                      <a:r>
                        <a:rPr lang="en-US" sz="1600" i="1" u="none" strike="noStrike" cap="none">
                          <a:solidFill>
                            <a:schemeClr val="lt1"/>
                          </a:solidFill>
                          <a:latin typeface="Signika"/>
                          <a:ea typeface="Signika"/>
                          <a:cs typeface="Signika"/>
                          <a:sym typeface="Signika"/>
                        </a:rPr>
                        <a:t>address</a:t>
                      </a:r>
                      <a:endParaRPr sz="1600" u="none" strike="noStrike" cap="none">
                        <a:solidFill>
                          <a:schemeClr val="lt1"/>
                        </a:solidFill>
                        <a:latin typeface="Signika"/>
                        <a:ea typeface="Signika"/>
                        <a:cs typeface="Signika"/>
                        <a:sym typeface="Signika"/>
                      </a:endParaRPr>
                    </a:p>
                  </a:txBody>
                  <a:tcPr marL="0" marR="0" marT="19675" marB="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12700"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BC0A80"/>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i="1" u="none" strike="noStrike" cap="none">
                          <a:solidFill>
                            <a:schemeClr val="lt1"/>
                          </a:solidFill>
                          <a:latin typeface="Signika"/>
                          <a:ea typeface="Signika"/>
                          <a:cs typeface="Signika"/>
                          <a:sym typeface="Signika"/>
                        </a:rPr>
                        <a:t>points</a:t>
                      </a:r>
                      <a:endParaRPr sz="1600" u="none" strike="noStrike" cap="none">
                        <a:solidFill>
                          <a:schemeClr val="lt1"/>
                        </a:solidFill>
                        <a:latin typeface="Signika"/>
                        <a:ea typeface="Signika"/>
                        <a:cs typeface="Signika"/>
                        <a:sym typeface="Signika"/>
                      </a:endParaRPr>
                    </a:p>
                  </a:txBody>
                  <a:tcPr marL="0" marR="0" marT="19675" marB="0" anchor="ctr">
                    <a:lnL w="9525" cap="flat" cmpd="sng">
                      <a:solidFill>
                        <a:srgbClr val="434343"/>
                      </a:solidFill>
                      <a:prstDash val="solid"/>
                      <a:round/>
                      <a:headEnd type="none" w="sm" len="sm"/>
                      <a:tailEnd type="none" w="sm" len="sm"/>
                    </a:lnL>
                    <a:lnR w="12700" cap="flat" cmpd="sng">
                      <a:solidFill>
                        <a:srgbClr val="434343"/>
                      </a:solidFill>
                      <a:prstDash val="solid"/>
                      <a:round/>
                      <a:headEnd type="none" w="sm" len="sm"/>
                      <a:tailEnd type="none" w="sm" len="sm"/>
                    </a:lnR>
                    <a:lnT w="12700"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BC0A80"/>
                    </a:solidFill>
                  </a:tcPr>
                </a:tc>
              </a:tr>
              <a:tr h="371950">
                <a:tc>
                  <a:txBody>
                    <a:bodyPr/>
                    <a:lstStyle/>
                    <a:p>
                      <a:pPr marL="91440" marR="0" lvl="0" indent="0" algn="l" rtl="0">
                        <a:lnSpc>
                          <a:spcPct val="138125"/>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D010</a:t>
                      </a:r>
                      <a:endParaRPr sz="1600" u="none" strike="noStrike" cap="none">
                        <a:solidFill>
                          <a:schemeClr val="dk1"/>
                        </a:solidFill>
                        <a:latin typeface="Signika"/>
                        <a:ea typeface="Signika"/>
                        <a:cs typeface="Signika"/>
                        <a:sym typeface="Signika"/>
                      </a:endParaRPr>
                    </a:p>
                  </a:txBody>
                  <a:tcPr marL="0" marR="0" marT="44450" marB="0">
                    <a:lnL w="12700"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22225" marR="184150" lvl="0" indent="0" algn="ctr" rtl="0">
                        <a:lnSpc>
                          <a:spcPct val="138125"/>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Fred</a:t>
                      </a:r>
                      <a:endParaRPr sz="1600" u="none" strike="noStrike" cap="none">
                        <a:solidFill>
                          <a:schemeClr val="dk1"/>
                        </a:solidFill>
                        <a:latin typeface="Signika"/>
                        <a:ea typeface="Signika"/>
                        <a:cs typeface="Signika"/>
                        <a:sym typeface="Signika"/>
                      </a:endParaRPr>
                    </a:p>
                  </a:txBody>
                  <a:tcPr marL="0" marR="0" marT="44450" marB="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121920" marR="0" lvl="0" indent="0" algn="l" rtl="0">
                        <a:lnSpc>
                          <a:spcPct val="10000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Perth</a:t>
                      </a:r>
                      <a:endParaRPr sz="1600" u="none" strike="noStrike" cap="none">
                        <a:solidFill>
                          <a:schemeClr val="dk1"/>
                        </a:solidFill>
                        <a:latin typeface="Signika"/>
                        <a:ea typeface="Signika"/>
                        <a:cs typeface="Signika"/>
                        <a:sym typeface="Signika"/>
                      </a:endParaRPr>
                    </a:p>
                  </a:txBody>
                  <a:tcPr marL="0" marR="0" marT="44450" marB="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146685" marR="0" lvl="0" indent="0" algn="l" rtl="0">
                        <a:lnSpc>
                          <a:spcPct val="138125"/>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7</a:t>
                      </a:r>
                      <a:endParaRPr sz="1600" u="none" strike="noStrike" cap="none">
                        <a:solidFill>
                          <a:schemeClr val="dk1"/>
                        </a:solidFill>
                        <a:latin typeface="Signika"/>
                        <a:ea typeface="Signika"/>
                        <a:cs typeface="Signika"/>
                        <a:sym typeface="Signika"/>
                      </a:endParaRPr>
                    </a:p>
                  </a:txBody>
                  <a:tcPr marL="0" marR="0" marT="44450" marB="0">
                    <a:lnL w="9525" cap="flat" cmpd="sng">
                      <a:solidFill>
                        <a:srgbClr val="434343"/>
                      </a:solidFill>
                      <a:prstDash val="solid"/>
                      <a:round/>
                      <a:headEnd type="none" w="sm" len="sm"/>
                      <a:tailEnd type="none" w="sm" len="sm"/>
                    </a:lnL>
                    <a:lnR w="12700"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solidFill>
                          <a:schemeClr val="dk1"/>
                        </a:solidFill>
                        <a:latin typeface="Signika"/>
                        <a:ea typeface="Signika"/>
                        <a:cs typeface="Signika"/>
                        <a:sym typeface="Signika"/>
                      </a:endParaRPr>
                    </a:p>
                  </a:txBody>
                  <a:tcPr marL="0" marR="0" marT="0" marB="0">
                    <a:lnL w="12700" cap="flat" cmpd="sng">
                      <a:solidFill>
                        <a:srgbClr val="434343"/>
                      </a:solidFill>
                      <a:prstDash val="solid"/>
                      <a:round/>
                      <a:headEnd type="none" w="sm" len="sm"/>
                      <a:tailEnd type="none" w="sm" len="sm"/>
                    </a:lnL>
                    <a:lnR w="12700" cap="flat" cmpd="sng">
                      <a:solidFill>
                        <a:srgbClr val="434343"/>
                      </a:solidFill>
                      <a:prstDash val="solid"/>
                      <a:round/>
                      <a:headEnd type="none" w="sm" len="sm"/>
                      <a:tailEnd type="none" w="sm" len="sm"/>
                    </a:lnR>
                  </a:tcPr>
                </a:tc>
                <a:tc>
                  <a:txBody>
                    <a:bodyPr/>
                    <a:lstStyle/>
                    <a:p>
                      <a:pPr marL="90805" marR="0" lvl="0" indent="0" algn="l" rtl="0">
                        <a:lnSpc>
                          <a:spcPct val="10000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D010</a:t>
                      </a:r>
                      <a:endParaRPr sz="1600" u="none" strike="noStrike" cap="none">
                        <a:solidFill>
                          <a:schemeClr val="dk1"/>
                        </a:solidFill>
                        <a:latin typeface="Signika"/>
                        <a:ea typeface="Signika"/>
                        <a:cs typeface="Signika"/>
                        <a:sym typeface="Signika"/>
                      </a:endParaRPr>
                    </a:p>
                  </a:txBody>
                  <a:tcPr marL="0" marR="0" marT="19675" marB="0">
                    <a:lnL w="12700"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0" marR="184150" lvl="0" indent="0" algn="ctr" rtl="0">
                        <a:lnSpc>
                          <a:spcPct val="10000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Fred</a:t>
                      </a:r>
                      <a:endParaRPr sz="1600" u="none" strike="noStrike" cap="none">
                        <a:solidFill>
                          <a:schemeClr val="dk1"/>
                        </a:solidFill>
                        <a:latin typeface="Signika"/>
                        <a:ea typeface="Signika"/>
                        <a:cs typeface="Signika"/>
                        <a:sym typeface="Signika"/>
                      </a:endParaRPr>
                    </a:p>
                  </a:txBody>
                  <a:tcPr marL="0" marR="0" marT="19675" marB="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86995" marR="0" lvl="0" indent="0" algn="l" rtl="0">
                        <a:lnSpc>
                          <a:spcPct val="10000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Perth</a:t>
                      </a:r>
                      <a:endParaRPr sz="1600" u="none" strike="noStrike" cap="none">
                        <a:solidFill>
                          <a:schemeClr val="dk1"/>
                        </a:solidFill>
                        <a:latin typeface="Signika"/>
                        <a:ea typeface="Signika"/>
                        <a:cs typeface="Signika"/>
                        <a:sym typeface="Signika"/>
                      </a:endParaRPr>
                    </a:p>
                  </a:txBody>
                  <a:tcPr marL="0" marR="0" marT="19675" marB="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11430" marR="12065" lvl="0" indent="0" algn="ctr" rtl="0">
                        <a:lnSpc>
                          <a:spcPct val="10000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7</a:t>
                      </a:r>
                      <a:endParaRPr sz="1600" u="none" strike="noStrike" cap="none">
                        <a:solidFill>
                          <a:schemeClr val="dk1"/>
                        </a:solidFill>
                        <a:latin typeface="Signika"/>
                        <a:ea typeface="Signika"/>
                        <a:cs typeface="Signika"/>
                        <a:sym typeface="Signika"/>
                      </a:endParaRPr>
                    </a:p>
                  </a:txBody>
                  <a:tcPr marL="0" marR="0" marT="19675" marB="0">
                    <a:lnL w="9525" cap="flat" cmpd="sng">
                      <a:solidFill>
                        <a:srgbClr val="434343"/>
                      </a:solidFill>
                      <a:prstDash val="solid"/>
                      <a:round/>
                      <a:headEnd type="none" w="sm" len="sm"/>
                      <a:tailEnd type="none" w="sm" len="sm"/>
                    </a:lnL>
                    <a:lnR w="12700"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r>
              <a:tr h="304800">
                <a:tc>
                  <a:txBody>
                    <a:bodyPr/>
                    <a:lstStyle/>
                    <a:p>
                      <a:pPr marL="91440" marR="0" lvl="0" indent="0" algn="l" rtl="0">
                        <a:lnSpc>
                          <a:spcPct val="138125"/>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D020</a:t>
                      </a:r>
                      <a:endParaRPr sz="1600" u="none" strike="noStrike" cap="none">
                        <a:solidFill>
                          <a:schemeClr val="dk1"/>
                        </a:solidFill>
                        <a:latin typeface="Signika"/>
                        <a:ea typeface="Signika"/>
                        <a:cs typeface="Signika"/>
                        <a:sym typeface="Signika"/>
                      </a:endParaRPr>
                    </a:p>
                  </a:txBody>
                  <a:tcPr marL="0" marR="0" marT="11425" marB="0">
                    <a:lnL w="12700"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160655" marR="0" lvl="0" indent="0" algn="l" rtl="0">
                        <a:lnSpc>
                          <a:spcPct val="138125"/>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Jimmy</a:t>
                      </a:r>
                      <a:endParaRPr sz="1600" u="none" strike="noStrike" cap="none">
                        <a:solidFill>
                          <a:schemeClr val="dk1"/>
                        </a:solidFill>
                        <a:latin typeface="Signika"/>
                        <a:ea typeface="Signika"/>
                        <a:cs typeface="Signika"/>
                        <a:sym typeface="Signika"/>
                      </a:endParaRPr>
                    </a:p>
                  </a:txBody>
                  <a:tcPr marL="0" marR="0" marT="11425" marB="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90805" marR="0" lvl="0" indent="0" algn="l" rtl="0">
                        <a:lnSpc>
                          <a:spcPct val="138125"/>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Dundee</a:t>
                      </a:r>
                      <a:endParaRPr sz="1600" u="none" strike="noStrike" cap="none">
                        <a:solidFill>
                          <a:schemeClr val="dk1"/>
                        </a:solidFill>
                        <a:latin typeface="Signika"/>
                        <a:ea typeface="Signika"/>
                        <a:cs typeface="Signika"/>
                        <a:sym typeface="Signika"/>
                      </a:endParaRPr>
                    </a:p>
                  </a:txBody>
                  <a:tcPr marL="0" marR="0" marT="11425" marB="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124460" marR="0" lvl="0" indent="0" algn="l" rtl="0">
                        <a:lnSpc>
                          <a:spcPct val="138125"/>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4</a:t>
                      </a:r>
                      <a:endParaRPr sz="1600" u="none" strike="noStrike" cap="none">
                        <a:solidFill>
                          <a:schemeClr val="dk1"/>
                        </a:solidFill>
                        <a:latin typeface="Signika"/>
                        <a:ea typeface="Signika"/>
                        <a:cs typeface="Signika"/>
                        <a:sym typeface="Signika"/>
                      </a:endParaRPr>
                    </a:p>
                  </a:txBody>
                  <a:tcPr marL="0" marR="0" marT="11425" marB="0">
                    <a:lnL w="9525" cap="flat" cmpd="sng">
                      <a:solidFill>
                        <a:srgbClr val="434343"/>
                      </a:solidFill>
                      <a:prstDash val="solid"/>
                      <a:round/>
                      <a:headEnd type="none" w="sm" len="sm"/>
                      <a:tailEnd type="none" w="sm" len="sm"/>
                    </a:lnL>
                    <a:lnR w="12700"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solidFill>
                          <a:schemeClr val="dk1"/>
                        </a:solidFill>
                        <a:latin typeface="Signika"/>
                        <a:ea typeface="Signika"/>
                        <a:cs typeface="Signika"/>
                        <a:sym typeface="Signika"/>
                      </a:endParaRPr>
                    </a:p>
                  </a:txBody>
                  <a:tcPr marL="0" marR="0" marT="0" marB="0">
                    <a:lnL w="12700" cap="flat" cmpd="sng">
                      <a:solidFill>
                        <a:srgbClr val="434343"/>
                      </a:solidFill>
                      <a:prstDash val="solid"/>
                      <a:round/>
                      <a:headEnd type="none" w="sm" len="sm"/>
                      <a:tailEnd type="none" w="sm" len="sm"/>
                    </a:lnL>
                    <a:lnR w="12700" cap="flat" cmpd="sng">
                      <a:solidFill>
                        <a:srgbClr val="434343"/>
                      </a:solidFill>
                      <a:prstDash val="solid"/>
                      <a:round/>
                      <a:headEnd type="none" w="sm" len="sm"/>
                      <a:tailEnd type="none" w="sm" len="sm"/>
                    </a:lnR>
                  </a:tcPr>
                </a:tc>
                <a:tc>
                  <a:txBody>
                    <a:bodyPr/>
                    <a:lstStyle/>
                    <a:p>
                      <a:pPr marL="90805" marR="0" lvl="0" indent="0" algn="l" rtl="0">
                        <a:lnSpc>
                          <a:spcPct val="14375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D020</a:t>
                      </a:r>
                      <a:endParaRPr sz="1600" u="none" strike="noStrike" cap="none">
                        <a:solidFill>
                          <a:schemeClr val="dk1"/>
                        </a:solidFill>
                        <a:latin typeface="Signika"/>
                        <a:ea typeface="Signika"/>
                        <a:cs typeface="Signika"/>
                        <a:sym typeface="Signika"/>
                      </a:endParaRPr>
                    </a:p>
                  </a:txBody>
                  <a:tcPr marL="0" marR="0" marT="0" marB="0">
                    <a:lnL w="12700"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160655" marR="0" lvl="0" indent="0" algn="l" rtl="0">
                        <a:lnSpc>
                          <a:spcPct val="14375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Jimmy</a:t>
                      </a:r>
                      <a:endParaRPr sz="1600" u="none" strike="noStrike" cap="none">
                        <a:solidFill>
                          <a:schemeClr val="dk1"/>
                        </a:solidFill>
                        <a:latin typeface="Signika"/>
                        <a:ea typeface="Signika"/>
                        <a:cs typeface="Signika"/>
                        <a:sym typeface="Signika"/>
                      </a:endParaRPr>
                    </a:p>
                  </a:txBody>
                  <a:tcPr marL="0" marR="0" marT="0" marB="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90805" marR="0" lvl="0" indent="0" algn="l" rtl="0">
                        <a:lnSpc>
                          <a:spcPct val="14375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Dundee</a:t>
                      </a:r>
                      <a:endParaRPr sz="1600" u="none" strike="noStrike" cap="none">
                        <a:solidFill>
                          <a:schemeClr val="dk1"/>
                        </a:solidFill>
                        <a:latin typeface="Signika"/>
                        <a:ea typeface="Signika"/>
                        <a:cs typeface="Signika"/>
                        <a:sym typeface="Signika"/>
                      </a:endParaRPr>
                    </a:p>
                  </a:txBody>
                  <a:tcPr marL="0" marR="0" marT="0" marB="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0" marR="43815" lvl="0" indent="0" algn="ctr" rtl="0">
                        <a:lnSpc>
                          <a:spcPct val="14375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4</a:t>
                      </a:r>
                      <a:endParaRPr sz="1600" u="none" strike="noStrike" cap="none">
                        <a:solidFill>
                          <a:schemeClr val="dk1"/>
                        </a:solidFill>
                        <a:latin typeface="Signika"/>
                        <a:ea typeface="Signika"/>
                        <a:cs typeface="Signika"/>
                        <a:sym typeface="Signika"/>
                      </a:endParaRPr>
                    </a:p>
                  </a:txBody>
                  <a:tcPr marL="0" marR="0" marT="0" marB="0">
                    <a:lnL w="9525" cap="flat" cmpd="sng">
                      <a:solidFill>
                        <a:srgbClr val="434343"/>
                      </a:solidFill>
                      <a:prstDash val="solid"/>
                      <a:round/>
                      <a:headEnd type="none" w="sm" len="sm"/>
                      <a:tailEnd type="none" w="sm" len="sm"/>
                    </a:lnL>
                    <a:lnR w="12700"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r>
              <a:tr h="304800">
                <a:tc>
                  <a:txBody>
                    <a:bodyPr/>
                    <a:lstStyle/>
                    <a:p>
                      <a:pPr marL="91440" marR="0" lvl="0" indent="0" algn="l" rtl="0">
                        <a:lnSpc>
                          <a:spcPct val="138125"/>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D030</a:t>
                      </a:r>
                      <a:endParaRPr sz="1600" u="none" strike="noStrike" cap="none">
                        <a:solidFill>
                          <a:schemeClr val="dk1"/>
                        </a:solidFill>
                        <a:latin typeface="Signika"/>
                        <a:ea typeface="Signika"/>
                        <a:cs typeface="Signika"/>
                        <a:sym typeface="Signika"/>
                      </a:endParaRPr>
                    </a:p>
                  </a:txBody>
                  <a:tcPr marL="0" marR="0" marT="11425" marB="0">
                    <a:lnL w="12700"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160655" marR="0" lvl="0" indent="0" algn="l" rtl="0">
                        <a:lnSpc>
                          <a:spcPct val="138125"/>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David</a:t>
                      </a:r>
                      <a:endParaRPr sz="1600" u="none" strike="noStrike" cap="none">
                        <a:solidFill>
                          <a:schemeClr val="dk1"/>
                        </a:solidFill>
                        <a:latin typeface="Signika"/>
                        <a:ea typeface="Signika"/>
                        <a:cs typeface="Signika"/>
                        <a:sym typeface="Signika"/>
                      </a:endParaRPr>
                    </a:p>
                  </a:txBody>
                  <a:tcPr marL="0" marR="0" marT="11425" marB="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86995" marR="0" lvl="0" indent="0" algn="l" rtl="0">
                        <a:lnSpc>
                          <a:spcPct val="138125"/>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Dundee</a:t>
                      </a:r>
                      <a:endParaRPr sz="1600" u="none" strike="noStrike" cap="none">
                        <a:solidFill>
                          <a:schemeClr val="dk1"/>
                        </a:solidFill>
                        <a:latin typeface="Signika"/>
                        <a:ea typeface="Signika"/>
                        <a:cs typeface="Signika"/>
                        <a:sym typeface="Signika"/>
                      </a:endParaRPr>
                    </a:p>
                  </a:txBody>
                  <a:tcPr marL="0" marR="0" marT="11425" marB="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120014" marR="0" lvl="0" indent="0" algn="l" rtl="0">
                        <a:lnSpc>
                          <a:spcPct val="138125"/>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2</a:t>
                      </a:r>
                      <a:endParaRPr sz="1600" u="none" strike="noStrike" cap="none">
                        <a:solidFill>
                          <a:schemeClr val="dk1"/>
                        </a:solidFill>
                        <a:latin typeface="Signika"/>
                        <a:ea typeface="Signika"/>
                        <a:cs typeface="Signika"/>
                        <a:sym typeface="Signika"/>
                      </a:endParaRPr>
                    </a:p>
                  </a:txBody>
                  <a:tcPr marL="0" marR="0" marT="11425" marB="0">
                    <a:lnL w="9525" cap="flat" cmpd="sng">
                      <a:solidFill>
                        <a:srgbClr val="434343"/>
                      </a:solidFill>
                      <a:prstDash val="solid"/>
                      <a:round/>
                      <a:headEnd type="none" w="sm" len="sm"/>
                      <a:tailEnd type="none" w="sm" len="sm"/>
                    </a:lnL>
                    <a:lnR w="12700"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solidFill>
                          <a:schemeClr val="dk1"/>
                        </a:solidFill>
                        <a:latin typeface="Signika"/>
                        <a:ea typeface="Signika"/>
                        <a:cs typeface="Signika"/>
                        <a:sym typeface="Signika"/>
                      </a:endParaRPr>
                    </a:p>
                  </a:txBody>
                  <a:tcPr marL="0" marR="0" marT="0" marB="0">
                    <a:lnL w="12700" cap="flat" cmpd="sng">
                      <a:solidFill>
                        <a:srgbClr val="434343"/>
                      </a:solidFill>
                      <a:prstDash val="solid"/>
                      <a:round/>
                      <a:headEnd type="none" w="sm" len="sm"/>
                      <a:tailEnd type="none" w="sm" len="sm"/>
                    </a:lnL>
                    <a:lnR w="12700" cap="flat" cmpd="sng">
                      <a:solidFill>
                        <a:srgbClr val="434343"/>
                      </a:solidFill>
                      <a:prstDash val="solid"/>
                      <a:round/>
                      <a:headEnd type="none" w="sm" len="sm"/>
                      <a:tailEnd type="none" w="sm" len="sm"/>
                    </a:lnR>
                  </a:tcPr>
                </a:tc>
                <a:tc>
                  <a:txBody>
                    <a:bodyPr/>
                    <a:lstStyle/>
                    <a:p>
                      <a:pPr marL="90805" marR="0" lvl="0" indent="0" algn="l" rtl="0">
                        <a:lnSpc>
                          <a:spcPct val="14375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D030</a:t>
                      </a:r>
                      <a:endParaRPr sz="1600" u="none" strike="noStrike" cap="none">
                        <a:solidFill>
                          <a:schemeClr val="dk1"/>
                        </a:solidFill>
                        <a:latin typeface="Signika"/>
                        <a:ea typeface="Signika"/>
                        <a:cs typeface="Signika"/>
                        <a:sym typeface="Signika"/>
                      </a:endParaRPr>
                    </a:p>
                  </a:txBody>
                  <a:tcPr marL="0" marR="0" marT="0" marB="0">
                    <a:lnL w="12700"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160655" marR="0" lvl="0" indent="0" algn="l" rtl="0">
                        <a:lnSpc>
                          <a:spcPct val="14375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David</a:t>
                      </a:r>
                      <a:endParaRPr sz="1600" u="none" strike="noStrike" cap="none">
                        <a:solidFill>
                          <a:schemeClr val="dk1"/>
                        </a:solidFill>
                        <a:latin typeface="Signika"/>
                        <a:ea typeface="Signika"/>
                        <a:cs typeface="Signika"/>
                        <a:sym typeface="Signika"/>
                      </a:endParaRPr>
                    </a:p>
                  </a:txBody>
                  <a:tcPr marL="0" marR="0" marT="0" marB="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86995" marR="0" lvl="0" indent="0" algn="l" rtl="0">
                        <a:lnSpc>
                          <a:spcPct val="14375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Dundee</a:t>
                      </a:r>
                      <a:endParaRPr sz="1600" u="none" strike="noStrike" cap="none">
                        <a:solidFill>
                          <a:schemeClr val="dk1"/>
                        </a:solidFill>
                        <a:latin typeface="Signika"/>
                        <a:ea typeface="Signika"/>
                        <a:cs typeface="Signika"/>
                        <a:sym typeface="Signika"/>
                      </a:endParaRPr>
                    </a:p>
                  </a:txBody>
                  <a:tcPr marL="0" marR="0" marT="0" marB="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0" marR="52705" lvl="0" indent="0" algn="ctr" rtl="0">
                        <a:lnSpc>
                          <a:spcPct val="14375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2</a:t>
                      </a:r>
                      <a:endParaRPr sz="1600" u="none" strike="noStrike" cap="none">
                        <a:solidFill>
                          <a:schemeClr val="dk1"/>
                        </a:solidFill>
                        <a:latin typeface="Signika"/>
                        <a:ea typeface="Signika"/>
                        <a:cs typeface="Signika"/>
                        <a:sym typeface="Signika"/>
                      </a:endParaRPr>
                    </a:p>
                  </a:txBody>
                  <a:tcPr marL="0" marR="0" marT="0" marB="0">
                    <a:lnL w="9525" cap="flat" cmpd="sng">
                      <a:solidFill>
                        <a:srgbClr val="434343"/>
                      </a:solidFill>
                      <a:prstDash val="solid"/>
                      <a:round/>
                      <a:headEnd type="none" w="sm" len="sm"/>
                      <a:tailEnd type="none" w="sm" len="sm"/>
                    </a:lnL>
                    <a:lnR w="12700"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r>
              <a:tr h="304800">
                <a:tc>
                  <a:txBody>
                    <a:bodyPr/>
                    <a:lstStyle/>
                    <a:p>
                      <a:pPr marL="91440" marR="0" lvl="0" indent="0" algn="l" rtl="0">
                        <a:lnSpc>
                          <a:spcPct val="138125"/>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D040</a:t>
                      </a:r>
                      <a:endParaRPr sz="1600" u="none" strike="noStrike" cap="none">
                        <a:solidFill>
                          <a:schemeClr val="dk1"/>
                        </a:solidFill>
                        <a:latin typeface="Signika"/>
                        <a:ea typeface="Signika"/>
                        <a:cs typeface="Signika"/>
                        <a:sym typeface="Signika"/>
                      </a:endParaRPr>
                    </a:p>
                  </a:txBody>
                  <a:tcPr marL="0" marR="0" marT="11425" marB="0">
                    <a:lnL w="12700"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160655" marR="0" lvl="0" indent="0" algn="l" rtl="0">
                        <a:lnSpc>
                          <a:spcPct val="138125"/>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John</a:t>
                      </a:r>
                      <a:endParaRPr sz="1600" u="none" strike="noStrike" cap="none">
                        <a:solidFill>
                          <a:schemeClr val="dk1"/>
                        </a:solidFill>
                        <a:latin typeface="Signika"/>
                        <a:ea typeface="Signika"/>
                        <a:cs typeface="Signika"/>
                        <a:sym typeface="Signika"/>
                      </a:endParaRPr>
                    </a:p>
                  </a:txBody>
                  <a:tcPr marL="0" marR="0" marT="11425" marB="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86995" marR="0" lvl="0" indent="0" algn="l" rtl="0">
                        <a:lnSpc>
                          <a:spcPct val="138125"/>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Stirling</a:t>
                      </a:r>
                      <a:endParaRPr sz="1600" u="none" strike="noStrike" cap="none">
                        <a:solidFill>
                          <a:schemeClr val="dk1"/>
                        </a:solidFill>
                        <a:latin typeface="Signika"/>
                        <a:ea typeface="Signika"/>
                        <a:cs typeface="Signika"/>
                        <a:sym typeface="Signika"/>
                      </a:endParaRPr>
                    </a:p>
                  </a:txBody>
                  <a:tcPr marL="0" marR="0" marT="11425" marB="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142875" marR="0" lvl="0" indent="0" algn="l" rtl="0">
                        <a:lnSpc>
                          <a:spcPct val="138125"/>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3</a:t>
                      </a:r>
                      <a:endParaRPr sz="1600" u="none" strike="noStrike" cap="none">
                        <a:solidFill>
                          <a:schemeClr val="dk1"/>
                        </a:solidFill>
                        <a:latin typeface="Signika"/>
                        <a:ea typeface="Signika"/>
                        <a:cs typeface="Signika"/>
                        <a:sym typeface="Signika"/>
                      </a:endParaRPr>
                    </a:p>
                  </a:txBody>
                  <a:tcPr marL="0" marR="0" marT="11425" marB="0">
                    <a:lnL w="9525" cap="flat" cmpd="sng">
                      <a:solidFill>
                        <a:srgbClr val="434343"/>
                      </a:solidFill>
                      <a:prstDash val="solid"/>
                      <a:round/>
                      <a:headEnd type="none" w="sm" len="sm"/>
                      <a:tailEnd type="none" w="sm" len="sm"/>
                    </a:lnL>
                    <a:lnR w="12700"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solidFill>
                          <a:schemeClr val="dk1"/>
                        </a:solidFill>
                        <a:latin typeface="Signika"/>
                        <a:ea typeface="Signika"/>
                        <a:cs typeface="Signika"/>
                        <a:sym typeface="Signika"/>
                      </a:endParaRPr>
                    </a:p>
                  </a:txBody>
                  <a:tcPr marL="0" marR="0" marT="0" marB="0">
                    <a:lnL w="12700" cap="flat" cmpd="sng">
                      <a:solidFill>
                        <a:srgbClr val="434343"/>
                      </a:solidFill>
                      <a:prstDash val="solid"/>
                      <a:round/>
                      <a:headEnd type="none" w="sm" len="sm"/>
                      <a:tailEnd type="none" w="sm" len="sm"/>
                    </a:lnL>
                    <a:lnR w="12700" cap="flat" cmpd="sng">
                      <a:solidFill>
                        <a:srgbClr val="434343"/>
                      </a:solidFill>
                      <a:prstDash val="solid"/>
                      <a:round/>
                      <a:headEnd type="none" w="sm" len="sm"/>
                      <a:tailEnd type="none" w="sm" len="sm"/>
                    </a:lnR>
                  </a:tcPr>
                </a:tc>
                <a:tc>
                  <a:txBody>
                    <a:bodyPr/>
                    <a:lstStyle/>
                    <a:p>
                      <a:pPr marL="90805" marR="0" lvl="0" indent="0" algn="l" rtl="0">
                        <a:lnSpc>
                          <a:spcPct val="14375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D040</a:t>
                      </a:r>
                      <a:endParaRPr sz="1600" u="none" strike="noStrike" cap="none">
                        <a:solidFill>
                          <a:schemeClr val="dk1"/>
                        </a:solidFill>
                        <a:latin typeface="Signika"/>
                        <a:ea typeface="Signika"/>
                        <a:cs typeface="Signika"/>
                        <a:sym typeface="Signika"/>
                      </a:endParaRPr>
                    </a:p>
                  </a:txBody>
                  <a:tcPr marL="0" marR="0" marT="0" marB="0">
                    <a:lnL w="12700"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160655" marR="0" lvl="0" indent="0" algn="l" rtl="0">
                        <a:lnSpc>
                          <a:spcPct val="14375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John</a:t>
                      </a:r>
                      <a:endParaRPr sz="1600" u="none" strike="noStrike" cap="none">
                        <a:solidFill>
                          <a:schemeClr val="dk1"/>
                        </a:solidFill>
                        <a:latin typeface="Signika"/>
                        <a:ea typeface="Signika"/>
                        <a:cs typeface="Signika"/>
                        <a:sym typeface="Signika"/>
                      </a:endParaRPr>
                    </a:p>
                  </a:txBody>
                  <a:tcPr marL="0" marR="0" marT="0" marB="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86995" marR="0" lvl="0" indent="0" algn="l" rtl="0">
                        <a:lnSpc>
                          <a:spcPct val="14375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Stirling</a:t>
                      </a:r>
                      <a:endParaRPr sz="1600" u="none" strike="noStrike" cap="none">
                        <a:solidFill>
                          <a:schemeClr val="dk1"/>
                        </a:solidFill>
                        <a:latin typeface="Signika"/>
                        <a:ea typeface="Signika"/>
                        <a:cs typeface="Signika"/>
                        <a:sym typeface="Signika"/>
                      </a:endParaRPr>
                    </a:p>
                  </a:txBody>
                  <a:tcPr marL="0" marR="0" marT="0" marB="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3175" marR="12065" lvl="0" indent="0" algn="ctr" rtl="0">
                        <a:lnSpc>
                          <a:spcPct val="14375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3</a:t>
                      </a:r>
                      <a:endParaRPr sz="1600" u="none" strike="noStrike" cap="none">
                        <a:solidFill>
                          <a:schemeClr val="dk1"/>
                        </a:solidFill>
                        <a:latin typeface="Signika"/>
                        <a:ea typeface="Signika"/>
                        <a:cs typeface="Signika"/>
                        <a:sym typeface="Signika"/>
                      </a:endParaRPr>
                    </a:p>
                  </a:txBody>
                  <a:tcPr marL="0" marR="0" marT="0" marB="0">
                    <a:lnL w="9525" cap="flat" cmpd="sng">
                      <a:solidFill>
                        <a:srgbClr val="434343"/>
                      </a:solidFill>
                      <a:prstDash val="solid"/>
                      <a:round/>
                      <a:headEnd type="none" w="sm" len="sm"/>
                      <a:tailEnd type="none" w="sm" len="sm"/>
                    </a:lnL>
                    <a:lnR w="12700"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r>
              <a:tr h="364150">
                <a:tc>
                  <a:txBody>
                    <a:bodyPr/>
                    <a:lstStyle/>
                    <a:p>
                      <a:pPr marL="91440" marR="0" lvl="0" indent="0" algn="l" rtl="0">
                        <a:lnSpc>
                          <a:spcPct val="10000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D050</a:t>
                      </a:r>
                      <a:endParaRPr sz="1600" u="none" strike="noStrike" cap="none">
                        <a:solidFill>
                          <a:schemeClr val="dk1"/>
                        </a:solidFill>
                        <a:latin typeface="Signika"/>
                        <a:ea typeface="Signika"/>
                        <a:cs typeface="Signika"/>
                        <a:sym typeface="Signika"/>
                      </a:endParaRPr>
                    </a:p>
                  </a:txBody>
                  <a:tcPr marL="0" marR="0" marT="11425" marB="0">
                    <a:lnL w="12700"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12700" cap="flat" cmpd="sng">
                      <a:solidFill>
                        <a:srgbClr val="434343"/>
                      </a:solidFill>
                      <a:prstDash val="solid"/>
                      <a:round/>
                      <a:headEnd type="none" w="sm" len="sm"/>
                      <a:tailEnd type="none" w="sm" len="sm"/>
                    </a:lnB>
                    <a:solidFill>
                      <a:schemeClr val="lt1"/>
                    </a:solidFill>
                  </a:tcPr>
                </a:tc>
                <a:tc>
                  <a:txBody>
                    <a:bodyPr/>
                    <a:lstStyle/>
                    <a:p>
                      <a:pPr marL="160655" marR="0" lvl="0" indent="0" algn="l" rtl="0">
                        <a:lnSpc>
                          <a:spcPct val="10000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Bobby</a:t>
                      </a:r>
                      <a:endParaRPr sz="1600" u="none" strike="noStrike" cap="none">
                        <a:solidFill>
                          <a:schemeClr val="dk1"/>
                        </a:solidFill>
                        <a:latin typeface="Signika"/>
                        <a:ea typeface="Signika"/>
                        <a:cs typeface="Signika"/>
                        <a:sym typeface="Signika"/>
                      </a:endParaRPr>
                    </a:p>
                  </a:txBody>
                  <a:tcPr marL="0" marR="0" marT="11425" marB="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12700" cap="flat" cmpd="sng">
                      <a:solidFill>
                        <a:srgbClr val="434343"/>
                      </a:solidFill>
                      <a:prstDash val="solid"/>
                      <a:round/>
                      <a:headEnd type="none" w="sm" len="sm"/>
                      <a:tailEnd type="none" w="sm" len="sm"/>
                    </a:lnB>
                    <a:solidFill>
                      <a:schemeClr val="lt1"/>
                    </a:solidFill>
                  </a:tcPr>
                </a:tc>
                <a:tc>
                  <a:txBody>
                    <a:bodyPr/>
                    <a:lstStyle/>
                    <a:p>
                      <a:pPr marL="86995" marR="0" lvl="0" indent="0" algn="l" rtl="0">
                        <a:lnSpc>
                          <a:spcPct val="10000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Aberdeen</a:t>
                      </a:r>
                      <a:endParaRPr sz="1600" u="none" strike="noStrike" cap="none">
                        <a:solidFill>
                          <a:schemeClr val="dk1"/>
                        </a:solidFill>
                        <a:latin typeface="Signika"/>
                        <a:ea typeface="Signika"/>
                        <a:cs typeface="Signika"/>
                        <a:sym typeface="Signika"/>
                      </a:endParaRPr>
                    </a:p>
                  </a:txBody>
                  <a:tcPr marL="0" marR="0" marT="11425" marB="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12700" cap="flat" cmpd="sng">
                      <a:solidFill>
                        <a:srgbClr val="434343"/>
                      </a:solidFill>
                      <a:prstDash val="solid"/>
                      <a:round/>
                      <a:headEnd type="none" w="sm" len="sm"/>
                      <a:tailEnd type="none" w="sm" len="sm"/>
                    </a:lnB>
                    <a:solidFill>
                      <a:schemeClr val="lt1"/>
                    </a:solidFill>
                  </a:tcPr>
                </a:tc>
                <a:tc>
                  <a:txBody>
                    <a:bodyPr/>
                    <a:lstStyle/>
                    <a:p>
                      <a:pPr marL="88900" marR="0" lvl="0" indent="0" algn="l" rtl="0">
                        <a:lnSpc>
                          <a:spcPct val="10000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12</a:t>
                      </a:r>
                      <a:endParaRPr sz="1400" u="none" strike="noStrike" cap="none">
                        <a:latin typeface="Signika"/>
                        <a:ea typeface="Signika"/>
                        <a:cs typeface="Signika"/>
                        <a:sym typeface="Signika"/>
                      </a:endParaRPr>
                    </a:p>
                  </a:txBody>
                  <a:tcPr marL="0" marR="0" marT="11425" marB="0">
                    <a:lnL w="9525" cap="flat" cmpd="sng">
                      <a:solidFill>
                        <a:srgbClr val="434343"/>
                      </a:solidFill>
                      <a:prstDash val="solid"/>
                      <a:round/>
                      <a:headEnd type="none" w="sm" len="sm"/>
                      <a:tailEnd type="none" w="sm" len="sm"/>
                    </a:lnL>
                    <a:lnR w="12700"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12700" cap="flat" cmpd="sng">
                      <a:solidFill>
                        <a:srgbClr val="434343"/>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solidFill>
                          <a:schemeClr val="dk1"/>
                        </a:solidFill>
                        <a:latin typeface="Signika"/>
                        <a:ea typeface="Signika"/>
                        <a:cs typeface="Signika"/>
                        <a:sym typeface="Signika"/>
                      </a:endParaRPr>
                    </a:p>
                  </a:txBody>
                  <a:tcPr marL="0" marR="0" marT="0" marB="0">
                    <a:lnL w="12700" cap="flat" cmpd="sng">
                      <a:solidFill>
                        <a:srgbClr val="434343"/>
                      </a:solidFill>
                      <a:prstDash val="solid"/>
                      <a:round/>
                      <a:headEnd type="none" w="sm" len="sm"/>
                      <a:tailEnd type="none" w="sm" len="sm"/>
                    </a:lnL>
                    <a:lnR w="12700" cap="flat" cmpd="sng">
                      <a:solidFill>
                        <a:srgbClr val="434343"/>
                      </a:solidFill>
                      <a:prstDash val="solid"/>
                      <a:round/>
                      <a:headEnd type="none" w="sm" len="sm"/>
                      <a:tailEnd type="none" w="sm" len="sm"/>
                    </a:lnR>
                  </a:tcPr>
                </a:tc>
                <a:tc>
                  <a:txBody>
                    <a:bodyPr/>
                    <a:lstStyle/>
                    <a:p>
                      <a:pPr marL="90805" marR="0" lvl="0" indent="0" algn="l" rtl="0">
                        <a:lnSpc>
                          <a:spcPct val="14375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D050</a:t>
                      </a:r>
                      <a:endParaRPr sz="1600" u="none" strike="noStrike" cap="none">
                        <a:solidFill>
                          <a:schemeClr val="dk1"/>
                        </a:solidFill>
                        <a:latin typeface="Signika"/>
                        <a:ea typeface="Signika"/>
                        <a:cs typeface="Signika"/>
                        <a:sym typeface="Signika"/>
                      </a:endParaRPr>
                    </a:p>
                  </a:txBody>
                  <a:tcPr marL="0" marR="0" marT="0" marB="0">
                    <a:lnL w="12700"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160655" marR="0" lvl="0" indent="0" algn="l" rtl="0">
                        <a:lnSpc>
                          <a:spcPct val="14375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Bobby</a:t>
                      </a:r>
                      <a:endParaRPr sz="1600" u="none" strike="noStrike" cap="none">
                        <a:solidFill>
                          <a:schemeClr val="dk1"/>
                        </a:solidFill>
                        <a:latin typeface="Signika"/>
                        <a:ea typeface="Signika"/>
                        <a:cs typeface="Signika"/>
                        <a:sym typeface="Signika"/>
                      </a:endParaRPr>
                    </a:p>
                  </a:txBody>
                  <a:tcPr marL="0" marR="0" marT="0" marB="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86995" marR="0" lvl="0" indent="0" algn="l" rtl="0">
                        <a:lnSpc>
                          <a:spcPct val="14375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Aberdeen</a:t>
                      </a:r>
                      <a:endParaRPr sz="1600" u="none" strike="noStrike" cap="none">
                        <a:solidFill>
                          <a:schemeClr val="dk1"/>
                        </a:solidFill>
                        <a:latin typeface="Signika"/>
                        <a:ea typeface="Signika"/>
                        <a:cs typeface="Signika"/>
                        <a:sym typeface="Signika"/>
                      </a:endParaRPr>
                    </a:p>
                  </a:txBody>
                  <a:tcPr marL="0" marR="0" marT="0" marB="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57150" marR="12065" lvl="0" indent="0" algn="ctr" rtl="0">
                        <a:lnSpc>
                          <a:spcPct val="14375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12</a:t>
                      </a:r>
                      <a:endParaRPr sz="1600" u="none" strike="noStrike" cap="none">
                        <a:solidFill>
                          <a:schemeClr val="dk1"/>
                        </a:solidFill>
                        <a:latin typeface="Signika"/>
                        <a:ea typeface="Signika"/>
                        <a:cs typeface="Signika"/>
                        <a:sym typeface="Signika"/>
                      </a:endParaRPr>
                    </a:p>
                  </a:txBody>
                  <a:tcPr marL="0" marR="0" marT="0" marB="0">
                    <a:lnL w="9525" cap="flat" cmpd="sng">
                      <a:solidFill>
                        <a:srgbClr val="434343"/>
                      </a:solidFill>
                      <a:prstDash val="solid"/>
                      <a:round/>
                      <a:headEnd type="none" w="sm" len="sm"/>
                      <a:tailEnd type="none" w="sm" len="sm"/>
                    </a:lnL>
                    <a:lnR w="12700"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r>
              <a:tr h="279400">
                <a:tc>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solidFill>
                          <a:schemeClr val="dk1"/>
                        </a:solidFill>
                        <a:latin typeface="Signika"/>
                        <a:ea typeface="Signika"/>
                        <a:cs typeface="Signika"/>
                        <a:sym typeface="Signika"/>
                      </a:endParaRPr>
                    </a:p>
                  </a:txBody>
                  <a:tcPr marL="0" marR="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434343"/>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solidFill>
                          <a:schemeClr val="dk1"/>
                        </a:solidFill>
                        <a:latin typeface="Signika"/>
                        <a:ea typeface="Signika"/>
                        <a:cs typeface="Signika"/>
                        <a:sym typeface="Signika"/>
                      </a:endParaRPr>
                    </a:p>
                  </a:txBody>
                  <a:tcPr marL="0" marR="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434343"/>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solidFill>
                          <a:schemeClr val="dk1"/>
                        </a:solidFill>
                        <a:latin typeface="Signika"/>
                        <a:ea typeface="Signika"/>
                        <a:cs typeface="Signika"/>
                        <a:sym typeface="Signika"/>
                      </a:endParaRPr>
                    </a:p>
                  </a:txBody>
                  <a:tcPr marL="0" marR="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434343"/>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solidFill>
                          <a:schemeClr val="dk1"/>
                        </a:solidFill>
                        <a:latin typeface="Signika"/>
                        <a:ea typeface="Signika"/>
                        <a:cs typeface="Signika"/>
                        <a:sym typeface="Signika"/>
                      </a:endParaRPr>
                    </a:p>
                  </a:txBody>
                  <a:tcPr marL="0" marR="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434343"/>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solidFill>
                          <a:schemeClr val="dk1"/>
                        </a:solidFill>
                        <a:latin typeface="Signika"/>
                        <a:ea typeface="Signika"/>
                        <a:cs typeface="Signika"/>
                        <a:sym typeface="Signika"/>
                      </a:endParaRPr>
                    </a:p>
                  </a:txBody>
                  <a:tcPr marL="0" marR="0" marT="0" marB="0">
                    <a:lnL w="9525" cap="flat" cmpd="sng">
                      <a:solidFill>
                        <a:srgbClr val="000000">
                          <a:alpha val="0"/>
                        </a:srgbClr>
                      </a:solidFill>
                      <a:prstDash val="solid"/>
                      <a:round/>
                      <a:headEnd type="none" w="sm" len="sm"/>
                      <a:tailEnd type="none" w="sm" len="sm"/>
                    </a:lnL>
                    <a:lnR w="12700" cap="flat" cmpd="sng">
                      <a:solidFill>
                        <a:srgbClr val="434343"/>
                      </a:solidFill>
                      <a:prstDash val="solid"/>
                      <a:round/>
                      <a:headEnd type="none" w="sm" len="sm"/>
                      <a:tailEnd type="none" w="sm" len="sm"/>
                    </a:lnR>
                  </a:tcPr>
                </a:tc>
                <a:tc>
                  <a:txBody>
                    <a:bodyPr/>
                    <a:lstStyle/>
                    <a:p>
                      <a:pPr marL="90805" marR="0" lvl="0" indent="0" algn="l" rtl="0">
                        <a:lnSpc>
                          <a:spcPct val="114374"/>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D060</a:t>
                      </a:r>
                      <a:endParaRPr sz="1600" u="none" strike="noStrike" cap="none">
                        <a:solidFill>
                          <a:schemeClr val="dk1"/>
                        </a:solidFill>
                        <a:latin typeface="Signika"/>
                        <a:ea typeface="Signika"/>
                        <a:cs typeface="Signika"/>
                        <a:sym typeface="Signika"/>
                      </a:endParaRPr>
                    </a:p>
                  </a:txBody>
                  <a:tcPr marL="0" marR="0" marT="0" marB="0">
                    <a:lnL w="12700"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12700" cap="flat" cmpd="sng">
                      <a:solidFill>
                        <a:srgbClr val="434343"/>
                      </a:solidFill>
                      <a:prstDash val="solid"/>
                      <a:round/>
                      <a:headEnd type="none" w="sm" len="sm"/>
                      <a:tailEnd type="none" w="sm" len="sm"/>
                    </a:lnB>
                    <a:solidFill>
                      <a:schemeClr val="lt1"/>
                    </a:solidFill>
                  </a:tcPr>
                </a:tc>
                <a:tc>
                  <a:txBody>
                    <a:bodyPr/>
                    <a:lstStyle/>
                    <a:p>
                      <a:pPr marL="194310" marR="0" lvl="0" indent="0" algn="l" rtl="0">
                        <a:lnSpc>
                          <a:spcPct val="114374"/>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Betty</a:t>
                      </a:r>
                      <a:endParaRPr sz="1600" u="none" strike="noStrike" cap="none">
                        <a:solidFill>
                          <a:schemeClr val="dk1"/>
                        </a:solidFill>
                        <a:latin typeface="Signika"/>
                        <a:ea typeface="Signika"/>
                        <a:cs typeface="Signika"/>
                        <a:sym typeface="Signika"/>
                      </a:endParaRPr>
                    </a:p>
                  </a:txBody>
                  <a:tcPr marL="0" marR="0" marT="0" marB="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12700" cap="flat" cmpd="sng">
                      <a:solidFill>
                        <a:srgbClr val="434343"/>
                      </a:solidFill>
                      <a:prstDash val="solid"/>
                      <a:round/>
                      <a:headEnd type="none" w="sm" len="sm"/>
                      <a:tailEnd type="none" w="sm" len="sm"/>
                    </a:lnB>
                    <a:solidFill>
                      <a:schemeClr val="lt1"/>
                    </a:solidFill>
                  </a:tcPr>
                </a:tc>
                <a:tc>
                  <a:txBody>
                    <a:bodyPr/>
                    <a:lstStyle/>
                    <a:p>
                      <a:pPr marL="58419" marR="0" lvl="0" indent="0" algn="l" rtl="0">
                        <a:lnSpc>
                          <a:spcPct val="114374"/>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Inverness</a:t>
                      </a:r>
                      <a:endParaRPr sz="1600" u="none" strike="noStrike" cap="none">
                        <a:solidFill>
                          <a:schemeClr val="dk1"/>
                        </a:solidFill>
                        <a:latin typeface="Signika"/>
                        <a:ea typeface="Signika"/>
                        <a:cs typeface="Signika"/>
                        <a:sym typeface="Signika"/>
                      </a:endParaRPr>
                    </a:p>
                  </a:txBody>
                  <a:tcPr marL="0" marR="0" marT="0" marB="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12700" cap="flat" cmpd="sng">
                      <a:solidFill>
                        <a:srgbClr val="434343"/>
                      </a:solidFill>
                      <a:prstDash val="solid"/>
                      <a:round/>
                      <a:headEnd type="none" w="sm" len="sm"/>
                      <a:tailEnd type="none" w="sm" len="sm"/>
                    </a:lnB>
                    <a:solidFill>
                      <a:schemeClr val="lt1"/>
                    </a:solidFill>
                  </a:tcPr>
                </a:tc>
                <a:tc>
                  <a:txBody>
                    <a:bodyPr/>
                    <a:lstStyle/>
                    <a:p>
                      <a:pPr marL="86360" marR="12065" lvl="0" indent="0" algn="ctr" rtl="0">
                        <a:lnSpc>
                          <a:spcPct val="114374"/>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6</a:t>
                      </a:r>
                      <a:endParaRPr sz="1400" u="none" strike="noStrike" cap="none">
                        <a:latin typeface="Signika"/>
                        <a:ea typeface="Signika"/>
                        <a:cs typeface="Signika"/>
                        <a:sym typeface="Signika"/>
                      </a:endParaRPr>
                    </a:p>
                  </a:txBody>
                  <a:tcPr marL="0" marR="0" marT="0" marB="0">
                    <a:lnL w="9525" cap="flat" cmpd="sng">
                      <a:solidFill>
                        <a:srgbClr val="434343"/>
                      </a:solidFill>
                      <a:prstDash val="solid"/>
                      <a:round/>
                      <a:headEnd type="none" w="sm" len="sm"/>
                      <a:tailEnd type="none" w="sm" len="sm"/>
                    </a:lnL>
                    <a:lnR w="12700"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12700" cap="flat" cmpd="sng">
                      <a:solidFill>
                        <a:srgbClr val="434343"/>
                      </a:solidFill>
                      <a:prstDash val="solid"/>
                      <a:round/>
                      <a:headEnd type="none" w="sm" len="sm"/>
                      <a:tailEnd type="none" w="sm" len="sm"/>
                    </a:lnB>
                    <a:solidFill>
                      <a:schemeClr val="lt1"/>
                    </a:solidFill>
                  </a:tcPr>
                </a:tc>
              </a:tr>
            </a:tbl>
          </a:graphicData>
        </a:graphic>
      </p:graphicFrame>
      <p:sp>
        <p:nvSpPr>
          <p:cNvPr id="563" name="Google Shape;563;p16"/>
          <p:cNvSpPr txBox="1"/>
          <p:nvPr/>
        </p:nvSpPr>
        <p:spPr>
          <a:xfrm>
            <a:off x="6393702" y="3386047"/>
            <a:ext cx="83058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Signika"/>
                <a:ea typeface="Signika"/>
                <a:cs typeface="Signika"/>
                <a:sym typeface="Signika"/>
              </a:rPr>
              <a:t>Drivers</a:t>
            </a:r>
            <a:endParaRPr sz="1400" b="1" i="0" u="none" strike="noStrike" cap="none">
              <a:solidFill>
                <a:srgbClr val="000000"/>
              </a:solidFill>
              <a:latin typeface="Signika"/>
              <a:ea typeface="Signika"/>
              <a:cs typeface="Signika"/>
              <a:sym typeface="Signika"/>
            </a:endParaRPr>
          </a:p>
        </p:txBody>
      </p:sp>
      <p:sp>
        <p:nvSpPr>
          <p:cNvPr id="564" name="Google Shape;564;p16"/>
          <p:cNvSpPr txBox="1"/>
          <p:nvPr/>
        </p:nvSpPr>
        <p:spPr>
          <a:xfrm>
            <a:off x="1172071" y="1670615"/>
            <a:ext cx="10246500" cy="627900"/>
          </a:xfrm>
          <a:prstGeom prst="rect">
            <a:avLst/>
          </a:prstGeom>
          <a:noFill/>
          <a:ln>
            <a:noFill/>
          </a:ln>
        </p:spPr>
        <p:txBody>
          <a:bodyPr spcFirstLastPara="1" wrap="square" lIns="0" tIns="9525" rIns="0" bIns="0" anchor="t" anchorCtr="0">
            <a:spAutoFit/>
          </a:bodyPr>
          <a:lstStyle/>
          <a:p>
            <a:pPr marL="12700" marR="5080" lvl="0" indent="0" algn="l" rtl="0">
              <a:lnSpc>
                <a:spcPct val="100800"/>
              </a:lnSpc>
              <a:spcBef>
                <a:spcPts val="0"/>
              </a:spcBef>
              <a:spcAft>
                <a:spcPts val="0"/>
              </a:spcAft>
              <a:buClr>
                <a:srgbClr val="000000"/>
              </a:buClr>
              <a:buSzPts val="2000"/>
              <a:buFont typeface="Arial"/>
              <a:buNone/>
            </a:pPr>
            <a:r>
              <a:rPr lang="en-US" sz="2000" b="0" i="1" u="none" strike="noStrike" cap="none">
                <a:solidFill>
                  <a:schemeClr val="dk1"/>
                </a:solidFill>
                <a:latin typeface="Signika"/>
                <a:ea typeface="Signika"/>
                <a:cs typeface="Signika"/>
                <a:sym typeface="Signika"/>
              </a:rPr>
              <a:t>Add a new driver into the Driver table whose id (driverid) is D060,  name is Betty, from Inverness with 6 points.</a:t>
            </a:r>
            <a:endParaRPr sz="2000" b="0" i="0" u="none" strike="noStrike" cap="none">
              <a:solidFill>
                <a:schemeClr val="dk1"/>
              </a:solidFill>
              <a:latin typeface="Signika"/>
              <a:ea typeface="Signika"/>
              <a:cs typeface="Signika"/>
              <a:sym typeface="Signika"/>
            </a:endParaRPr>
          </a:p>
        </p:txBody>
      </p:sp>
      <p:sp>
        <p:nvSpPr>
          <p:cNvPr id="565" name="Google Shape;565;p16"/>
          <p:cNvSpPr/>
          <p:nvPr/>
        </p:nvSpPr>
        <p:spPr>
          <a:xfrm>
            <a:off x="7015425" y="2185825"/>
            <a:ext cx="2124600" cy="751800"/>
          </a:xfrm>
          <a:prstGeom prst="wedgeRoundRectCallout">
            <a:avLst>
              <a:gd name="adj1" fmla="val -125634"/>
              <a:gd name="adj2" fmla="val 6368"/>
              <a:gd name="adj3" fmla="val 0"/>
            </a:avLst>
          </a:prstGeom>
          <a:solidFill>
            <a:srgbClr val="EAD1DC"/>
          </a:solidFill>
          <a:ln w="38100" cap="flat" cmpd="sng">
            <a:solidFill>
              <a:srgbClr val="BC0A8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Signika"/>
              <a:ea typeface="Signika"/>
              <a:cs typeface="Signika"/>
              <a:sym typeface="Signika"/>
            </a:endParaRPr>
          </a:p>
        </p:txBody>
      </p:sp>
      <p:sp>
        <p:nvSpPr>
          <p:cNvPr id="566" name="Google Shape;566;p16"/>
          <p:cNvSpPr txBox="1"/>
          <p:nvPr/>
        </p:nvSpPr>
        <p:spPr>
          <a:xfrm>
            <a:off x="7233324" y="2228225"/>
            <a:ext cx="1802400" cy="641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Signika"/>
                <a:ea typeface="Signika"/>
                <a:cs typeface="Signika"/>
                <a:sym typeface="Signika"/>
              </a:rPr>
              <a:t>Using default</a:t>
            </a:r>
            <a:endParaRPr sz="2000" b="1" i="0" u="none" strike="noStrike" cap="none">
              <a:solidFill>
                <a:schemeClr val="dk1"/>
              </a:solidFill>
              <a:latin typeface="Signika"/>
              <a:ea typeface="Signika"/>
              <a:cs typeface="Signika"/>
              <a:sym typeface="Signika"/>
            </a:endParaRPr>
          </a:p>
          <a:p>
            <a:pPr marL="12700" marR="0" lvl="0" indent="0" algn="l" rtl="0">
              <a:lnSpc>
                <a:spcPct val="100000"/>
              </a:lnSpc>
              <a:spcBef>
                <a:spcPts val="100"/>
              </a:spcBef>
              <a:spcAft>
                <a:spcPts val="0"/>
              </a:spcAft>
              <a:buClr>
                <a:srgbClr val="000000"/>
              </a:buClr>
              <a:buSzPts val="2000"/>
              <a:buFont typeface="Arial"/>
              <a:buNone/>
            </a:pPr>
            <a:r>
              <a:rPr lang="en-US" sz="2000" b="1" i="0" u="none" strike="noStrike" cap="none">
                <a:solidFill>
                  <a:schemeClr val="dk1"/>
                </a:solidFill>
                <a:latin typeface="Signika"/>
                <a:ea typeface="Signika"/>
                <a:cs typeface="Signika"/>
                <a:sym typeface="Signika"/>
              </a:rPr>
              <a:t>column names</a:t>
            </a:r>
            <a:endParaRPr sz="2000" b="1" i="0" u="none" strike="noStrike" cap="none">
              <a:solidFill>
                <a:schemeClr val="dk1"/>
              </a:solidFill>
              <a:latin typeface="Signika"/>
              <a:ea typeface="Signika"/>
              <a:cs typeface="Signika"/>
              <a:sym typeface="Signika"/>
            </a:endParaRPr>
          </a:p>
        </p:txBody>
      </p:sp>
      <p:sp>
        <p:nvSpPr>
          <p:cNvPr id="567" name="Google Shape;567;p16"/>
          <p:cNvSpPr/>
          <p:nvPr/>
        </p:nvSpPr>
        <p:spPr>
          <a:xfrm>
            <a:off x="-913860" y="2974500"/>
            <a:ext cx="1802400" cy="1558800"/>
          </a:xfrm>
          <a:prstGeom prst="hexagon">
            <a:avLst>
              <a:gd name="adj" fmla="val 25000"/>
              <a:gd name="vf" fmla="val 115470"/>
            </a:avLst>
          </a:prstGeom>
          <a:solidFill>
            <a:srgbClr val="BC0A80"/>
          </a:solidFill>
          <a:ln>
            <a:noFill/>
          </a:ln>
        </p:spPr>
        <p:txBody>
          <a:bodyPr spcFirstLastPara="1" wrap="square" lIns="60950" tIns="60950" rIns="60950" bIns="6095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Signika"/>
              <a:ea typeface="Signika"/>
              <a:cs typeface="Signika"/>
              <a:sym typeface="Signika"/>
            </a:endParaRPr>
          </a:p>
        </p:txBody>
      </p:sp>
      <p:grpSp>
        <p:nvGrpSpPr>
          <p:cNvPr id="568" name="Google Shape;568;p16"/>
          <p:cNvGrpSpPr/>
          <p:nvPr/>
        </p:nvGrpSpPr>
        <p:grpSpPr>
          <a:xfrm>
            <a:off x="10234739" y="-23399"/>
            <a:ext cx="2052572" cy="7197960"/>
            <a:chOff x="7676246" y="-17550"/>
            <a:chExt cx="1539467" cy="5398605"/>
          </a:xfrm>
        </p:grpSpPr>
        <p:grpSp>
          <p:nvGrpSpPr>
            <p:cNvPr id="569" name="Google Shape;569;p16"/>
            <p:cNvGrpSpPr/>
            <p:nvPr/>
          </p:nvGrpSpPr>
          <p:grpSpPr>
            <a:xfrm>
              <a:off x="7676246" y="0"/>
              <a:ext cx="1467652" cy="5381055"/>
              <a:chOff x="15352492" y="1"/>
              <a:chExt cx="2935304" cy="10762111"/>
            </a:xfrm>
          </p:grpSpPr>
          <p:sp>
            <p:nvSpPr>
              <p:cNvPr id="570" name="Google Shape;570;p16"/>
              <p:cNvSpPr/>
              <p:nvPr/>
            </p:nvSpPr>
            <p:spPr>
              <a:xfrm>
                <a:off x="17433020" y="1"/>
                <a:ext cx="854700" cy="10286700"/>
              </a:xfrm>
              <a:prstGeom prst="rect">
                <a:avLst/>
              </a:prstGeom>
              <a:solidFill>
                <a:srgbClr val="70AD47"/>
              </a:solidFill>
              <a:ln>
                <a:noFill/>
              </a:ln>
            </p:spPr>
            <p:txBody>
              <a:bodyPr spcFirstLastPara="1" wrap="square" lIns="30500" tIns="30500" rIns="30500" bIns="305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Signika Light"/>
                  <a:ea typeface="Signika Light"/>
                  <a:cs typeface="Signika Light"/>
                  <a:sym typeface="Signika Light"/>
                </a:endParaRPr>
              </a:p>
            </p:txBody>
          </p:sp>
          <p:grpSp>
            <p:nvGrpSpPr>
              <p:cNvPr id="571" name="Google Shape;571;p16"/>
              <p:cNvGrpSpPr/>
              <p:nvPr/>
            </p:nvGrpSpPr>
            <p:grpSpPr>
              <a:xfrm>
                <a:off x="15352492" y="6403876"/>
                <a:ext cx="2935304" cy="4358236"/>
                <a:chOff x="11118175" y="876998"/>
                <a:chExt cx="3412350" cy="5066538"/>
              </a:xfrm>
            </p:grpSpPr>
            <p:pic>
              <p:nvPicPr>
                <p:cNvPr id="572" name="Google Shape;572;p16"/>
                <p:cNvPicPr preferRelativeResize="0"/>
                <p:nvPr/>
              </p:nvPicPr>
              <p:blipFill rotWithShape="1">
                <a:blip r:embed="rId3">
                  <a:alphaModFix/>
                </a:blip>
                <a:srcRect/>
                <a:stretch/>
              </p:blipFill>
              <p:spPr>
                <a:xfrm>
                  <a:off x="12447025" y="1618748"/>
                  <a:ext cx="1192025" cy="1192025"/>
                </a:xfrm>
                <a:prstGeom prst="rect">
                  <a:avLst/>
                </a:prstGeom>
                <a:noFill/>
                <a:ln>
                  <a:noFill/>
                </a:ln>
              </p:spPr>
            </p:pic>
            <p:pic>
              <p:nvPicPr>
                <p:cNvPr id="573" name="Google Shape;573;p16"/>
                <p:cNvPicPr preferRelativeResize="0"/>
                <p:nvPr/>
              </p:nvPicPr>
              <p:blipFill rotWithShape="1">
                <a:blip r:embed="rId4">
                  <a:alphaModFix/>
                </a:blip>
                <a:srcRect/>
                <a:stretch/>
              </p:blipFill>
              <p:spPr>
                <a:xfrm>
                  <a:off x="12901125" y="2415748"/>
                  <a:ext cx="1192025" cy="1192025"/>
                </a:xfrm>
                <a:prstGeom prst="rect">
                  <a:avLst/>
                </a:prstGeom>
                <a:noFill/>
                <a:ln>
                  <a:noFill/>
                </a:ln>
              </p:spPr>
            </p:pic>
            <p:pic>
              <p:nvPicPr>
                <p:cNvPr id="574" name="Google Shape;574;p16"/>
                <p:cNvPicPr preferRelativeResize="0"/>
                <p:nvPr/>
              </p:nvPicPr>
              <p:blipFill rotWithShape="1">
                <a:blip r:embed="rId5">
                  <a:alphaModFix/>
                </a:blip>
                <a:srcRect/>
                <a:stretch/>
              </p:blipFill>
              <p:spPr>
                <a:xfrm>
                  <a:off x="11566050" y="3192498"/>
                  <a:ext cx="1192025" cy="1192025"/>
                </a:xfrm>
                <a:prstGeom prst="rect">
                  <a:avLst/>
                </a:prstGeom>
                <a:noFill/>
                <a:ln>
                  <a:noFill/>
                </a:ln>
              </p:spPr>
            </p:pic>
            <p:pic>
              <p:nvPicPr>
                <p:cNvPr id="575" name="Google Shape;575;p16"/>
                <p:cNvPicPr preferRelativeResize="0"/>
                <p:nvPr/>
              </p:nvPicPr>
              <p:blipFill rotWithShape="1">
                <a:blip r:embed="rId6">
                  <a:alphaModFix/>
                </a:blip>
                <a:srcRect/>
                <a:stretch/>
              </p:blipFill>
              <p:spPr>
                <a:xfrm>
                  <a:off x="12002050" y="2415748"/>
                  <a:ext cx="1192025" cy="1192025"/>
                </a:xfrm>
                <a:prstGeom prst="rect">
                  <a:avLst/>
                </a:prstGeom>
                <a:noFill/>
                <a:ln>
                  <a:noFill/>
                </a:ln>
              </p:spPr>
            </p:pic>
            <p:pic>
              <p:nvPicPr>
                <p:cNvPr id="576" name="Google Shape;576;p16"/>
                <p:cNvPicPr preferRelativeResize="0"/>
                <p:nvPr/>
              </p:nvPicPr>
              <p:blipFill rotWithShape="1">
                <a:blip r:embed="rId7">
                  <a:alphaModFix/>
                </a:blip>
                <a:srcRect/>
                <a:stretch/>
              </p:blipFill>
              <p:spPr>
                <a:xfrm>
                  <a:off x="12901125" y="876998"/>
                  <a:ext cx="1192025" cy="1192025"/>
                </a:xfrm>
                <a:prstGeom prst="rect">
                  <a:avLst/>
                </a:prstGeom>
                <a:noFill/>
                <a:ln>
                  <a:noFill/>
                </a:ln>
              </p:spPr>
            </p:pic>
            <p:pic>
              <p:nvPicPr>
                <p:cNvPr id="577" name="Google Shape;577;p16"/>
                <p:cNvPicPr preferRelativeResize="0"/>
                <p:nvPr/>
              </p:nvPicPr>
              <p:blipFill rotWithShape="1">
                <a:blip r:embed="rId8">
                  <a:alphaModFix/>
                </a:blip>
                <a:srcRect/>
                <a:stretch/>
              </p:blipFill>
              <p:spPr>
                <a:xfrm>
                  <a:off x="11566050" y="1618748"/>
                  <a:ext cx="1192025" cy="1192025"/>
                </a:xfrm>
                <a:prstGeom prst="rect">
                  <a:avLst/>
                </a:prstGeom>
                <a:noFill/>
                <a:ln>
                  <a:noFill/>
                </a:ln>
              </p:spPr>
            </p:pic>
            <p:pic>
              <p:nvPicPr>
                <p:cNvPr id="578" name="Google Shape;578;p16"/>
                <p:cNvPicPr preferRelativeResize="0"/>
                <p:nvPr/>
              </p:nvPicPr>
              <p:blipFill rotWithShape="1">
                <a:blip r:embed="rId9">
                  <a:alphaModFix/>
                </a:blip>
                <a:srcRect/>
                <a:stretch/>
              </p:blipFill>
              <p:spPr>
                <a:xfrm>
                  <a:off x="12447025" y="3192498"/>
                  <a:ext cx="1192025" cy="1192025"/>
                </a:xfrm>
                <a:prstGeom prst="rect">
                  <a:avLst/>
                </a:prstGeom>
                <a:noFill/>
                <a:ln>
                  <a:noFill/>
                </a:ln>
              </p:spPr>
            </p:pic>
            <p:pic>
              <p:nvPicPr>
                <p:cNvPr id="579" name="Google Shape;579;p16"/>
                <p:cNvPicPr preferRelativeResize="0"/>
                <p:nvPr/>
              </p:nvPicPr>
              <p:blipFill rotWithShape="1">
                <a:blip r:embed="rId10">
                  <a:alphaModFix/>
                </a:blip>
                <a:srcRect/>
                <a:stretch/>
              </p:blipFill>
              <p:spPr>
                <a:xfrm>
                  <a:off x="11118175" y="2415748"/>
                  <a:ext cx="1192025" cy="1192025"/>
                </a:xfrm>
                <a:prstGeom prst="rect">
                  <a:avLst/>
                </a:prstGeom>
                <a:noFill/>
                <a:ln>
                  <a:noFill/>
                </a:ln>
              </p:spPr>
            </p:pic>
            <p:pic>
              <p:nvPicPr>
                <p:cNvPr id="580" name="Google Shape;580;p16"/>
                <p:cNvPicPr preferRelativeResize="0"/>
                <p:nvPr/>
              </p:nvPicPr>
              <p:blipFill rotWithShape="1">
                <a:blip r:embed="rId10">
                  <a:alphaModFix/>
                </a:blip>
                <a:srcRect/>
                <a:stretch/>
              </p:blipFill>
              <p:spPr>
                <a:xfrm>
                  <a:off x="12884400" y="3954511"/>
                  <a:ext cx="1192025" cy="1192025"/>
                </a:xfrm>
                <a:prstGeom prst="rect">
                  <a:avLst/>
                </a:prstGeom>
                <a:noFill/>
                <a:ln>
                  <a:noFill/>
                </a:ln>
              </p:spPr>
            </p:pic>
            <p:pic>
              <p:nvPicPr>
                <p:cNvPr id="581" name="Google Shape;581;p16"/>
                <p:cNvPicPr preferRelativeResize="0"/>
                <p:nvPr/>
              </p:nvPicPr>
              <p:blipFill rotWithShape="1">
                <a:blip r:embed="rId11">
                  <a:alphaModFix/>
                </a:blip>
                <a:srcRect/>
                <a:stretch/>
              </p:blipFill>
              <p:spPr>
                <a:xfrm>
                  <a:off x="13338500" y="4751511"/>
                  <a:ext cx="1192025" cy="1192025"/>
                </a:xfrm>
                <a:prstGeom prst="rect">
                  <a:avLst/>
                </a:prstGeom>
                <a:noFill/>
                <a:ln>
                  <a:noFill/>
                </a:ln>
              </p:spPr>
            </p:pic>
            <p:pic>
              <p:nvPicPr>
                <p:cNvPr id="582" name="Google Shape;582;p16"/>
                <p:cNvPicPr preferRelativeResize="0"/>
                <p:nvPr/>
              </p:nvPicPr>
              <p:blipFill rotWithShape="1">
                <a:blip r:embed="rId12">
                  <a:alphaModFix/>
                </a:blip>
                <a:srcRect/>
                <a:stretch/>
              </p:blipFill>
              <p:spPr>
                <a:xfrm>
                  <a:off x="12439425" y="4751511"/>
                  <a:ext cx="1192025" cy="1192025"/>
                </a:xfrm>
                <a:prstGeom prst="rect">
                  <a:avLst/>
                </a:prstGeom>
                <a:noFill/>
                <a:ln>
                  <a:noFill/>
                </a:ln>
              </p:spPr>
            </p:pic>
            <p:pic>
              <p:nvPicPr>
                <p:cNvPr id="583" name="Google Shape;583;p16"/>
                <p:cNvPicPr preferRelativeResize="0"/>
                <p:nvPr/>
              </p:nvPicPr>
              <p:blipFill rotWithShape="1">
                <a:blip r:embed="rId13">
                  <a:alphaModFix/>
                </a:blip>
                <a:srcRect/>
                <a:stretch/>
              </p:blipFill>
              <p:spPr>
                <a:xfrm>
                  <a:off x="13338500" y="3192511"/>
                  <a:ext cx="1192025" cy="1192025"/>
                </a:xfrm>
                <a:prstGeom prst="rect">
                  <a:avLst/>
                </a:prstGeom>
                <a:noFill/>
                <a:ln>
                  <a:noFill/>
                </a:ln>
              </p:spPr>
            </p:pic>
            <p:pic>
              <p:nvPicPr>
                <p:cNvPr id="584" name="Google Shape;584;p16"/>
                <p:cNvPicPr preferRelativeResize="0"/>
                <p:nvPr/>
              </p:nvPicPr>
              <p:blipFill rotWithShape="1">
                <a:blip r:embed="rId14">
                  <a:alphaModFix/>
                </a:blip>
                <a:srcRect/>
                <a:stretch/>
              </p:blipFill>
              <p:spPr>
                <a:xfrm>
                  <a:off x="12003425" y="3954511"/>
                  <a:ext cx="1192025" cy="1192025"/>
                </a:xfrm>
                <a:prstGeom prst="rect">
                  <a:avLst/>
                </a:prstGeom>
                <a:noFill/>
                <a:ln>
                  <a:noFill/>
                </a:ln>
              </p:spPr>
            </p:pic>
            <p:pic>
              <p:nvPicPr>
                <p:cNvPr id="585" name="Google Shape;585;p16"/>
                <p:cNvPicPr preferRelativeResize="0"/>
                <p:nvPr/>
              </p:nvPicPr>
              <p:blipFill rotWithShape="1">
                <a:blip r:embed="rId15">
                  <a:alphaModFix/>
                </a:blip>
                <a:srcRect/>
                <a:stretch/>
              </p:blipFill>
              <p:spPr>
                <a:xfrm>
                  <a:off x="11555550" y="4751511"/>
                  <a:ext cx="1192025" cy="1192025"/>
                </a:xfrm>
                <a:prstGeom prst="rect">
                  <a:avLst/>
                </a:prstGeom>
                <a:noFill/>
                <a:ln>
                  <a:noFill/>
                </a:ln>
              </p:spPr>
            </p:pic>
          </p:grpSp>
        </p:grpSp>
        <p:pic>
          <p:nvPicPr>
            <p:cNvPr id="586" name="Google Shape;586;p16"/>
            <p:cNvPicPr preferRelativeResize="0"/>
            <p:nvPr/>
          </p:nvPicPr>
          <p:blipFill rotWithShape="1">
            <a:blip r:embed="rId16">
              <a:alphaModFix/>
            </a:blip>
            <a:srcRect/>
            <a:stretch/>
          </p:blipFill>
          <p:spPr>
            <a:xfrm>
              <a:off x="8252538" y="-17550"/>
              <a:ext cx="963175" cy="963175"/>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591"/>
        <p:cNvGrpSpPr/>
        <p:nvPr/>
      </p:nvGrpSpPr>
      <p:grpSpPr>
        <a:xfrm>
          <a:off x="0" y="0"/>
          <a:ext cx="0" cy="0"/>
          <a:chOff x="0" y="0"/>
          <a:chExt cx="0" cy="0"/>
        </a:xfrm>
      </p:grpSpPr>
      <p:sp>
        <p:nvSpPr>
          <p:cNvPr id="592" name="Google Shape;592;p17"/>
          <p:cNvSpPr/>
          <p:nvPr/>
        </p:nvSpPr>
        <p:spPr>
          <a:xfrm>
            <a:off x="0" y="1316025"/>
            <a:ext cx="11661300" cy="5191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Signika"/>
              <a:ea typeface="Signika"/>
              <a:cs typeface="Signika"/>
              <a:sym typeface="Signika"/>
            </a:endParaRPr>
          </a:p>
        </p:txBody>
      </p:sp>
      <p:sp>
        <p:nvSpPr>
          <p:cNvPr id="593" name="Google Shape;593;p17"/>
          <p:cNvSpPr/>
          <p:nvPr/>
        </p:nvSpPr>
        <p:spPr>
          <a:xfrm>
            <a:off x="-913860" y="2974500"/>
            <a:ext cx="1802400" cy="1558800"/>
          </a:xfrm>
          <a:prstGeom prst="hexagon">
            <a:avLst>
              <a:gd name="adj" fmla="val 25000"/>
              <a:gd name="vf" fmla="val 115470"/>
            </a:avLst>
          </a:prstGeom>
          <a:solidFill>
            <a:srgbClr val="BC0A80"/>
          </a:solidFill>
          <a:ln>
            <a:noFill/>
          </a:ln>
        </p:spPr>
        <p:txBody>
          <a:bodyPr spcFirstLastPara="1" wrap="square" lIns="60950" tIns="60950" rIns="60950" bIns="6095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Signika"/>
              <a:ea typeface="Signika"/>
              <a:cs typeface="Signika"/>
              <a:sym typeface="Signika"/>
            </a:endParaRPr>
          </a:p>
        </p:txBody>
      </p:sp>
      <p:sp>
        <p:nvSpPr>
          <p:cNvPr id="594" name="Google Shape;594;p17"/>
          <p:cNvSpPr txBox="1"/>
          <p:nvPr/>
        </p:nvSpPr>
        <p:spPr>
          <a:xfrm>
            <a:off x="1172075" y="392210"/>
            <a:ext cx="8723400" cy="6774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chemeClr val="lt1"/>
                </a:solidFill>
                <a:latin typeface="Signika"/>
                <a:ea typeface="Signika"/>
                <a:cs typeface="Signika"/>
                <a:sym typeface="Signika"/>
              </a:rPr>
              <a:t>INSERT with VALUES</a:t>
            </a:r>
            <a:endParaRPr sz="1400" b="0" i="0" u="none" strike="noStrike" cap="none">
              <a:solidFill>
                <a:schemeClr val="lt1"/>
              </a:solidFill>
              <a:latin typeface="Signika"/>
              <a:ea typeface="Signika"/>
              <a:cs typeface="Signika"/>
              <a:sym typeface="Signika"/>
            </a:endParaRPr>
          </a:p>
        </p:txBody>
      </p:sp>
      <p:sp>
        <p:nvSpPr>
          <p:cNvPr id="595" name="Google Shape;595;p17"/>
          <p:cNvSpPr txBox="1"/>
          <p:nvPr/>
        </p:nvSpPr>
        <p:spPr>
          <a:xfrm>
            <a:off x="1676047" y="2393232"/>
            <a:ext cx="6207564" cy="38215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Signika"/>
                <a:ea typeface="Signika"/>
                <a:cs typeface="Signika"/>
                <a:sym typeface="Signika"/>
              </a:rPr>
              <a:t>INSERT INTO Drivers (</a:t>
            </a:r>
            <a:r>
              <a:rPr lang="en-US" sz="2400" b="0" i="0" u="none" strike="noStrike" cap="none">
                <a:solidFill>
                  <a:srgbClr val="0033CC"/>
                </a:solidFill>
                <a:latin typeface="Signika"/>
                <a:ea typeface="Signika"/>
                <a:cs typeface="Signika"/>
                <a:sym typeface="Signika"/>
              </a:rPr>
              <a:t>driverid</a:t>
            </a:r>
            <a:r>
              <a:rPr lang="en-US" sz="2400" b="0" i="0" u="none" strike="noStrike" cap="none">
                <a:solidFill>
                  <a:schemeClr val="dk1"/>
                </a:solidFill>
                <a:latin typeface="Signika"/>
                <a:ea typeface="Signika"/>
                <a:cs typeface="Signika"/>
                <a:sym typeface="Signika"/>
              </a:rPr>
              <a:t>, </a:t>
            </a:r>
            <a:r>
              <a:rPr lang="en-US" sz="2400" b="0" i="0" u="none" strike="noStrike" cap="none">
                <a:solidFill>
                  <a:srgbClr val="BC0A80"/>
                </a:solidFill>
                <a:latin typeface="Signika"/>
                <a:ea typeface="Signika"/>
                <a:cs typeface="Signika"/>
                <a:sym typeface="Signika"/>
              </a:rPr>
              <a:t>name</a:t>
            </a:r>
            <a:r>
              <a:rPr lang="en-US" sz="2400" b="0" i="0" u="none" strike="noStrike" cap="none">
                <a:solidFill>
                  <a:schemeClr val="dk1"/>
                </a:solidFill>
                <a:latin typeface="Signika"/>
                <a:ea typeface="Signika"/>
                <a:cs typeface="Signika"/>
                <a:sym typeface="Signika"/>
              </a:rPr>
              <a:t>)</a:t>
            </a:r>
            <a:endParaRPr sz="1400" b="0" i="0" u="none" strike="noStrike" cap="none">
              <a:solidFill>
                <a:srgbClr val="000000"/>
              </a:solidFill>
              <a:latin typeface="Signika"/>
              <a:ea typeface="Signika"/>
              <a:cs typeface="Signika"/>
              <a:sym typeface="Signika"/>
            </a:endParaRPr>
          </a:p>
        </p:txBody>
      </p:sp>
      <p:sp>
        <p:nvSpPr>
          <p:cNvPr id="596" name="Google Shape;596;p17"/>
          <p:cNvSpPr txBox="1"/>
          <p:nvPr/>
        </p:nvSpPr>
        <p:spPr>
          <a:xfrm>
            <a:off x="1676046" y="2852820"/>
            <a:ext cx="7134225" cy="320601"/>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Signika"/>
                <a:ea typeface="Signika"/>
                <a:cs typeface="Signika"/>
                <a:sym typeface="Signika"/>
              </a:rPr>
              <a:t>VALUES (</a:t>
            </a:r>
            <a:r>
              <a:rPr lang="en-US" sz="2000" b="0" i="0" u="none" strike="noStrike" cap="none">
                <a:solidFill>
                  <a:srgbClr val="0033CC"/>
                </a:solidFill>
                <a:latin typeface="Signika"/>
                <a:ea typeface="Signika"/>
                <a:cs typeface="Signika"/>
                <a:sym typeface="Signika"/>
              </a:rPr>
              <a:t>‘D070’</a:t>
            </a:r>
            <a:r>
              <a:rPr lang="en-US" sz="2000" b="0" i="0" u="none" strike="noStrike" cap="none">
                <a:solidFill>
                  <a:schemeClr val="dk1"/>
                </a:solidFill>
                <a:latin typeface="Signika"/>
                <a:ea typeface="Signika"/>
                <a:cs typeface="Signika"/>
                <a:sym typeface="Signika"/>
              </a:rPr>
              <a:t>, </a:t>
            </a:r>
            <a:r>
              <a:rPr lang="en-US" sz="2000" b="0" i="0" u="none" strike="noStrike" cap="none">
                <a:solidFill>
                  <a:srgbClr val="C00000"/>
                </a:solidFill>
                <a:latin typeface="Signika"/>
                <a:ea typeface="Signika"/>
                <a:cs typeface="Signika"/>
                <a:sym typeface="Signika"/>
              </a:rPr>
              <a:t>‘</a:t>
            </a:r>
            <a:r>
              <a:rPr lang="en-US" sz="2000" b="0" i="0" u="none" strike="noStrike" cap="none">
                <a:solidFill>
                  <a:srgbClr val="BC0A80"/>
                </a:solidFill>
                <a:latin typeface="Signika"/>
                <a:ea typeface="Signika"/>
                <a:cs typeface="Signika"/>
                <a:sym typeface="Signika"/>
              </a:rPr>
              <a:t>Jeannie’</a:t>
            </a:r>
            <a:r>
              <a:rPr lang="en-US" sz="2000" b="0" i="0" u="none" strike="noStrike" cap="none">
                <a:solidFill>
                  <a:schemeClr val="dk1"/>
                </a:solidFill>
                <a:latin typeface="Signika"/>
                <a:ea typeface="Signika"/>
                <a:cs typeface="Signika"/>
                <a:sym typeface="Signika"/>
              </a:rPr>
              <a:t>);</a:t>
            </a:r>
            <a:endParaRPr sz="2000" b="0" i="0" u="none" strike="noStrike" cap="none">
              <a:solidFill>
                <a:schemeClr val="dk1"/>
              </a:solidFill>
              <a:latin typeface="Signika"/>
              <a:ea typeface="Signika"/>
              <a:cs typeface="Signika"/>
              <a:sym typeface="Signika"/>
            </a:endParaRPr>
          </a:p>
        </p:txBody>
      </p:sp>
      <p:sp>
        <p:nvSpPr>
          <p:cNvPr id="597" name="Google Shape;597;p17"/>
          <p:cNvSpPr txBox="1"/>
          <p:nvPr/>
        </p:nvSpPr>
        <p:spPr>
          <a:xfrm>
            <a:off x="1676046" y="3411264"/>
            <a:ext cx="83058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Signika"/>
                <a:ea typeface="Signika"/>
                <a:cs typeface="Signika"/>
                <a:sym typeface="Signika"/>
              </a:rPr>
              <a:t>Drivers</a:t>
            </a:r>
            <a:endParaRPr sz="1800" b="1" i="0" u="none" strike="noStrike" cap="none">
              <a:solidFill>
                <a:schemeClr val="dk1"/>
              </a:solidFill>
              <a:latin typeface="Signika"/>
              <a:ea typeface="Signika"/>
              <a:cs typeface="Signika"/>
              <a:sym typeface="Signika"/>
            </a:endParaRPr>
          </a:p>
        </p:txBody>
      </p:sp>
      <p:sp>
        <p:nvSpPr>
          <p:cNvPr id="598" name="Google Shape;598;p17"/>
          <p:cNvSpPr/>
          <p:nvPr/>
        </p:nvSpPr>
        <p:spPr>
          <a:xfrm>
            <a:off x="5829791" y="4350524"/>
            <a:ext cx="541655" cy="114300"/>
          </a:xfrm>
          <a:custGeom>
            <a:avLst/>
            <a:gdLst/>
            <a:ahLst/>
            <a:cxnLst/>
            <a:rect l="l" t="t" r="r" b="b"/>
            <a:pathLst>
              <a:path w="541654" h="114300" extrusionOk="0">
                <a:moveTo>
                  <a:pt x="427711" y="0"/>
                </a:moveTo>
                <a:lnTo>
                  <a:pt x="427376" y="38098"/>
                </a:lnTo>
                <a:lnTo>
                  <a:pt x="446425" y="38266"/>
                </a:lnTo>
                <a:lnTo>
                  <a:pt x="446090" y="76365"/>
                </a:lnTo>
                <a:lnTo>
                  <a:pt x="427039" y="76365"/>
                </a:lnTo>
                <a:lnTo>
                  <a:pt x="426706" y="114294"/>
                </a:lnTo>
                <a:lnTo>
                  <a:pt x="504264" y="76365"/>
                </a:lnTo>
                <a:lnTo>
                  <a:pt x="446090" y="76365"/>
                </a:lnTo>
                <a:lnTo>
                  <a:pt x="504607" y="76197"/>
                </a:lnTo>
                <a:lnTo>
                  <a:pt x="541503" y="58153"/>
                </a:lnTo>
                <a:lnTo>
                  <a:pt x="427711" y="0"/>
                </a:lnTo>
                <a:close/>
              </a:path>
              <a:path w="541654" h="114300" extrusionOk="0">
                <a:moveTo>
                  <a:pt x="427376" y="38098"/>
                </a:moveTo>
                <a:lnTo>
                  <a:pt x="427041" y="76197"/>
                </a:lnTo>
                <a:lnTo>
                  <a:pt x="446090" y="76365"/>
                </a:lnTo>
                <a:lnTo>
                  <a:pt x="446425" y="38266"/>
                </a:lnTo>
                <a:lnTo>
                  <a:pt x="427376" y="38098"/>
                </a:lnTo>
                <a:close/>
              </a:path>
              <a:path w="541654" h="114300" extrusionOk="0">
                <a:moveTo>
                  <a:pt x="335" y="34342"/>
                </a:moveTo>
                <a:lnTo>
                  <a:pt x="0" y="72440"/>
                </a:lnTo>
                <a:lnTo>
                  <a:pt x="427041" y="76197"/>
                </a:lnTo>
                <a:lnTo>
                  <a:pt x="427376" y="38098"/>
                </a:lnTo>
                <a:lnTo>
                  <a:pt x="335" y="34342"/>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Signika"/>
              <a:ea typeface="Signika"/>
              <a:cs typeface="Signika"/>
              <a:sym typeface="Signika"/>
            </a:endParaRPr>
          </a:p>
        </p:txBody>
      </p:sp>
      <p:graphicFrame>
        <p:nvGraphicFramePr>
          <p:cNvPr id="599" name="Google Shape;599;p17"/>
          <p:cNvGraphicFramePr/>
          <p:nvPr/>
        </p:nvGraphicFramePr>
        <p:xfrm>
          <a:off x="1676046" y="3767251"/>
          <a:ext cx="8585850" cy="3005872"/>
        </p:xfrm>
        <a:graphic>
          <a:graphicData uri="http://schemas.openxmlformats.org/drawingml/2006/table">
            <a:tbl>
              <a:tblPr firstRow="1" bandRow="1">
                <a:noFill/>
                <a:tableStyleId>{0902EC73-5EDF-475A-A246-34E2CB73427B}</a:tableStyleId>
              </a:tblPr>
              <a:tblGrid>
                <a:gridCol w="933450"/>
                <a:gridCol w="1077600"/>
                <a:gridCol w="1387475"/>
                <a:gridCol w="806275"/>
                <a:gridCol w="520250"/>
                <a:gridCol w="933450"/>
                <a:gridCol w="1077600"/>
                <a:gridCol w="1125525"/>
                <a:gridCol w="724225"/>
              </a:tblGrid>
              <a:tr h="475800">
                <a:tc>
                  <a:txBody>
                    <a:bodyPr/>
                    <a:lstStyle/>
                    <a:p>
                      <a:pPr marL="91440" marR="0" lvl="0" indent="0" algn="ctr" rtl="0">
                        <a:lnSpc>
                          <a:spcPct val="100000"/>
                        </a:lnSpc>
                        <a:spcBef>
                          <a:spcPts val="0"/>
                        </a:spcBef>
                        <a:spcAft>
                          <a:spcPts val="0"/>
                        </a:spcAft>
                        <a:buClr>
                          <a:srgbClr val="000000"/>
                        </a:buClr>
                        <a:buSzPts val="1600"/>
                        <a:buFont typeface="Arial"/>
                        <a:buNone/>
                      </a:pPr>
                      <a:r>
                        <a:rPr lang="en-US" sz="1600" i="1" u="sng" strike="noStrike" cap="none">
                          <a:solidFill>
                            <a:schemeClr val="lt1"/>
                          </a:solidFill>
                          <a:latin typeface="Signika"/>
                          <a:ea typeface="Signika"/>
                          <a:cs typeface="Signika"/>
                          <a:sym typeface="Signika"/>
                        </a:rPr>
                        <a:t>driverid</a:t>
                      </a:r>
                      <a:endParaRPr sz="1600" u="none" strike="noStrike" cap="none">
                        <a:solidFill>
                          <a:schemeClr val="lt1"/>
                        </a:solidFill>
                        <a:latin typeface="Signika"/>
                        <a:ea typeface="Signika"/>
                        <a:cs typeface="Signika"/>
                        <a:sym typeface="Signika"/>
                      </a:endParaRPr>
                    </a:p>
                  </a:txBody>
                  <a:tcPr marL="0" marR="0" marT="44450" marB="0" anchor="ctr">
                    <a:lnL w="12700"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12700"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BC0A80"/>
                    </a:solidFill>
                  </a:tcPr>
                </a:tc>
                <a:tc>
                  <a:txBody>
                    <a:bodyPr/>
                    <a:lstStyle/>
                    <a:p>
                      <a:pPr marL="0" marR="136525" lvl="0" indent="0" algn="ctr" rtl="0">
                        <a:lnSpc>
                          <a:spcPct val="100000"/>
                        </a:lnSpc>
                        <a:spcBef>
                          <a:spcPts val="0"/>
                        </a:spcBef>
                        <a:spcAft>
                          <a:spcPts val="0"/>
                        </a:spcAft>
                        <a:buClr>
                          <a:srgbClr val="000000"/>
                        </a:buClr>
                        <a:buSzPts val="1600"/>
                        <a:buFont typeface="Arial"/>
                        <a:buNone/>
                      </a:pPr>
                      <a:r>
                        <a:rPr lang="en-US" sz="1600" i="1" u="none" strike="noStrike" cap="none">
                          <a:solidFill>
                            <a:schemeClr val="lt1"/>
                          </a:solidFill>
                          <a:latin typeface="Signika"/>
                          <a:ea typeface="Signika"/>
                          <a:cs typeface="Signika"/>
                          <a:sym typeface="Signika"/>
                        </a:rPr>
                        <a:t>name</a:t>
                      </a:r>
                      <a:endParaRPr sz="1600" u="none" strike="noStrike" cap="none">
                        <a:solidFill>
                          <a:schemeClr val="lt1"/>
                        </a:solidFill>
                        <a:latin typeface="Signika"/>
                        <a:ea typeface="Signika"/>
                        <a:cs typeface="Signika"/>
                        <a:sym typeface="Signika"/>
                      </a:endParaRPr>
                    </a:p>
                  </a:txBody>
                  <a:tcPr marL="0" marR="0" marT="44450" marB="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12700"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BC0A80"/>
                    </a:solidFill>
                  </a:tcPr>
                </a:tc>
                <a:tc>
                  <a:txBody>
                    <a:bodyPr/>
                    <a:lstStyle/>
                    <a:p>
                      <a:pPr marL="121920" marR="0" lvl="0" indent="0" algn="ctr" rtl="0">
                        <a:lnSpc>
                          <a:spcPct val="100000"/>
                        </a:lnSpc>
                        <a:spcBef>
                          <a:spcPts val="0"/>
                        </a:spcBef>
                        <a:spcAft>
                          <a:spcPts val="0"/>
                        </a:spcAft>
                        <a:buClr>
                          <a:srgbClr val="000000"/>
                        </a:buClr>
                        <a:buSzPts val="1600"/>
                        <a:buFont typeface="Arial"/>
                        <a:buNone/>
                      </a:pPr>
                      <a:r>
                        <a:rPr lang="en-US" sz="1600" i="1" u="none" strike="noStrike" cap="none">
                          <a:solidFill>
                            <a:schemeClr val="lt1"/>
                          </a:solidFill>
                          <a:latin typeface="Signika"/>
                          <a:ea typeface="Signika"/>
                          <a:cs typeface="Signika"/>
                          <a:sym typeface="Signika"/>
                        </a:rPr>
                        <a:t>address</a:t>
                      </a:r>
                      <a:endParaRPr sz="1600" u="none" strike="noStrike" cap="none">
                        <a:solidFill>
                          <a:schemeClr val="lt1"/>
                        </a:solidFill>
                        <a:latin typeface="Signika"/>
                        <a:ea typeface="Signika"/>
                        <a:cs typeface="Signika"/>
                        <a:sym typeface="Signika"/>
                      </a:endParaRPr>
                    </a:p>
                  </a:txBody>
                  <a:tcPr marL="0" marR="0" marT="44450" marB="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12700"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BC0A80"/>
                    </a:solidFill>
                  </a:tcPr>
                </a:tc>
                <a:tc>
                  <a:txBody>
                    <a:bodyPr/>
                    <a:lstStyle/>
                    <a:p>
                      <a:pPr marL="0" marR="0" lvl="0" indent="0" algn="ctr" rtl="0">
                        <a:lnSpc>
                          <a:spcPct val="100000"/>
                        </a:lnSpc>
                        <a:spcBef>
                          <a:spcPts val="0"/>
                        </a:spcBef>
                        <a:spcAft>
                          <a:spcPts val="0"/>
                        </a:spcAft>
                        <a:buClr>
                          <a:schemeClr val="lt1"/>
                        </a:buClr>
                        <a:buSzPts val="1600"/>
                        <a:buFont typeface="Karla"/>
                        <a:buNone/>
                      </a:pPr>
                      <a:r>
                        <a:rPr lang="en-US" sz="1600" i="1" u="none" strike="noStrike" cap="none">
                          <a:solidFill>
                            <a:schemeClr val="lt1"/>
                          </a:solidFill>
                          <a:latin typeface="Signika"/>
                          <a:ea typeface="Signika"/>
                          <a:cs typeface="Signika"/>
                          <a:sym typeface="Signika"/>
                        </a:rPr>
                        <a:t>points</a:t>
                      </a:r>
                      <a:endParaRPr sz="1600" u="none" strike="noStrike" cap="none">
                        <a:solidFill>
                          <a:schemeClr val="lt1"/>
                        </a:solidFill>
                        <a:latin typeface="Signika"/>
                        <a:ea typeface="Signika"/>
                        <a:cs typeface="Signika"/>
                        <a:sym typeface="Signika"/>
                      </a:endParaRPr>
                    </a:p>
                  </a:txBody>
                  <a:tcPr marL="0" marR="0" marT="44450" marB="0" anchor="ctr">
                    <a:lnL w="9525" cap="flat" cmpd="sng">
                      <a:solidFill>
                        <a:srgbClr val="434343"/>
                      </a:solidFill>
                      <a:prstDash val="solid"/>
                      <a:round/>
                      <a:headEnd type="none" w="sm" len="sm"/>
                      <a:tailEnd type="none" w="sm" len="sm"/>
                    </a:lnL>
                    <a:lnR w="12700" cap="flat" cmpd="sng">
                      <a:solidFill>
                        <a:srgbClr val="434343"/>
                      </a:solidFill>
                      <a:prstDash val="solid"/>
                      <a:round/>
                      <a:headEnd type="none" w="sm" len="sm"/>
                      <a:tailEnd type="none" w="sm" len="sm"/>
                    </a:lnR>
                    <a:lnT w="12700"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BC0A80"/>
                    </a:solidFill>
                  </a:tcPr>
                </a:tc>
                <a:tc>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solidFill>
                          <a:schemeClr val="lt1"/>
                        </a:solidFill>
                        <a:latin typeface="Signika"/>
                        <a:ea typeface="Signika"/>
                        <a:cs typeface="Signika"/>
                        <a:sym typeface="Signika"/>
                      </a:endParaRPr>
                    </a:p>
                  </a:txBody>
                  <a:tcPr marL="0" marR="0" marT="0" marB="0">
                    <a:lnL w="12700" cap="flat" cmpd="sng">
                      <a:solidFill>
                        <a:srgbClr val="434343"/>
                      </a:solidFill>
                      <a:prstDash val="solid"/>
                      <a:round/>
                      <a:headEnd type="none" w="sm" len="sm"/>
                      <a:tailEnd type="none" w="sm" len="sm"/>
                    </a:lnL>
                    <a:lnR w="12700" cap="flat" cmpd="sng">
                      <a:solidFill>
                        <a:srgbClr val="434343"/>
                      </a:solidFill>
                      <a:prstDash val="solid"/>
                      <a:round/>
                      <a:headEnd type="none" w="sm" len="sm"/>
                      <a:tailEnd type="none" w="sm" len="sm"/>
                    </a:lnR>
                  </a:tcPr>
                </a:tc>
                <a:tc>
                  <a:txBody>
                    <a:bodyPr/>
                    <a:lstStyle/>
                    <a:p>
                      <a:pPr marL="90805" marR="0" lvl="0" indent="0" algn="l" rtl="0">
                        <a:lnSpc>
                          <a:spcPct val="100000"/>
                        </a:lnSpc>
                        <a:spcBef>
                          <a:spcPts val="0"/>
                        </a:spcBef>
                        <a:spcAft>
                          <a:spcPts val="0"/>
                        </a:spcAft>
                        <a:buClr>
                          <a:srgbClr val="000000"/>
                        </a:buClr>
                        <a:buSzPts val="1600"/>
                        <a:buFont typeface="Arial"/>
                        <a:buNone/>
                      </a:pPr>
                      <a:r>
                        <a:rPr lang="en-US" sz="1600" i="1" u="sng" strike="noStrike" cap="none">
                          <a:solidFill>
                            <a:schemeClr val="lt1"/>
                          </a:solidFill>
                          <a:latin typeface="Signika"/>
                          <a:ea typeface="Signika"/>
                          <a:cs typeface="Signika"/>
                          <a:sym typeface="Signika"/>
                        </a:rPr>
                        <a:t>driverid</a:t>
                      </a:r>
                      <a:endParaRPr sz="1600" u="none" strike="noStrike" cap="none">
                        <a:solidFill>
                          <a:schemeClr val="lt1"/>
                        </a:solidFill>
                        <a:latin typeface="Signika"/>
                        <a:ea typeface="Signika"/>
                        <a:cs typeface="Signika"/>
                        <a:sym typeface="Signika"/>
                      </a:endParaRPr>
                    </a:p>
                  </a:txBody>
                  <a:tcPr marL="0" marR="0" marT="19675" marB="0" anchor="ctr">
                    <a:lnL w="12700"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12700"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BC0A80"/>
                    </a:solidFill>
                  </a:tcPr>
                </a:tc>
                <a:tc>
                  <a:txBody>
                    <a:bodyPr/>
                    <a:lstStyle/>
                    <a:p>
                      <a:pPr marL="0" marR="136525" lvl="0" indent="0" algn="ctr" rtl="0">
                        <a:lnSpc>
                          <a:spcPct val="100000"/>
                        </a:lnSpc>
                        <a:spcBef>
                          <a:spcPts val="0"/>
                        </a:spcBef>
                        <a:spcAft>
                          <a:spcPts val="0"/>
                        </a:spcAft>
                        <a:buClr>
                          <a:srgbClr val="000000"/>
                        </a:buClr>
                        <a:buSzPts val="1600"/>
                        <a:buFont typeface="Arial"/>
                        <a:buNone/>
                      </a:pPr>
                      <a:r>
                        <a:rPr lang="en-US" sz="1600" i="1" u="none" strike="noStrike" cap="none">
                          <a:solidFill>
                            <a:schemeClr val="lt1"/>
                          </a:solidFill>
                          <a:latin typeface="Signika"/>
                          <a:ea typeface="Signika"/>
                          <a:cs typeface="Signika"/>
                          <a:sym typeface="Signika"/>
                        </a:rPr>
                        <a:t>name</a:t>
                      </a:r>
                      <a:endParaRPr sz="1600" u="none" strike="noStrike" cap="none">
                        <a:solidFill>
                          <a:schemeClr val="lt1"/>
                        </a:solidFill>
                        <a:latin typeface="Signika"/>
                        <a:ea typeface="Signika"/>
                        <a:cs typeface="Signika"/>
                        <a:sym typeface="Signika"/>
                      </a:endParaRPr>
                    </a:p>
                  </a:txBody>
                  <a:tcPr marL="0" marR="0" marT="19675" marB="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12700"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BC0A80"/>
                    </a:solidFill>
                  </a:tcPr>
                </a:tc>
                <a:tc>
                  <a:txBody>
                    <a:bodyPr/>
                    <a:lstStyle/>
                    <a:p>
                      <a:pPr marL="121920" marR="0" lvl="0" indent="0" algn="l" rtl="0">
                        <a:lnSpc>
                          <a:spcPct val="100000"/>
                        </a:lnSpc>
                        <a:spcBef>
                          <a:spcPts val="0"/>
                        </a:spcBef>
                        <a:spcAft>
                          <a:spcPts val="0"/>
                        </a:spcAft>
                        <a:buClr>
                          <a:srgbClr val="000000"/>
                        </a:buClr>
                        <a:buSzPts val="1600"/>
                        <a:buFont typeface="Arial"/>
                        <a:buNone/>
                      </a:pPr>
                      <a:r>
                        <a:rPr lang="en-US" sz="1600" i="1" u="none" strike="noStrike" cap="none">
                          <a:solidFill>
                            <a:schemeClr val="lt1"/>
                          </a:solidFill>
                          <a:latin typeface="Signika"/>
                          <a:ea typeface="Signika"/>
                          <a:cs typeface="Signika"/>
                          <a:sym typeface="Signika"/>
                        </a:rPr>
                        <a:t>address</a:t>
                      </a:r>
                      <a:endParaRPr sz="1600" u="none" strike="noStrike" cap="none">
                        <a:solidFill>
                          <a:schemeClr val="lt1"/>
                        </a:solidFill>
                        <a:latin typeface="Signika"/>
                        <a:ea typeface="Signika"/>
                        <a:cs typeface="Signika"/>
                        <a:sym typeface="Signika"/>
                      </a:endParaRPr>
                    </a:p>
                  </a:txBody>
                  <a:tcPr marL="0" marR="0" marT="19675" marB="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12700"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BC0A80"/>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i="1" u="none" strike="noStrike" cap="none">
                          <a:solidFill>
                            <a:schemeClr val="lt1"/>
                          </a:solidFill>
                          <a:latin typeface="Signika"/>
                          <a:ea typeface="Signika"/>
                          <a:cs typeface="Signika"/>
                          <a:sym typeface="Signika"/>
                        </a:rPr>
                        <a:t>points</a:t>
                      </a:r>
                      <a:endParaRPr sz="1600" u="none" strike="noStrike" cap="none">
                        <a:solidFill>
                          <a:schemeClr val="lt1"/>
                        </a:solidFill>
                        <a:latin typeface="Signika"/>
                        <a:ea typeface="Signika"/>
                        <a:cs typeface="Signika"/>
                        <a:sym typeface="Signika"/>
                      </a:endParaRPr>
                    </a:p>
                  </a:txBody>
                  <a:tcPr marL="0" marR="0" marT="19675" marB="0" anchor="ctr">
                    <a:lnL w="9525" cap="flat" cmpd="sng">
                      <a:solidFill>
                        <a:srgbClr val="434343"/>
                      </a:solidFill>
                      <a:prstDash val="solid"/>
                      <a:round/>
                      <a:headEnd type="none" w="sm" len="sm"/>
                      <a:tailEnd type="none" w="sm" len="sm"/>
                    </a:lnL>
                    <a:lnR w="12700" cap="flat" cmpd="sng">
                      <a:solidFill>
                        <a:srgbClr val="434343"/>
                      </a:solidFill>
                      <a:prstDash val="solid"/>
                      <a:round/>
                      <a:headEnd type="none" w="sm" len="sm"/>
                      <a:tailEnd type="none" w="sm" len="sm"/>
                    </a:lnR>
                    <a:lnT w="12700"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BC0A80"/>
                    </a:solidFill>
                  </a:tcPr>
                </a:tc>
              </a:tr>
              <a:tr h="371950">
                <a:tc>
                  <a:txBody>
                    <a:bodyPr/>
                    <a:lstStyle/>
                    <a:p>
                      <a:pPr marL="91440" marR="0" lvl="0" indent="0" algn="l" rtl="0">
                        <a:lnSpc>
                          <a:spcPct val="138125"/>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D010</a:t>
                      </a:r>
                      <a:endParaRPr sz="1600" u="none" strike="noStrike" cap="none">
                        <a:solidFill>
                          <a:schemeClr val="dk1"/>
                        </a:solidFill>
                        <a:latin typeface="Signika"/>
                        <a:ea typeface="Signika"/>
                        <a:cs typeface="Signika"/>
                        <a:sym typeface="Signika"/>
                      </a:endParaRPr>
                    </a:p>
                  </a:txBody>
                  <a:tcPr marL="0" marR="0" marT="44450" marB="0">
                    <a:lnL w="12700"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0" marR="184150" lvl="0" indent="0" algn="ctr" rtl="0">
                        <a:lnSpc>
                          <a:spcPct val="138125"/>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Fred</a:t>
                      </a:r>
                      <a:endParaRPr sz="1600" u="none" strike="noStrike" cap="none">
                        <a:solidFill>
                          <a:schemeClr val="dk1"/>
                        </a:solidFill>
                        <a:latin typeface="Signika"/>
                        <a:ea typeface="Signika"/>
                        <a:cs typeface="Signika"/>
                        <a:sym typeface="Signika"/>
                      </a:endParaRPr>
                    </a:p>
                  </a:txBody>
                  <a:tcPr marL="0" marR="0" marT="44450" marB="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121920" marR="0" lvl="0" indent="0" algn="l" rtl="0">
                        <a:lnSpc>
                          <a:spcPct val="10000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Perth</a:t>
                      </a:r>
                      <a:endParaRPr sz="1600" u="none" strike="noStrike" cap="none">
                        <a:solidFill>
                          <a:schemeClr val="dk1"/>
                        </a:solidFill>
                        <a:latin typeface="Signika"/>
                        <a:ea typeface="Signika"/>
                        <a:cs typeface="Signika"/>
                        <a:sym typeface="Signika"/>
                      </a:endParaRPr>
                    </a:p>
                  </a:txBody>
                  <a:tcPr marL="0" marR="0" marT="44450" marB="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146685" marR="0" lvl="0" indent="0" algn="l" rtl="0">
                        <a:lnSpc>
                          <a:spcPct val="138125"/>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7</a:t>
                      </a:r>
                      <a:endParaRPr sz="1600" u="none" strike="noStrike" cap="none">
                        <a:solidFill>
                          <a:schemeClr val="dk1"/>
                        </a:solidFill>
                        <a:latin typeface="Signika"/>
                        <a:ea typeface="Signika"/>
                        <a:cs typeface="Signika"/>
                        <a:sym typeface="Signika"/>
                      </a:endParaRPr>
                    </a:p>
                  </a:txBody>
                  <a:tcPr marL="0" marR="0" marT="44450" marB="0">
                    <a:lnL w="9525" cap="flat" cmpd="sng">
                      <a:solidFill>
                        <a:srgbClr val="434343"/>
                      </a:solidFill>
                      <a:prstDash val="solid"/>
                      <a:round/>
                      <a:headEnd type="none" w="sm" len="sm"/>
                      <a:tailEnd type="none" w="sm" len="sm"/>
                    </a:lnL>
                    <a:lnR w="12700"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solidFill>
                          <a:schemeClr val="dk1"/>
                        </a:solidFill>
                        <a:latin typeface="Signika"/>
                        <a:ea typeface="Signika"/>
                        <a:cs typeface="Signika"/>
                        <a:sym typeface="Signika"/>
                      </a:endParaRPr>
                    </a:p>
                  </a:txBody>
                  <a:tcPr marL="0" marR="0" marT="0" marB="0">
                    <a:lnL w="12700" cap="flat" cmpd="sng">
                      <a:solidFill>
                        <a:srgbClr val="434343"/>
                      </a:solidFill>
                      <a:prstDash val="solid"/>
                      <a:round/>
                      <a:headEnd type="none" w="sm" len="sm"/>
                      <a:tailEnd type="none" w="sm" len="sm"/>
                    </a:lnL>
                    <a:lnR w="12700" cap="flat" cmpd="sng">
                      <a:solidFill>
                        <a:srgbClr val="434343"/>
                      </a:solidFill>
                      <a:prstDash val="solid"/>
                      <a:round/>
                      <a:headEnd type="none" w="sm" len="sm"/>
                      <a:tailEnd type="none" w="sm" len="sm"/>
                    </a:lnR>
                  </a:tcPr>
                </a:tc>
                <a:tc>
                  <a:txBody>
                    <a:bodyPr/>
                    <a:lstStyle/>
                    <a:p>
                      <a:pPr marL="90805" marR="0" lvl="0" indent="0" algn="l" rtl="0">
                        <a:lnSpc>
                          <a:spcPct val="10000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D010</a:t>
                      </a:r>
                      <a:endParaRPr sz="1600" u="none" strike="noStrike" cap="none">
                        <a:solidFill>
                          <a:schemeClr val="dk1"/>
                        </a:solidFill>
                        <a:latin typeface="Signika"/>
                        <a:ea typeface="Signika"/>
                        <a:cs typeface="Signika"/>
                        <a:sym typeface="Signika"/>
                      </a:endParaRPr>
                    </a:p>
                  </a:txBody>
                  <a:tcPr marL="0" marR="0" marT="19675" marB="0">
                    <a:lnL w="12700"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0" marR="184150" lvl="0" indent="0" algn="ctr" rtl="0">
                        <a:lnSpc>
                          <a:spcPct val="10000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Fred</a:t>
                      </a:r>
                      <a:endParaRPr sz="1600" u="none" strike="noStrike" cap="none">
                        <a:solidFill>
                          <a:schemeClr val="dk1"/>
                        </a:solidFill>
                        <a:latin typeface="Signika"/>
                        <a:ea typeface="Signika"/>
                        <a:cs typeface="Signika"/>
                        <a:sym typeface="Signika"/>
                      </a:endParaRPr>
                    </a:p>
                  </a:txBody>
                  <a:tcPr marL="0" marR="0" marT="19675" marB="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86995" marR="0" lvl="0" indent="0" algn="l" rtl="0">
                        <a:lnSpc>
                          <a:spcPct val="10000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Perth</a:t>
                      </a:r>
                      <a:endParaRPr sz="1600" u="none" strike="noStrike" cap="none">
                        <a:solidFill>
                          <a:schemeClr val="dk1"/>
                        </a:solidFill>
                        <a:latin typeface="Signika"/>
                        <a:ea typeface="Signika"/>
                        <a:cs typeface="Signika"/>
                        <a:sym typeface="Signika"/>
                      </a:endParaRPr>
                    </a:p>
                  </a:txBody>
                  <a:tcPr marL="0" marR="0" marT="19675" marB="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11430" marR="12065" lvl="0" indent="0" algn="ctr" rtl="0">
                        <a:lnSpc>
                          <a:spcPct val="10000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7</a:t>
                      </a:r>
                      <a:endParaRPr sz="1600" u="none" strike="noStrike" cap="none">
                        <a:solidFill>
                          <a:schemeClr val="dk1"/>
                        </a:solidFill>
                        <a:latin typeface="Signika"/>
                        <a:ea typeface="Signika"/>
                        <a:cs typeface="Signika"/>
                        <a:sym typeface="Signika"/>
                      </a:endParaRPr>
                    </a:p>
                  </a:txBody>
                  <a:tcPr marL="0" marR="0" marT="19675" marB="0">
                    <a:lnL w="9525" cap="flat" cmpd="sng">
                      <a:solidFill>
                        <a:srgbClr val="434343"/>
                      </a:solidFill>
                      <a:prstDash val="solid"/>
                      <a:round/>
                      <a:headEnd type="none" w="sm" len="sm"/>
                      <a:tailEnd type="none" w="sm" len="sm"/>
                    </a:lnL>
                    <a:lnR w="12700"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r>
              <a:tr h="304800">
                <a:tc>
                  <a:txBody>
                    <a:bodyPr/>
                    <a:lstStyle/>
                    <a:p>
                      <a:pPr marL="91440" marR="0" lvl="0" indent="0" algn="l" rtl="0">
                        <a:lnSpc>
                          <a:spcPct val="138125"/>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D020</a:t>
                      </a:r>
                      <a:endParaRPr sz="1600" u="none" strike="noStrike" cap="none">
                        <a:solidFill>
                          <a:schemeClr val="dk1"/>
                        </a:solidFill>
                        <a:latin typeface="Signika"/>
                        <a:ea typeface="Signika"/>
                        <a:cs typeface="Signika"/>
                        <a:sym typeface="Signika"/>
                      </a:endParaRPr>
                    </a:p>
                  </a:txBody>
                  <a:tcPr marL="0" marR="0" marT="11425" marB="0">
                    <a:lnL w="12700"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105410" marR="0" lvl="0" indent="0" algn="l" rtl="0">
                        <a:lnSpc>
                          <a:spcPct val="14375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Dundee</a:t>
                      </a:r>
                      <a:endParaRPr sz="1600" u="none" strike="noStrike" cap="none">
                        <a:solidFill>
                          <a:schemeClr val="dk1"/>
                        </a:solidFill>
                        <a:latin typeface="Signika"/>
                        <a:ea typeface="Signika"/>
                        <a:cs typeface="Signika"/>
                        <a:sym typeface="Signika"/>
                      </a:endParaRPr>
                    </a:p>
                  </a:txBody>
                  <a:tcPr marL="0" marR="0" marT="0" marB="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105410" marR="0" lvl="0" indent="0" algn="l" rtl="0">
                        <a:lnSpc>
                          <a:spcPct val="14375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Dundee</a:t>
                      </a:r>
                      <a:endParaRPr sz="1600" u="none" strike="noStrike" cap="none">
                        <a:solidFill>
                          <a:schemeClr val="dk1"/>
                        </a:solidFill>
                        <a:latin typeface="Signika"/>
                        <a:ea typeface="Signika"/>
                        <a:cs typeface="Signika"/>
                        <a:sym typeface="Signika"/>
                      </a:endParaRPr>
                    </a:p>
                  </a:txBody>
                  <a:tcPr marL="0" marR="0" marT="0" marB="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120650" marR="0" lvl="0" indent="0" algn="l" rtl="0">
                        <a:lnSpc>
                          <a:spcPct val="14375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4</a:t>
                      </a:r>
                      <a:endParaRPr sz="1400" u="none" strike="noStrike" cap="none">
                        <a:latin typeface="Signika"/>
                        <a:ea typeface="Signika"/>
                        <a:cs typeface="Signika"/>
                        <a:sym typeface="Signika"/>
                      </a:endParaRPr>
                    </a:p>
                  </a:txBody>
                  <a:tcPr marL="0" marR="0" marT="0" marB="0">
                    <a:lnL w="9525" cap="flat" cmpd="sng">
                      <a:solidFill>
                        <a:srgbClr val="434343"/>
                      </a:solidFill>
                      <a:prstDash val="solid"/>
                      <a:round/>
                      <a:headEnd type="none" w="sm" len="sm"/>
                      <a:tailEnd type="none" w="sm" len="sm"/>
                    </a:lnL>
                    <a:lnR w="12700"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solidFill>
                          <a:schemeClr val="dk1"/>
                        </a:solidFill>
                        <a:latin typeface="Signika"/>
                        <a:ea typeface="Signika"/>
                        <a:cs typeface="Signika"/>
                        <a:sym typeface="Signika"/>
                      </a:endParaRPr>
                    </a:p>
                  </a:txBody>
                  <a:tcPr marL="0" marR="0" marT="0" marB="0">
                    <a:lnL w="12700" cap="flat" cmpd="sng">
                      <a:solidFill>
                        <a:srgbClr val="434343"/>
                      </a:solidFill>
                      <a:prstDash val="solid"/>
                      <a:round/>
                      <a:headEnd type="none" w="sm" len="sm"/>
                      <a:tailEnd type="none" w="sm" len="sm"/>
                    </a:lnL>
                    <a:lnR w="12700" cap="flat" cmpd="sng">
                      <a:solidFill>
                        <a:srgbClr val="434343"/>
                      </a:solidFill>
                      <a:prstDash val="solid"/>
                      <a:round/>
                      <a:headEnd type="none" w="sm" len="sm"/>
                      <a:tailEnd type="none" w="sm" len="sm"/>
                    </a:lnR>
                  </a:tcPr>
                </a:tc>
                <a:tc>
                  <a:txBody>
                    <a:bodyPr/>
                    <a:lstStyle/>
                    <a:p>
                      <a:pPr marL="90805" marR="0" lvl="0" indent="0" algn="l" rtl="0">
                        <a:lnSpc>
                          <a:spcPct val="14375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D020</a:t>
                      </a:r>
                      <a:endParaRPr sz="1600" u="none" strike="noStrike" cap="none">
                        <a:solidFill>
                          <a:schemeClr val="dk1"/>
                        </a:solidFill>
                        <a:latin typeface="Signika"/>
                        <a:ea typeface="Signika"/>
                        <a:cs typeface="Signika"/>
                        <a:sym typeface="Signika"/>
                      </a:endParaRPr>
                    </a:p>
                  </a:txBody>
                  <a:tcPr marL="0" marR="0" marT="0" marB="0">
                    <a:lnL w="12700"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160655" marR="0" lvl="0" indent="0" algn="l" rtl="0">
                        <a:lnSpc>
                          <a:spcPct val="14375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Jimmy</a:t>
                      </a:r>
                      <a:endParaRPr sz="1600" u="none" strike="noStrike" cap="none">
                        <a:solidFill>
                          <a:schemeClr val="dk1"/>
                        </a:solidFill>
                        <a:latin typeface="Signika"/>
                        <a:ea typeface="Signika"/>
                        <a:cs typeface="Signika"/>
                        <a:sym typeface="Signika"/>
                      </a:endParaRPr>
                    </a:p>
                  </a:txBody>
                  <a:tcPr marL="0" marR="0" marT="0" marB="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90805" marR="0" lvl="0" indent="0" algn="l" rtl="0">
                        <a:lnSpc>
                          <a:spcPct val="14375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Dundee</a:t>
                      </a:r>
                      <a:endParaRPr sz="1600" u="none" strike="noStrike" cap="none">
                        <a:solidFill>
                          <a:schemeClr val="dk1"/>
                        </a:solidFill>
                        <a:latin typeface="Signika"/>
                        <a:ea typeface="Signika"/>
                        <a:cs typeface="Signika"/>
                        <a:sym typeface="Signika"/>
                      </a:endParaRPr>
                    </a:p>
                  </a:txBody>
                  <a:tcPr marL="0" marR="0" marT="0" marB="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0" marR="43815" lvl="0" indent="0" algn="ctr" rtl="0">
                        <a:lnSpc>
                          <a:spcPct val="14375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4</a:t>
                      </a:r>
                      <a:endParaRPr sz="1600" u="none" strike="noStrike" cap="none">
                        <a:solidFill>
                          <a:schemeClr val="dk1"/>
                        </a:solidFill>
                        <a:latin typeface="Signika"/>
                        <a:ea typeface="Signika"/>
                        <a:cs typeface="Signika"/>
                        <a:sym typeface="Signika"/>
                      </a:endParaRPr>
                    </a:p>
                  </a:txBody>
                  <a:tcPr marL="0" marR="0" marT="0" marB="0">
                    <a:lnL w="9525" cap="flat" cmpd="sng">
                      <a:solidFill>
                        <a:srgbClr val="434343"/>
                      </a:solidFill>
                      <a:prstDash val="solid"/>
                      <a:round/>
                      <a:headEnd type="none" w="sm" len="sm"/>
                      <a:tailEnd type="none" w="sm" len="sm"/>
                    </a:lnL>
                    <a:lnR w="12700"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r>
              <a:tr h="304800">
                <a:tc>
                  <a:txBody>
                    <a:bodyPr/>
                    <a:lstStyle/>
                    <a:p>
                      <a:pPr marL="91440" marR="0" lvl="0" indent="0" algn="l" rtl="0">
                        <a:lnSpc>
                          <a:spcPct val="138125"/>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D030</a:t>
                      </a:r>
                      <a:endParaRPr sz="1600" u="none" strike="noStrike" cap="none">
                        <a:solidFill>
                          <a:schemeClr val="dk1"/>
                        </a:solidFill>
                        <a:latin typeface="Signika"/>
                        <a:ea typeface="Signika"/>
                        <a:cs typeface="Signika"/>
                        <a:sym typeface="Signika"/>
                      </a:endParaRPr>
                    </a:p>
                  </a:txBody>
                  <a:tcPr marL="0" marR="0" marT="11425" marB="0">
                    <a:lnL w="12700"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100965" marR="0" lvl="0" indent="0" algn="l" rtl="0">
                        <a:lnSpc>
                          <a:spcPct val="14375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Dundee</a:t>
                      </a:r>
                      <a:endParaRPr sz="1600" u="none" strike="noStrike" cap="none">
                        <a:solidFill>
                          <a:schemeClr val="dk1"/>
                        </a:solidFill>
                        <a:latin typeface="Signika"/>
                        <a:ea typeface="Signika"/>
                        <a:cs typeface="Signika"/>
                        <a:sym typeface="Signika"/>
                      </a:endParaRPr>
                    </a:p>
                  </a:txBody>
                  <a:tcPr marL="0" marR="0" marT="0" marB="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100965" marR="0" lvl="0" indent="0" algn="l" rtl="0">
                        <a:lnSpc>
                          <a:spcPct val="14375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Dundee</a:t>
                      </a:r>
                      <a:endParaRPr sz="1600" u="none" strike="noStrike" cap="none">
                        <a:solidFill>
                          <a:schemeClr val="dk1"/>
                        </a:solidFill>
                        <a:latin typeface="Signika"/>
                        <a:ea typeface="Signika"/>
                        <a:cs typeface="Signika"/>
                        <a:sym typeface="Signika"/>
                      </a:endParaRPr>
                    </a:p>
                  </a:txBody>
                  <a:tcPr marL="0" marR="0" marT="0" marB="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116204" marR="0" lvl="0" indent="0" algn="l" rtl="0">
                        <a:lnSpc>
                          <a:spcPct val="14375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2</a:t>
                      </a:r>
                      <a:endParaRPr sz="1400" u="none" strike="noStrike" cap="none">
                        <a:latin typeface="Signika"/>
                        <a:ea typeface="Signika"/>
                        <a:cs typeface="Signika"/>
                        <a:sym typeface="Signika"/>
                      </a:endParaRPr>
                    </a:p>
                  </a:txBody>
                  <a:tcPr marL="0" marR="0" marT="0" marB="0">
                    <a:lnL w="9525" cap="flat" cmpd="sng">
                      <a:solidFill>
                        <a:srgbClr val="434343"/>
                      </a:solidFill>
                      <a:prstDash val="solid"/>
                      <a:round/>
                      <a:headEnd type="none" w="sm" len="sm"/>
                      <a:tailEnd type="none" w="sm" len="sm"/>
                    </a:lnL>
                    <a:lnR w="12700"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solidFill>
                          <a:schemeClr val="dk1"/>
                        </a:solidFill>
                        <a:latin typeface="Signika"/>
                        <a:ea typeface="Signika"/>
                        <a:cs typeface="Signika"/>
                        <a:sym typeface="Signika"/>
                      </a:endParaRPr>
                    </a:p>
                  </a:txBody>
                  <a:tcPr marL="0" marR="0" marT="0" marB="0">
                    <a:lnL w="12700" cap="flat" cmpd="sng">
                      <a:solidFill>
                        <a:srgbClr val="434343"/>
                      </a:solidFill>
                      <a:prstDash val="solid"/>
                      <a:round/>
                      <a:headEnd type="none" w="sm" len="sm"/>
                      <a:tailEnd type="none" w="sm" len="sm"/>
                    </a:lnL>
                    <a:lnR w="12700" cap="flat" cmpd="sng">
                      <a:solidFill>
                        <a:srgbClr val="434343"/>
                      </a:solidFill>
                      <a:prstDash val="solid"/>
                      <a:round/>
                      <a:headEnd type="none" w="sm" len="sm"/>
                      <a:tailEnd type="none" w="sm" len="sm"/>
                    </a:lnR>
                  </a:tcPr>
                </a:tc>
                <a:tc>
                  <a:txBody>
                    <a:bodyPr/>
                    <a:lstStyle/>
                    <a:p>
                      <a:pPr marL="90805" marR="0" lvl="0" indent="0" algn="l" rtl="0">
                        <a:lnSpc>
                          <a:spcPct val="14375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D030</a:t>
                      </a:r>
                      <a:endParaRPr sz="1600" u="none" strike="noStrike" cap="none">
                        <a:solidFill>
                          <a:schemeClr val="dk1"/>
                        </a:solidFill>
                        <a:latin typeface="Signika"/>
                        <a:ea typeface="Signika"/>
                        <a:cs typeface="Signika"/>
                        <a:sym typeface="Signika"/>
                      </a:endParaRPr>
                    </a:p>
                  </a:txBody>
                  <a:tcPr marL="0" marR="0" marT="0" marB="0">
                    <a:lnL w="12700"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160655" marR="0" lvl="0" indent="0" algn="l" rtl="0">
                        <a:lnSpc>
                          <a:spcPct val="14375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David</a:t>
                      </a:r>
                      <a:endParaRPr sz="1600" u="none" strike="noStrike" cap="none">
                        <a:solidFill>
                          <a:schemeClr val="dk1"/>
                        </a:solidFill>
                        <a:latin typeface="Signika"/>
                        <a:ea typeface="Signika"/>
                        <a:cs typeface="Signika"/>
                        <a:sym typeface="Signika"/>
                      </a:endParaRPr>
                    </a:p>
                  </a:txBody>
                  <a:tcPr marL="0" marR="0" marT="0" marB="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86995" marR="0" lvl="0" indent="0" algn="l" rtl="0">
                        <a:lnSpc>
                          <a:spcPct val="14375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Dundee</a:t>
                      </a:r>
                      <a:endParaRPr sz="1600" u="none" strike="noStrike" cap="none">
                        <a:solidFill>
                          <a:schemeClr val="dk1"/>
                        </a:solidFill>
                        <a:latin typeface="Signika"/>
                        <a:ea typeface="Signika"/>
                        <a:cs typeface="Signika"/>
                        <a:sym typeface="Signika"/>
                      </a:endParaRPr>
                    </a:p>
                  </a:txBody>
                  <a:tcPr marL="0" marR="0" marT="0" marB="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0" marR="52705" lvl="0" indent="0" algn="ctr" rtl="0">
                        <a:lnSpc>
                          <a:spcPct val="14375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2</a:t>
                      </a:r>
                      <a:endParaRPr sz="1600" u="none" strike="noStrike" cap="none">
                        <a:solidFill>
                          <a:schemeClr val="dk1"/>
                        </a:solidFill>
                        <a:latin typeface="Signika"/>
                        <a:ea typeface="Signika"/>
                        <a:cs typeface="Signika"/>
                        <a:sym typeface="Signika"/>
                      </a:endParaRPr>
                    </a:p>
                  </a:txBody>
                  <a:tcPr marL="0" marR="0" marT="0" marB="0">
                    <a:lnL w="9525" cap="flat" cmpd="sng">
                      <a:solidFill>
                        <a:srgbClr val="434343"/>
                      </a:solidFill>
                      <a:prstDash val="solid"/>
                      <a:round/>
                      <a:headEnd type="none" w="sm" len="sm"/>
                      <a:tailEnd type="none" w="sm" len="sm"/>
                    </a:lnL>
                    <a:lnR w="12700"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r>
              <a:tr h="304800">
                <a:tc>
                  <a:txBody>
                    <a:bodyPr/>
                    <a:lstStyle/>
                    <a:p>
                      <a:pPr marL="91440" marR="0" lvl="0" indent="0" algn="l" rtl="0">
                        <a:lnSpc>
                          <a:spcPct val="138125"/>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D040</a:t>
                      </a:r>
                      <a:endParaRPr sz="1600" u="none" strike="noStrike" cap="none">
                        <a:solidFill>
                          <a:schemeClr val="dk1"/>
                        </a:solidFill>
                        <a:latin typeface="Signika"/>
                        <a:ea typeface="Signika"/>
                        <a:cs typeface="Signika"/>
                        <a:sym typeface="Signika"/>
                      </a:endParaRPr>
                    </a:p>
                  </a:txBody>
                  <a:tcPr marL="0" marR="0" marT="11425" marB="0">
                    <a:lnL w="12700"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100965" marR="0" lvl="0" indent="0" algn="l" rtl="0">
                        <a:lnSpc>
                          <a:spcPct val="14375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Stirling</a:t>
                      </a:r>
                      <a:endParaRPr sz="1600" u="none" strike="noStrike" cap="none">
                        <a:solidFill>
                          <a:schemeClr val="dk1"/>
                        </a:solidFill>
                        <a:latin typeface="Signika"/>
                        <a:ea typeface="Signika"/>
                        <a:cs typeface="Signika"/>
                        <a:sym typeface="Signika"/>
                      </a:endParaRPr>
                    </a:p>
                  </a:txBody>
                  <a:tcPr marL="0" marR="0" marT="0" marB="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100965" marR="0" lvl="0" indent="0" algn="l" rtl="0">
                        <a:lnSpc>
                          <a:spcPct val="14375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Stirling</a:t>
                      </a:r>
                      <a:endParaRPr sz="1600" u="none" strike="noStrike" cap="none">
                        <a:solidFill>
                          <a:schemeClr val="dk1"/>
                        </a:solidFill>
                        <a:latin typeface="Signika"/>
                        <a:ea typeface="Signika"/>
                        <a:cs typeface="Signika"/>
                        <a:sym typeface="Signika"/>
                      </a:endParaRPr>
                    </a:p>
                  </a:txBody>
                  <a:tcPr marL="0" marR="0" marT="0" marB="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139065" marR="0" lvl="0" indent="0" algn="l" rtl="0">
                        <a:lnSpc>
                          <a:spcPct val="14375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3</a:t>
                      </a:r>
                      <a:endParaRPr sz="1400" u="none" strike="noStrike" cap="none">
                        <a:latin typeface="Signika"/>
                        <a:ea typeface="Signika"/>
                        <a:cs typeface="Signika"/>
                        <a:sym typeface="Signika"/>
                      </a:endParaRPr>
                    </a:p>
                  </a:txBody>
                  <a:tcPr marL="0" marR="0" marT="0" marB="0">
                    <a:lnL w="9525" cap="flat" cmpd="sng">
                      <a:solidFill>
                        <a:srgbClr val="434343"/>
                      </a:solidFill>
                      <a:prstDash val="solid"/>
                      <a:round/>
                      <a:headEnd type="none" w="sm" len="sm"/>
                      <a:tailEnd type="none" w="sm" len="sm"/>
                    </a:lnL>
                    <a:lnR w="12700"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solidFill>
                          <a:schemeClr val="dk1"/>
                        </a:solidFill>
                        <a:latin typeface="Signika"/>
                        <a:ea typeface="Signika"/>
                        <a:cs typeface="Signika"/>
                        <a:sym typeface="Signika"/>
                      </a:endParaRPr>
                    </a:p>
                  </a:txBody>
                  <a:tcPr marL="0" marR="0" marT="0" marB="0">
                    <a:lnL w="12700" cap="flat" cmpd="sng">
                      <a:solidFill>
                        <a:srgbClr val="434343"/>
                      </a:solidFill>
                      <a:prstDash val="solid"/>
                      <a:round/>
                      <a:headEnd type="none" w="sm" len="sm"/>
                      <a:tailEnd type="none" w="sm" len="sm"/>
                    </a:lnL>
                    <a:lnR w="12700" cap="flat" cmpd="sng">
                      <a:solidFill>
                        <a:srgbClr val="434343"/>
                      </a:solidFill>
                      <a:prstDash val="solid"/>
                      <a:round/>
                      <a:headEnd type="none" w="sm" len="sm"/>
                      <a:tailEnd type="none" w="sm" len="sm"/>
                    </a:lnR>
                  </a:tcPr>
                </a:tc>
                <a:tc>
                  <a:txBody>
                    <a:bodyPr/>
                    <a:lstStyle/>
                    <a:p>
                      <a:pPr marL="90805" marR="0" lvl="0" indent="0" algn="l" rtl="0">
                        <a:lnSpc>
                          <a:spcPct val="14375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D040</a:t>
                      </a:r>
                      <a:endParaRPr sz="1600" u="none" strike="noStrike" cap="none">
                        <a:solidFill>
                          <a:schemeClr val="dk1"/>
                        </a:solidFill>
                        <a:latin typeface="Signika"/>
                        <a:ea typeface="Signika"/>
                        <a:cs typeface="Signika"/>
                        <a:sym typeface="Signika"/>
                      </a:endParaRPr>
                    </a:p>
                  </a:txBody>
                  <a:tcPr marL="0" marR="0" marT="0" marB="0">
                    <a:lnL w="12700"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160655" marR="0" lvl="0" indent="0" algn="l" rtl="0">
                        <a:lnSpc>
                          <a:spcPct val="14375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John</a:t>
                      </a:r>
                      <a:endParaRPr sz="1600" u="none" strike="noStrike" cap="none">
                        <a:solidFill>
                          <a:schemeClr val="dk1"/>
                        </a:solidFill>
                        <a:latin typeface="Signika"/>
                        <a:ea typeface="Signika"/>
                        <a:cs typeface="Signika"/>
                        <a:sym typeface="Signika"/>
                      </a:endParaRPr>
                    </a:p>
                  </a:txBody>
                  <a:tcPr marL="0" marR="0" marT="0" marB="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86995" marR="0" lvl="0" indent="0" algn="l" rtl="0">
                        <a:lnSpc>
                          <a:spcPct val="14375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Stirling</a:t>
                      </a:r>
                      <a:endParaRPr sz="1600" u="none" strike="noStrike" cap="none">
                        <a:solidFill>
                          <a:schemeClr val="dk1"/>
                        </a:solidFill>
                        <a:latin typeface="Signika"/>
                        <a:ea typeface="Signika"/>
                        <a:cs typeface="Signika"/>
                        <a:sym typeface="Signika"/>
                      </a:endParaRPr>
                    </a:p>
                  </a:txBody>
                  <a:tcPr marL="0" marR="0" marT="0" marB="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3175" marR="12065" lvl="0" indent="0" algn="ctr" rtl="0">
                        <a:lnSpc>
                          <a:spcPct val="14375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3</a:t>
                      </a:r>
                      <a:endParaRPr sz="1600" u="none" strike="noStrike" cap="none">
                        <a:solidFill>
                          <a:schemeClr val="dk1"/>
                        </a:solidFill>
                        <a:latin typeface="Signika"/>
                        <a:ea typeface="Signika"/>
                        <a:cs typeface="Signika"/>
                        <a:sym typeface="Signika"/>
                      </a:endParaRPr>
                    </a:p>
                  </a:txBody>
                  <a:tcPr marL="0" marR="0" marT="0" marB="0">
                    <a:lnL w="9525" cap="flat" cmpd="sng">
                      <a:solidFill>
                        <a:srgbClr val="434343"/>
                      </a:solidFill>
                      <a:prstDash val="solid"/>
                      <a:round/>
                      <a:headEnd type="none" w="sm" len="sm"/>
                      <a:tailEnd type="none" w="sm" len="sm"/>
                    </a:lnL>
                    <a:lnR w="12700"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r>
              <a:tr h="364150">
                <a:tc>
                  <a:txBody>
                    <a:bodyPr/>
                    <a:lstStyle/>
                    <a:p>
                      <a:pPr marL="91440" marR="0" lvl="0" indent="0" algn="l" rtl="0">
                        <a:lnSpc>
                          <a:spcPct val="10000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D050</a:t>
                      </a:r>
                      <a:endParaRPr sz="1600" u="none" strike="noStrike" cap="none">
                        <a:solidFill>
                          <a:schemeClr val="dk1"/>
                        </a:solidFill>
                        <a:latin typeface="Signika"/>
                        <a:ea typeface="Signika"/>
                        <a:cs typeface="Signika"/>
                        <a:sym typeface="Signika"/>
                      </a:endParaRPr>
                    </a:p>
                  </a:txBody>
                  <a:tcPr marL="0" marR="0" marT="11425" marB="0">
                    <a:lnL w="12700"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100965" marR="0" lvl="0" indent="0" algn="l" rtl="0">
                        <a:lnSpc>
                          <a:spcPct val="14375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Aberdeen</a:t>
                      </a:r>
                      <a:endParaRPr sz="1600" u="none" strike="noStrike" cap="none">
                        <a:solidFill>
                          <a:schemeClr val="dk1"/>
                        </a:solidFill>
                        <a:latin typeface="Signika"/>
                        <a:ea typeface="Signika"/>
                        <a:cs typeface="Signika"/>
                        <a:sym typeface="Signika"/>
                      </a:endParaRPr>
                    </a:p>
                  </a:txBody>
                  <a:tcPr marL="0" marR="0" marT="0" marB="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100965" marR="0" lvl="0" indent="0" algn="l" rtl="0">
                        <a:lnSpc>
                          <a:spcPct val="14375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Aberdeen</a:t>
                      </a:r>
                      <a:endParaRPr sz="1600" u="none" strike="noStrike" cap="none">
                        <a:solidFill>
                          <a:schemeClr val="dk1"/>
                        </a:solidFill>
                        <a:latin typeface="Signika"/>
                        <a:ea typeface="Signika"/>
                        <a:cs typeface="Signika"/>
                        <a:sym typeface="Signika"/>
                      </a:endParaRPr>
                    </a:p>
                  </a:txBody>
                  <a:tcPr marL="0" marR="0" marT="0" marB="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85090" marR="0" lvl="0" indent="0" algn="l" rtl="0">
                        <a:lnSpc>
                          <a:spcPct val="14375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12</a:t>
                      </a:r>
                      <a:endParaRPr sz="1400" u="none" strike="noStrike" cap="none">
                        <a:latin typeface="Signika"/>
                        <a:ea typeface="Signika"/>
                        <a:cs typeface="Signika"/>
                        <a:sym typeface="Signika"/>
                      </a:endParaRPr>
                    </a:p>
                  </a:txBody>
                  <a:tcPr marL="0" marR="0" marT="0" marB="0">
                    <a:lnL w="9525" cap="flat" cmpd="sng">
                      <a:solidFill>
                        <a:srgbClr val="434343"/>
                      </a:solidFill>
                      <a:prstDash val="solid"/>
                      <a:round/>
                      <a:headEnd type="none" w="sm" len="sm"/>
                      <a:tailEnd type="none" w="sm" len="sm"/>
                    </a:lnL>
                    <a:lnR w="12700"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solidFill>
                          <a:schemeClr val="dk1"/>
                        </a:solidFill>
                        <a:latin typeface="Signika"/>
                        <a:ea typeface="Signika"/>
                        <a:cs typeface="Signika"/>
                        <a:sym typeface="Signika"/>
                      </a:endParaRPr>
                    </a:p>
                  </a:txBody>
                  <a:tcPr marL="0" marR="0" marT="0" marB="0">
                    <a:lnL w="12700" cap="flat" cmpd="sng">
                      <a:solidFill>
                        <a:srgbClr val="434343"/>
                      </a:solidFill>
                      <a:prstDash val="solid"/>
                      <a:round/>
                      <a:headEnd type="none" w="sm" len="sm"/>
                      <a:tailEnd type="none" w="sm" len="sm"/>
                    </a:lnL>
                    <a:lnR w="12700" cap="flat" cmpd="sng">
                      <a:solidFill>
                        <a:srgbClr val="434343"/>
                      </a:solidFill>
                      <a:prstDash val="solid"/>
                      <a:round/>
                      <a:headEnd type="none" w="sm" len="sm"/>
                      <a:tailEnd type="none" w="sm" len="sm"/>
                    </a:lnR>
                  </a:tcPr>
                </a:tc>
                <a:tc>
                  <a:txBody>
                    <a:bodyPr/>
                    <a:lstStyle/>
                    <a:p>
                      <a:pPr marL="90805" marR="0" lvl="0" indent="0" algn="l" rtl="0">
                        <a:lnSpc>
                          <a:spcPct val="14375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D050</a:t>
                      </a:r>
                      <a:endParaRPr sz="1600" u="none" strike="noStrike" cap="none">
                        <a:solidFill>
                          <a:schemeClr val="dk1"/>
                        </a:solidFill>
                        <a:latin typeface="Signika"/>
                        <a:ea typeface="Signika"/>
                        <a:cs typeface="Signika"/>
                        <a:sym typeface="Signika"/>
                      </a:endParaRPr>
                    </a:p>
                  </a:txBody>
                  <a:tcPr marL="0" marR="0" marT="0" marB="0">
                    <a:lnL w="12700"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160655" marR="0" lvl="0" indent="0" algn="l" rtl="0">
                        <a:lnSpc>
                          <a:spcPct val="14375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Bobby</a:t>
                      </a:r>
                      <a:endParaRPr sz="1600" u="none" strike="noStrike" cap="none">
                        <a:solidFill>
                          <a:schemeClr val="dk1"/>
                        </a:solidFill>
                        <a:latin typeface="Signika"/>
                        <a:ea typeface="Signika"/>
                        <a:cs typeface="Signika"/>
                        <a:sym typeface="Signika"/>
                      </a:endParaRPr>
                    </a:p>
                  </a:txBody>
                  <a:tcPr marL="0" marR="0" marT="0" marB="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86995" marR="0" lvl="0" indent="0" algn="l" rtl="0">
                        <a:lnSpc>
                          <a:spcPct val="14375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Aberdeen</a:t>
                      </a:r>
                      <a:endParaRPr sz="1600" u="none" strike="noStrike" cap="none">
                        <a:solidFill>
                          <a:schemeClr val="dk1"/>
                        </a:solidFill>
                        <a:latin typeface="Signika"/>
                        <a:ea typeface="Signika"/>
                        <a:cs typeface="Signika"/>
                        <a:sym typeface="Signika"/>
                      </a:endParaRPr>
                    </a:p>
                  </a:txBody>
                  <a:tcPr marL="0" marR="0" marT="0" marB="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57150" marR="12065" lvl="0" indent="0" algn="ctr" rtl="0">
                        <a:lnSpc>
                          <a:spcPct val="143750"/>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12</a:t>
                      </a:r>
                      <a:endParaRPr sz="1600" u="none" strike="noStrike" cap="none">
                        <a:solidFill>
                          <a:schemeClr val="dk1"/>
                        </a:solidFill>
                        <a:latin typeface="Signika"/>
                        <a:ea typeface="Signika"/>
                        <a:cs typeface="Signika"/>
                        <a:sym typeface="Signika"/>
                      </a:endParaRPr>
                    </a:p>
                  </a:txBody>
                  <a:tcPr marL="0" marR="0" marT="0" marB="0">
                    <a:lnL w="9525" cap="flat" cmpd="sng">
                      <a:solidFill>
                        <a:srgbClr val="434343"/>
                      </a:solidFill>
                      <a:prstDash val="solid"/>
                      <a:round/>
                      <a:headEnd type="none" w="sm" len="sm"/>
                      <a:tailEnd type="none" w="sm" len="sm"/>
                    </a:lnL>
                    <a:lnR w="12700"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r>
              <a:tr h="279400">
                <a:tc>
                  <a:txBody>
                    <a:bodyPr/>
                    <a:lstStyle/>
                    <a:p>
                      <a:pPr marL="0" marR="0" lvl="0" indent="0" algn="l" rtl="0">
                        <a:lnSpc>
                          <a:spcPct val="100000"/>
                        </a:lnSpc>
                        <a:spcBef>
                          <a:spcPts val="0"/>
                        </a:spcBef>
                        <a:spcAft>
                          <a:spcPts val="0"/>
                        </a:spcAft>
                        <a:buClr>
                          <a:schemeClr val="dk1"/>
                        </a:buClr>
                        <a:buSzPts val="1600"/>
                        <a:buFont typeface="Karla"/>
                        <a:buNone/>
                      </a:pPr>
                      <a:r>
                        <a:rPr lang="en-US" sz="1600" u="none" strike="noStrike" cap="none">
                          <a:latin typeface="Signika"/>
                          <a:ea typeface="Signika"/>
                          <a:cs typeface="Signika"/>
                          <a:sym typeface="Signika"/>
                        </a:rPr>
                        <a:t>  </a:t>
                      </a:r>
                      <a:r>
                        <a:rPr lang="en-US" sz="1600" u="none" strike="noStrike" cap="none">
                          <a:solidFill>
                            <a:schemeClr val="dk1"/>
                          </a:solidFill>
                          <a:latin typeface="Signika"/>
                          <a:ea typeface="Signika"/>
                          <a:cs typeface="Signika"/>
                          <a:sym typeface="Signika"/>
                        </a:rPr>
                        <a:t>D060</a:t>
                      </a:r>
                      <a:endParaRPr sz="1600" u="none" strike="noStrike" cap="none">
                        <a:solidFill>
                          <a:schemeClr val="dk1"/>
                        </a:solidFill>
                        <a:latin typeface="Signika"/>
                        <a:ea typeface="Signika"/>
                        <a:cs typeface="Signika"/>
                        <a:sym typeface="Signika"/>
                      </a:endParaRPr>
                    </a:p>
                  </a:txBody>
                  <a:tcPr marL="0" marR="0" marT="0" marB="0">
                    <a:lnL w="12700"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12700" cap="flat" cmpd="sng">
                      <a:solidFill>
                        <a:srgbClr val="434343"/>
                      </a:solidFill>
                      <a:prstDash val="solid"/>
                      <a:round/>
                      <a:headEnd type="none" w="sm" len="sm"/>
                      <a:tailEnd type="none" w="sm" len="sm"/>
                    </a:lnB>
                    <a:solidFill>
                      <a:schemeClr val="lt1"/>
                    </a:solidFill>
                  </a:tcPr>
                </a:tc>
                <a:tc>
                  <a:txBody>
                    <a:bodyPr/>
                    <a:lstStyle/>
                    <a:p>
                      <a:pPr marL="72390" marR="0" lvl="0" indent="0" algn="l" rtl="0">
                        <a:lnSpc>
                          <a:spcPct val="149687"/>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Inverness</a:t>
                      </a:r>
                      <a:endParaRPr sz="1600" u="none" strike="noStrike" cap="none">
                        <a:solidFill>
                          <a:schemeClr val="dk1"/>
                        </a:solidFill>
                        <a:latin typeface="Signika"/>
                        <a:ea typeface="Signika"/>
                        <a:cs typeface="Signika"/>
                        <a:sym typeface="Signika"/>
                      </a:endParaRPr>
                    </a:p>
                  </a:txBody>
                  <a:tcPr marL="0" marR="0" marT="0" marB="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12700" cap="flat" cmpd="sng">
                      <a:solidFill>
                        <a:srgbClr val="434343"/>
                      </a:solidFill>
                      <a:prstDash val="solid"/>
                      <a:round/>
                      <a:headEnd type="none" w="sm" len="sm"/>
                      <a:tailEnd type="none" w="sm" len="sm"/>
                    </a:lnB>
                    <a:solidFill>
                      <a:schemeClr val="lt1"/>
                    </a:solidFill>
                  </a:tcPr>
                </a:tc>
                <a:tc>
                  <a:txBody>
                    <a:bodyPr/>
                    <a:lstStyle/>
                    <a:p>
                      <a:pPr marL="72390" marR="0" lvl="0" indent="0" algn="l" rtl="0">
                        <a:lnSpc>
                          <a:spcPct val="149687"/>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Inverness</a:t>
                      </a:r>
                      <a:endParaRPr sz="1600" u="none" strike="noStrike" cap="none">
                        <a:solidFill>
                          <a:schemeClr val="dk1"/>
                        </a:solidFill>
                        <a:latin typeface="Signika"/>
                        <a:ea typeface="Signika"/>
                        <a:cs typeface="Signika"/>
                        <a:sym typeface="Signika"/>
                      </a:endParaRPr>
                    </a:p>
                  </a:txBody>
                  <a:tcPr marL="0" marR="0" marT="0" marB="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12700" cap="flat" cmpd="sng">
                      <a:solidFill>
                        <a:srgbClr val="434343"/>
                      </a:solidFill>
                      <a:prstDash val="solid"/>
                      <a:round/>
                      <a:headEnd type="none" w="sm" len="sm"/>
                      <a:tailEnd type="none" w="sm" len="sm"/>
                    </a:lnB>
                    <a:solidFill>
                      <a:schemeClr val="lt1"/>
                    </a:solidFill>
                  </a:tcPr>
                </a:tc>
                <a:tc>
                  <a:txBody>
                    <a:bodyPr/>
                    <a:lstStyle/>
                    <a:p>
                      <a:pPr marL="180975" marR="0" lvl="0" indent="0" algn="l" rtl="0">
                        <a:lnSpc>
                          <a:spcPct val="149687"/>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6</a:t>
                      </a:r>
                      <a:endParaRPr sz="1400" u="none" strike="noStrike" cap="none">
                        <a:latin typeface="Signika"/>
                        <a:ea typeface="Signika"/>
                        <a:cs typeface="Signika"/>
                        <a:sym typeface="Signika"/>
                      </a:endParaRPr>
                    </a:p>
                  </a:txBody>
                  <a:tcPr marL="0" marR="0" marT="0" marB="0">
                    <a:lnL w="9525" cap="flat" cmpd="sng">
                      <a:solidFill>
                        <a:srgbClr val="434343"/>
                      </a:solidFill>
                      <a:prstDash val="solid"/>
                      <a:round/>
                      <a:headEnd type="none" w="sm" len="sm"/>
                      <a:tailEnd type="none" w="sm" len="sm"/>
                    </a:lnL>
                    <a:lnR w="12700"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12700" cap="flat" cmpd="sng">
                      <a:solidFill>
                        <a:srgbClr val="434343"/>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solidFill>
                          <a:schemeClr val="dk1"/>
                        </a:solidFill>
                        <a:latin typeface="Signika"/>
                        <a:ea typeface="Signika"/>
                        <a:cs typeface="Signika"/>
                        <a:sym typeface="Signika"/>
                      </a:endParaRPr>
                    </a:p>
                  </a:txBody>
                  <a:tcPr marL="0" marR="0" marT="0" marB="0">
                    <a:lnL w="12700" cap="flat" cmpd="sng">
                      <a:solidFill>
                        <a:srgbClr val="434343"/>
                      </a:solidFill>
                      <a:prstDash val="solid"/>
                      <a:round/>
                      <a:headEnd type="none" w="sm" len="sm"/>
                      <a:tailEnd type="none" w="sm" len="sm"/>
                    </a:lnL>
                    <a:lnR w="12700" cap="flat" cmpd="sng">
                      <a:solidFill>
                        <a:srgbClr val="434343"/>
                      </a:solidFill>
                      <a:prstDash val="solid"/>
                      <a:round/>
                      <a:headEnd type="none" w="sm" len="sm"/>
                      <a:tailEnd type="none" w="sm" len="sm"/>
                    </a:lnR>
                  </a:tcPr>
                </a:tc>
                <a:tc>
                  <a:txBody>
                    <a:bodyPr/>
                    <a:lstStyle/>
                    <a:p>
                      <a:pPr marL="90805" marR="0" lvl="0" indent="0" algn="l" rtl="0">
                        <a:lnSpc>
                          <a:spcPct val="114374"/>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D060</a:t>
                      </a:r>
                      <a:endParaRPr sz="1600" u="none" strike="noStrike" cap="none">
                        <a:solidFill>
                          <a:schemeClr val="dk1"/>
                        </a:solidFill>
                        <a:latin typeface="Signika"/>
                        <a:ea typeface="Signika"/>
                        <a:cs typeface="Signika"/>
                        <a:sym typeface="Signika"/>
                      </a:endParaRPr>
                    </a:p>
                  </a:txBody>
                  <a:tcPr marL="0" marR="0" marT="0" marB="0">
                    <a:lnL w="12700"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194310" marR="0" lvl="0" indent="0" algn="l" rtl="0">
                        <a:lnSpc>
                          <a:spcPct val="114374"/>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Betty</a:t>
                      </a:r>
                      <a:endParaRPr sz="1600" u="none" strike="noStrike" cap="none">
                        <a:solidFill>
                          <a:schemeClr val="dk1"/>
                        </a:solidFill>
                        <a:latin typeface="Signika"/>
                        <a:ea typeface="Signika"/>
                        <a:cs typeface="Signika"/>
                        <a:sym typeface="Signika"/>
                      </a:endParaRPr>
                    </a:p>
                  </a:txBody>
                  <a:tcPr marL="0" marR="0" marT="0" marB="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58419" marR="0" lvl="0" indent="0" algn="l" rtl="0">
                        <a:lnSpc>
                          <a:spcPct val="114374"/>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Inverness</a:t>
                      </a:r>
                      <a:endParaRPr sz="1600" u="none" strike="noStrike" cap="none">
                        <a:solidFill>
                          <a:schemeClr val="dk1"/>
                        </a:solidFill>
                        <a:latin typeface="Signika"/>
                        <a:ea typeface="Signika"/>
                        <a:cs typeface="Signika"/>
                        <a:sym typeface="Signika"/>
                      </a:endParaRPr>
                    </a:p>
                  </a:txBody>
                  <a:tcPr marL="0" marR="0" marT="0" marB="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c>
                  <a:txBody>
                    <a:bodyPr/>
                    <a:lstStyle/>
                    <a:p>
                      <a:pPr marL="86360" marR="12065" lvl="0" indent="0" algn="ctr" rtl="0">
                        <a:lnSpc>
                          <a:spcPct val="114374"/>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6</a:t>
                      </a:r>
                      <a:endParaRPr sz="1400" u="none" strike="noStrike" cap="none">
                        <a:latin typeface="Signika"/>
                        <a:ea typeface="Signika"/>
                        <a:cs typeface="Signika"/>
                        <a:sym typeface="Signika"/>
                      </a:endParaRPr>
                    </a:p>
                  </a:txBody>
                  <a:tcPr marL="0" marR="0" marT="0" marB="0">
                    <a:lnL w="9525" cap="flat" cmpd="sng">
                      <a:solidFill>
                        <a:srgbClr val="434343"/>
                      </a:solidFill>
                      <a:prstDash val="solid"/>
                      <a:round/>
                      <a:headEnd type="none" w="sm" len="sm"/>
                      <a:tailEnd type="none" w="sm" len="sm"/>
                    </a:lnL>
                    <a:lnR w="12700"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tr>
              <a:tr h="279400">
                <a:tc>
                  <a:txBody>
                    <a:bodyPr/>
                    <a:lstStyle/>
                    <a:p>
                      <a:pPr marL="0" marR="0" lvl="0" indent="0" algn="l" rtl="0">
                        <a:lnSpc>
                          <a:spcPct val="100000"/>
                        </a:lnSpc>
                        <a:spcBef>
                          <a:spcPts val="0"/>
                        </a:spcBef>
                        <a:spcAft>
                          <a:spcPts val="0"/>
                        </a:spcAft>
                        <a:buClr>
                          <a:schemeClr val="dk1"/>
                        </a:buClr>
                        <a:buSzPts val="1600"/>
                        <a:buFont typeface="Calibri"/>
                        <a:buNone/>
                      </a:pPr>
                      <a:endParaRPr sz="1600" u="none" strike="noStrike" cap="none">
                        <a:solidFill>
                          <a:schemeClr val="dk1"/>
                        </a:solidFill>
                        <a:latin typeface="Signika"/>
                        <a:ea typeface="Signika"/>
                        <a:cs typeface="Signika"/>
                        <a:sym typeface="Signika"/>
                      </a:endParaRPr>
                    </a:p>
                  </a:txBody>
                  <a:tcPr marL="0" marR="0" marT="0" marB="0">
                    <a:lnL w="9525" cap="flat" cmpd="sng">
                      <a:solidFill>
                        <a:srgbClr val="000000">
                          <a:alpha val="0"/>
                        </a:srgbClr>
                      </a:solidFill>
                      <a:prstDash val="solid"/>
                      <a:round/>
                      <a:headEnd type="none" w="sm" len="sm"/>
                      <a:tailEnd type="none" w="sm" len="sm"/>
                    </a:lnL>
                    <a:lnT w="12700" cap="flat" cmpd="sng">
                      <a:solidFill>
                        <a:srgbClr val="434343"/>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72390" marR="0" lvl="0" indent="0" algn="l" rtl="0">
                        <a:lnSpc>
                          <a:spcPct val="149687"/>
                        </a:lnSpc>
                        <a:spcBef>
                          <a:spcPts val="0"/>
                        </a:spcBef>
                        <a:spcAft>
                          <a:spcPts val="0"/>
                        </a:spcAft>
                        <a:buClr>
                          <a:srgbClr val="000000"/>
                        </a:buClr>
                        <a:buSzPts val="1600"/>
                        <a:buFont typeface="Arial"/>
                        <a:buNone/>
                      </a:pPr>
                      <a:endParaRPr sz="1600" u="none" strike="noStrike" cap="none">
                        <a:solidFill>
                          <a:schemeClr val="dk1"/>
                        </a:solidFill>
                        <a:latin typeface="Signika"/>
                        <a:ea typeface="Signika"/>
                        <a:cs typeface="Signika"/>
                        <a:sym typeface="Signika"/>
                      </a:endParaRPr>
                    </a:p>
                  </a:txBody>
                  <a:tcPr marL="0" marR="0" marT="0" marB="0">
                    <a:lnT w="12700" cap="flat" cmpd="sng">
                      <a:solidFill>
                        <a:srgbClr val="434343"/>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72390" marR="0" lvl="0" indent="0" algn="l" rtl="0">
                        <a:lnSpc>
                          <a:spcPct val="149687"/>
                        </a:lnSpc>
                        <a:spcBef>
                          <a:spcPts val="0"/>
                        </a:spcBef>
                        <a:spcAft>
                          <a:spcPts val="0"/>
                        </a:spcAft>
                        <a:buClr>
                          <a:srgbClr val="000000"/>
                        </a:buClr>
                        <a:buSzPts val="1600"/>
                        <a:buFont typeface="Arial"/>
                        <a:buNone/>
                      </a:pPr>
                      <a:endParaRPr sz="1600" u="none" strike="noStrike" cap="none">
                        <a:solidFill>
                          <a:schemeClr val="dk1"/>
                        </a:solidFill>
                        <a:latin typeface="Signika"/>
                        <a:ea typeface="Signika"/>
                        <a:cs typeface="Signika"/>
                        <a:sym typeface="Signika"/>
                      </a:endParaRPr>
                    </a:p>
                  </a:txBody>
                  <a:tcPr marL="0" marR="0" marT="0" marB="0">
                    <a:lnT w="12700" cap="flat" cmpd="sng">
                      <a:solidFill>
                        <a:srgbClr val="434343"/>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180975" marR="0" lvl="0" indent="0" algn="l" rtl="0">
                        <a:lnSpc>
                          <a:spcPct val="149687"/>
                        </a:lnSpc>
                        <a:spcBef>
                          <a:spcPts val="0"/>
                        </a:spcBef>
                        <a:spcAft>
                          <a:spcPts val="0"/>
                        </a:spcAft>
                        <a:buClr>
                          <a:srgbClr val="000000"/>
                        </a:buClr>
                        <a:buSzPts val="1600"/>
                        <a:buFont typeface="Arial"/>
                        <a:buNone/>
                      </a:pPr>
                      <a:endParaRPr sz="1600" u="none" strike="noStrike" cap="none">
                        <a:solidFill>
                          <a:schemeClr val="dk1"/>
                        </a:solidFill>
                        <a:latin typeface="Signika"/>
                        <a:ea typeface="Signika"/>
                        <a:cs typeface="Signika"/>
                        <a:sym typeface="Signika"/>
                      </a:endParaRPr>
                    </a:p>
                  </a:txBody>
                  <a:tcPr marL="0" marR="0" marT="0" marB="0">
                    <a:lnR w="9525" cap="flat" cmpd="sng">
                      <a:solidFill>
                        <a:srgbClr val="000000">
                          <a:alpha val="0"/>
                        </a:srgbClr>
                      </a:solidFill>
                      <a:prstDash val="solid"/>
                      <a:round/>
                      <a:headEnd type="none" w="sm" len="sm"/>
                      <a:tailEnd type="none" w="sm" len="sm"/>
                    </a:lnR>
                    <a:lnT w="12700" cap="flat" cmpd="sng">
                      <a:solidFill>
                        <a:srgbClr val="434343"/>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solidFill>
                          <a:schemeClr val="dk1"/>
                        </a:solidFill>
                        <a:latin typeface="Signika"/>
                        <a:ea typeface="Signika"/>
                        <a:cs typeface="Signika"/>
                        <a:sym typeface="Signika"/>
                      </a:endParaRPr>
                    </a:p>
                  </a:txBody>
                  <a:tcPr marL="0" marR="0" marT="0" marB="0">
                    <a:lnL w="9525" cap="flat" cmpd="sng">
                      <a:solidFill>
                        <a:srgbClr val="000000">
                          <a:alpha val="0"/>
                        </a:srgbClr>
                      </a:solidFill>
                      <a:prstDash val="solid"/>
                      <a:round/>
                      <a:headEnd type="none" w="sm" len="sm"/>
                      <a:tailEnd type="none" w="sm" len="sm"/>
                    </a:lnL>
                    <a:lnR w="12700" cap="flat" cmpd="sng">
                      <a:solidFill>
                        <a:srgbClr val="434343"/>
                      </a:solidFill>
                      <a:prstDash val="solid"/>
                      <a:round/>
                      <a:headEnd type="none" w="sm" len="sm"/>
                      <a:tailEnd type="none" w="sm" len="sm"/>
                    </a:lnR>
                  </a:tcPr>
                </a:tc>
                <a:tc>
                  <a:txBody>
                    <a:bodyPr/>
                    <a:lstStyle/>
                    <a:p>
                      <a:pPr marL="90805" marR="0" lvl="0" indent="0" algn="l" rtl="0">
                        <a:lnSpc>
                          <a:spcPct val="114374"/>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DO70</a:t>
                      </a:r>
                      <a:endParaRPr sz="1600" u="none" strike="noStrike" cap="none">
                        <a:solidFill>
                          <a:schemeClr val="dk1"/>
                        </a:solidFill>
                        <a:latin typeface="Signika"/>
                        <a:ea typeface="Signika"/>
                        <a:cs typeface="Signika"/>
                        <a:sym typeface="Signika"/>
                      </a:endParaRPr>
                    </a:p>
                  </a:txBody>
                  <a:tcPr marL="0" marR="0" marT="0" marB="0">
                    <a:lnL w="12700"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12700" cap="flat" cmpd="sng">
                      <a:solidFill>
                        <a:srgbClr val="434343"/>
                      </a:solidFill>
                      <a:prstDash val="solid"/>
                      <a:round/>
                      <a:headEnd type="none" w="sm" len="sm"/>
                      <a:tailEnd type="none" w="sm" len="sm"/>
                    </a:lnB>
                    <a:solidFill>
                      <a:schemeClr val="lt1"/>
                    </a:solidFill>
                  </a:tcPr>
                </a:tc>
                <a:tc>
                  <a:txBody>
                    <a:bodyPr/>
                    <a:lstStyle/>
                    <a:p>
                      <a:pPr marL="194310" marR="0" lvl="0" indent="0" algn="l" rtl="0">
                        <a:lnSpc>
                          <a:spcPct val="114374"/>
                        </a:lnSpc>
                        <a:spcBef>
                          <a:spcPts val="0"/>
                        </a:spcBef>
                        <a:spcAft>
                          <a:spcPts val="0"/>
                        </a:spcAft>
                        <a:buClr>
                          <a:schemeClr val="dk1"/>
                        </a:buClr>
                        <a:buSzPts val="1600"/>
                        <a:buFont typeface="Karla"/>
                        <a:buNone/>
                      </a:pPr>
                      <a:r>
                        <a:rPr lang="en-US" sz="1600" u="none" strike="noStrike" cap="none">
                          <a:solidFill>
                            <a:schemeClr val="dk1"/>
                          </a:solidFill>
                          <a:latin typeface="Signika"/>
                          <a:ea typeface="Signika"/>
                          <a:cs typeface="Signika"/>
                          <a:sym typeface="Signika"/>
                        </a:rPr>
                        <a:t>Jeannie</a:t>
                      </a:r>
                      <a:endParaRPr sz="1600" u="none" strike="noStrike" cap="none">
                        <a:solidFill>
                          <a:schemeClr val="dk1"/>
                        </a:solidFill>
                        <a:latin typeface="Signika"/>
                        <a:ea typeface="Signika"/>
                        <a:cs typeface="Signika"/>
                        <a:sym typeface="Signika"/>
                      </a:endParaRPr>
                    </a:p>
                  </a:txBody>
                  <a:tcPr marL="0" marR="0" marT="0" marB="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12700" cap="flat" cmpd="sng">
                      <a:solidFill>
                        <a:srgbClr val="434343"/>
                      </a:solidFill>
                      <a:prstDash val="solid"/>
                      <a:round/>
                      <a:headEnd type="none" w="sm" len="sm"/>
                      <a:tailEnd type="none" w="sm" len="sm"/>
                    </a:lnB>
                    <a:solidFill>
                      <a:schemeClr val="lt1"/>
                    </a:solidFill>
                  </a:tcPr>
                </a:tc>
                <a:tc>
                  <a:txBody>
                    <a:bodyPr/>
                    <a:lstStyle/>
                    <a:p>
                      <a:pPr marL="58419" marR="0" lvl="0" indent="0" algn="l" rtl="0">
                        <a:lnSpc>
                          <a:spcPct val="114374"/>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Null</a:t>
                      </a:r>
                      <a:endParaRPr sz="1600" u="none" strike="noStrike" cap="none">
                        <a:solidFill>
                          <a:schemeClr val="dk1"/>
                        </a:solidFill>
                        <a:latin typeface="Signika"/>
                        <a:ea typeface="Signika"/>
                        <a:cs typeface="Signika"/>
                        <a:sym typeface="Signika"/>
                      </a:endParaRPr>
                    </a:p>
                  </a:txBody>
                  <a:tcPr marL="0" marR="0" marT="0" marB="0">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12700" cap="flat" cmpd="sng">
                      <a:solidFill>
                        <a:srgbClr val="434343"/>
                      </a:solidFill>
                      <a:prstDash val="solid"/>
                      <a:round/>
                      <a:headEnd type="none" w="sm" len="sm"/>
                      <a:tailEnd type="none" w="sm" len="sm"/>
                    </a:lnB>
                    <a:solidFill>
                      <a:schemeClr val="lt1"/>
                    </a:solidFill>
                  </a:tcPr>
                </a:tc>
                <a:tc>
                  <a:txBody>
                    <a:bodyPr/>
                    <a:lstStyle/>
                    <a:p>
                      <a:pPr marL="86360" marR="12065" lvl="0" indent="0" algn="ctr" rtl="0">
                        <a:lnSpc>
                          <a:spcPct val="114374"/>
                        </a:lnSpc>
                        <a:spcBef>
                          <a:spcPts val="0"/>
                        </a:spcBef>
                        <a:spcAft>
                          <a:spcPts val="0"/>
                        </a:spcAft>
                        <a:buClr>
                          <a:srgbClr val="000000"/>
                        </a:buClr>
                        <a:buSzPts val="1600"/>
                        <a:buFont typeface="Arial"/>
                        <a:buNone/>
                      </a:pPr>
                      <a:r>
                        <a:rPr lang="en-US" sz="1600" u="none" strike="noStrike" cap="none">
                          <a:solidFill>
                            <a:schemeClr val="dk1"/>
                          </a:solidFill>
                          <a:latin typeface="Signika"/>
                          <a:ea typeface="Signika"/>
                          <a:cs typeface="Signika"/>
                          <a:sym typeface="Signika"/>
                        </a:rPr>
                        <a:t>Null</a:t>
                      </a:r>
                      <a:endParaRPr sz="1600" u="none" strike="noStrike" cap="none">
                        <a:solidFill>
                          <a:schemeClr val="dk1"/>
                        </a:solidFill>
                        <a:latin typeface="Signika"/>
                        <a:ea typeface="Signika"/>
                        <a:cs typeface="Signika"/>
                        <a:sym typeface="Signika"/>
                      </a:endParaRPr>
                    </a:p>
                  </a:txBody>
                  <a:tcPr marL="0" marR="0" marT="0" marB="0">
                    <a:lnL w="9525" cap="flat" cmpd="sng">
                      <a:solidFill>
                        <a:srgbClr val="434343"/>
                      </a:solidFill>
                      <a:prstDash val="solid"/>
                      <a:round/>
                      <a:headEnd type="none" w="sm" len="sm"/>
                      <a:tailEnd type="none" w="sm" len="sm"/>
                    </a:lnL>
                    <a:lnR w="12700"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12700" cap="flat" cmpd="sng">
                      <a:solidFill>
                        <a:srgbClr val="434343"/>
                      </a:solidFill>
                      <a:prstDash val="solid"/>
                      <a:round/>
                      <a:headEnd type="none" w="sm" len="sm"/>
                      <a:tailEnd type="none" w="sm" len="sm"/>
                    </a:lnB>
                    <a:solidFill>
                      <a:schemeClr val="lt1"/>
                    </a:solidFill>
                  </a:tcPr>
                </a:tc>
              </a:tr>
            </a:tbl>
          </a:graphicData>
        </a:graphic>
      </p:graphicFrame>
      <p:sp>
        <p:nvSpPr>
          <p:cNvPr id="600" name="Google Shape;600;p17"/>
          <p:cNvSpPr txBox="1"/>
          <p:nvPr/>
        </p:nvSpPr>
        <p:spPr>
          <a:xfrm>
            <a:off x="6393702" y="3386047"/>
            <a:ext cx="83058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Signika"/>
                <a:ea typeface="Signika"/>
                <a:cs typeface="Signika"/>
                <a:sym typeface="Signika"/>
              </a:rPr>
              <a:t>Drivers</a:t>
            </a:r>
            <a:endParaRPr sz="1400" b="1" i="0" u="none" strike="noStrike" cap="none">
              <a:solidFill>
                <a:srgbClr val="000000"/>
              </a:solidFill>
              <a:latin typeface="Signika"/>
              <a:ea typeface="Signika"/>
              <a:cs typeface="Signika"/>
              <a:sym typeface="Signika"/>
            </a:endParaRPr>
          </a:p>
        </p:txBody>
      </p:sp>
      <p:sp>
        <p:nvSpPr>
          <p:cNvPr id="601" name="Google Shape;601;p17"/>
          <p:cNvSpPr txBox="1"/>
          <p:nvPr/>
        </p:nvSpPr>
        <p:spPr>
          <a:xfrm>
            <a:off x="1172071" y="1583790"/>
            <a:ext cx="10246500" cy="627900"/>
          </a:xfrm>
          <a:prstGeom prst="rect">
            <a:avLst/>
          </a:prstGeom>
          <a:noFill/>
          <a:ln>
            <a:noFill/>
          </a:ln>
        </p:spPr>
        <p:txBody>
          <a:bodyPr spcFirstLastPara="1" wrap="square" lIns="0" tIns="9525" rIns="0" bIns="0" anchor="t" anchorCtr="0">
            <a:spAutoFit/>
          </a:bodyPr>
          <a:lstStyle/>
          <a:p>
            <a:pPr marL="12700" marR="5080" lvl="0" indent="0" algn="l" rtl="0">
              <a:lnSpc>
                <a:spcPct val="100800"/>
              </a:lnSpc>
              <a:spcBef>
                <a:spcPts val="0"/>
              </a:spcBef>
              <a:spcAft>
                <a:spcPts val="0"/>
              </a:spcAft>
              <a:buClr>
                <a:srgbClr val="000000"/>
              </a:buClr>
              <a:buSzPts val="2000"/>
              <a:buFont typeface="Arial"/>
              <a:buNone/>
            </a:pPr>
            <a:r>
              <a:rPr lang="en-US" sz="2000" b="0" i="0" u="none" strike="noStrike" cap="none">
                <a:solidFill>
                  <a:schemeClr val="dk1"/>
                </a:solidFill>
                <a:latin typeface="Signika"/>
                <a:ea typeface="Signika"/>
                <a:cs typeface="Signika"/>
                <a:sym typeface="Signika"/>
              </a:rPr>
              <a:t>Add a new driver into the Driver table whose id is D070, name is Jeannie, and no address and points information is given.</a:t>
            </a:r>
            <a:endParaRPr sz="1400" b="0" i="0" u="none" strike="noStrike" cap="none">
              <a:solidFill>
                <a:srgbClr val="000000"/>
              </a:solidFill>
              <a:latin typeface="Signika"/>
              <a:ea typeface="Signika"/>
              <a:cs typeface="Signika"/>
              <a:sym typeface="Signika"/>
            </a:endParaRPr>
          </a:p>
        </p:txBody>
      </p:sp>
      <p:pic>
        <p:nvPicPr>
          <p:cNvPr id="602" name="Google Shape;602;p17" descr="A blue and orange object with a yellow gear&#10;&#10;Description automatically generated"/>
          <p:cNvPicPr preferRelativeResize="0"/>
          <p:nvPr/>
        </p:nvPicPr>
        <p:blipFill rotWithShape="1">
          <a:blip r:embed="rId3">
            <a:alphaModFix/>
          </a:blip>
          <a:srcRect/>
          <a:stretch/>
        </p:blipFill>
        <p:spPr>
          <a:xfrm>
            <a:off x="12074813" y="1069336"/>
            <a:ext cx="4762500" cy="4762500"/>
          </a:xfrm>
          <a:prstGeom prst="rect">
            <a:avLst/>
          </a:prstGeom>
          <a:noFill/>
          <a:ln>
            <a:noFill/>
          </a:ln>
        </p:spPr>
      </p:pic>
      <p:grpSp>
        <p:nvGrpSpPr>
          <p:cNvPr id="603" name="Google Shape;603;p17"/>
          <p:cNvGrpSpPr/>
          <p:nvPr/>
        </p:nvGrpSpPr>
        <p:grpSpPr>
          <a:xfrm>
            <a:off x="10234739" y="-23399"/>
            <a:ext cx="2052572" cy="7197960"/>
            <a:chOff x="7676246" y="-17550"/>
            <a:chExt cx="1539467" cy="5398605"/>
          </a:xfrm>
        </p:grpSpPr>
        <p:grpSp>
          <p:nvGrpSpPr>
            <p:cNvPr id="604" name="Google Shape;604;p17"/>
            <p:cNvGrpSpPr/>
            <p:nvPr/>
          </p:nvGrpSpPr>
          <p:grpSpPr>
            <a:xfrm>
              <a:off x="7676246" y="0"/>
              <a:ext cx="1467652" cy="5381055"/>
              <a:chOff x="15352492" y="1"/>
              <a:chExt cx="2935304" cy="10762111"/>
            </a:xfrm>
          </p:grpSpPr>
          <p:sp>
            <p:nvSpPr>
              <p:cNvPr id="605" name="Google Shape;605;p17"/>
              <p:cNvSpPr/>
              <p:nvPr/>
            </p:nvSpPr>
            <p:spPr>
              <a:xfrm>
                <a:off x="17433020" y="1"/>
                <a:ext cx="854700" cy="10286700"/>
              </a:xfrm>
              <a:prstGeom prst="rect">
                <a:avLst/>
              </a:prstGeom>
              <a:solidFill>
                <a:srgbClr val="70AD47"/>
              </a:solidFill>
              <a:ln>
                <a:noFill/>
              </a:ln>
            </p:spPr>
            <p:txBody>
              <a:bodyPr spcFirstLastPara="1" wrap="square" lIns="30500" tIns="30500" rIns="30500" bIns="305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Signika Light"/>
                  <a:ea typeface="Signika Light"/>
                  <a:cs typeface="Signika Light"/>
                  <a:sym typeface="Signika Light"/>
                </a:endParaRPr>
              </a:p>
            </p:txBody>
          </p:sp>
          <p:grpSp>
            <p:nvGrpSpPr>
              <p:cNvPr id="606" name="Google Shape;606;p17"/>
              <p:cNvGrpSpPr/>
              <p:nvPr/>
            </p:nvGrpSpPr>
            <p:grpSpPr>
              <a:xfrm>
                <a:off x="15352492" y="6403876"/>
                <a:ext cx="2935304" cy="4358236"/>
                <a:chOff x="11118175" y="876998"/>
                <a:chExt cx="3412350" cy="5066538"/>
              </a:xfrm>
            </p:grpSpPr>
            <p:pic>
              <p:nvPicPr>
                <p:cNvPr id="607" name="Google Shape;607;p17"/>
                <p:cNvPicPr preferRelativeResize="0"/>
                <p:nvPr/>
              </p:nvPicPr>
              <p:blipFill rotWithShape="1">
                <a:blip r:embed="rId4">
                  <a:alphaModFix/>
                </a:blip>
                <a:srcRect/>
                <a:stretch/>
              </p:blipFill>
              <p:spPr>
                <a:xfrm>
                  <a:off x="12447025" y="1618748"/>
                  <a:ext cx="1192025" cy="1192025"/>
                </a:xfrm>
                <a:prstGeom prst="rect">
                  <a:avLst/>
                </a:prstGeom>
                <a:noFill/>
                <a:ln>
                  <a:noFill/>
                </a:ln>
              </p:spPr>
            </p:pic>
            <p:pic>
              <p:nvPicPr>
                <p:cNvPr id="608" name="Google Shape;608;p17"/>
                <p:cNvPicPr preferRelativeResize="0"/>
                <p:nvPr/>
              </p:nvPicPr>
              <p:blipFill rotWithShape="1">
                <a:blip r:embed="rId5">
                  <a:alphaModFix/>
                </a:blip>
                <a:srcRect/>
                <a:stretch/>
              </p:blipFill>
              <p:spPr>
                <a:xfrm>
                  <a:off x="12901125" y="2415748"/>
                  <a:ext cx="1192025" cy="1192025"/>
                </a:xfrm>
                <a:prstGeom prst="rect">
                  <a:avLst/>
                </a:prstGeom>
                <a:noFill/>
                <a:ln>
                  <a:noFill/>
                </a:ln>
              </p:spPr>
            </p:pic>
            <p:pic>
              <p:nvPicPr>
                <p:cNvPr id="609" name="Google Shape;609;p17"/>
                <p:cNvPicPr preferRelativeResize="0"/>
                <p:nvPr/>
              </p:nvPicPr>
              <p:blipFill rotWithShape="1">
                <a:blip r:embed="rId6">
                  <a:alphaModFix/>
                </a:blip>
                <a:srcRect/>
                <a:stretch/>
              </p:blipFill>
              <p:spPr>
                <a:xfrm>
                  <a:off x="11566050" y="3192498"/>
                  <a:ext cx="1192025" cy="1192025"/>
                </a:xfrm>
                <a:prstGeom prst="rect">
                  <a:avLst/>
                </a:prstGeom>
                <a:noFill/>
                <a:ln>
                  <a:noFill/>
                </a:ln>
              </p:spPr>
            </p:pic>
            <p:pic>
              <p:nvPicPr>
                <p:cNvPr id="610" name="Google Shape;610;p17"/>
                <p:cNvPicPr preferRelativeResize="0"/>
                <p:nvPr/>
              </p:nvPicPr>
              <p:blipFill rotWithShape="1">
                <a:blip r:embed="rId7">
                  <a:alphaModFix/>
                </a:blip>
                <a:srcRect/>
                <a:stretch/>
              </p:blipFill>
              <p:spPr>
                <a:xfrm>
                  <a:off x="12002050" y="2415748"/>
                  <a:ext cx="1192025" cy="1192025"/>
                </a:xfrm>
                <a:prstGeom prst="rect">
                  <a:avLst/>
                </a:prstGeom>
                <a:noFill/>
                <a:ln>
                  <a:noFill/>
                </a:ln>
              </p:spPr>
            </p:pic>
            <p:pic>
              <p:nvPicPr>
                <p:cNvPr id="611" name="Google Shape;611;p17"/>
                <p:cNvPicPr preferRelativeResize="0"/>
                <p:nvPr/>
              </p:nvPicPr>
              <p:blipFill rotWithShape="1">
                <a:blip r:embed="rId8">
                  <a:alphaModFix/>
                </a:blip>
                <a:srcRect/>
                <a:stretch/>
              </p:blipFill>
              <p:spPr>
                <a:xfrm>
                  <a:off x="12901125" y="876998"/>
                  <a:ext cx="1192025" cy="1192025"/>
                </a:xfrm>
                <a:prstGeom prst="rect">
                  <a:avLst/>
                </a:prstGeom>
                <a:noFill/>
                <a:ln>
                  <a:noFill/>
                </a:ln>
              </p:spPr>
            </p:pic>
            <p:pic>
              <p:nvPicPr>
                <p:cNvPr id="612" name="Google Shape;612;p17"/>
                <p:cNvPicPr preferRelativeResize="0"/>
                <p:nvPr/>
              </p:nvPicPr>
              <p:blipFill rotWithShape="1">
                <a:blip r:embed="rId9">
                  <a:alphaModFix/>
                </a:blip>
                <a:srcRect/>
                <a:stretch/>
              </p:blipFill>
              <p:spPr>
                <a:xfrm>
                  <a:off x="11566050" y="1618748"/>
                  <a:ext cx="1192025" cy="1192025"/>
                </a:xfrm>
                <a:prstGeom prst="rect">
                  <a:avLst/>
                </a:prstGeom>
                <a:noFill/>
                <a:ln>
                  <a:noFill/>
                </a:ln>
              </p:spPr>
            </p:pic>
            <p:pic>
              <p:nvPicPr>
                <p:cNvPr id="613" name="Google Shape;613;p17"/>
                <p:cNvPicPr preferRelativeResize="0"/>
                <p:nvPr/>
              </p:nvPicPr>
              <p:blipFill rotWithShape="1">
                <a:blip r:embed="rId10">
                  <a:alphaModFix/>
                </a:blip>
                <a:srcRect/>
                <a:stretch/>
              </p:blipFill>
              <p:spPr>
                <a:xfrm>
                  <a:off x="12447025" y="3192498"/>
                  <a:ext cx="1192025" cy="1192025"/>
                </a:xfrm>
                <a:prstGeom prst="rect">
                  <a:avLst/>
                </a:prstGeom>
                <a:noFill/>
                <a:ln>
                  <a:noFill/>
                </a:ln>
              </p:spPr>
            </p:pic>
            <p:pic>
              <p:nvPicPr>
                <p:cNvPr id="614" name="Google Shape;614;p17"/>
                <p:cNvPicPr preferRelativeResize="0"/>
                <p:nvPr/>
              </p:nvPicPr>
              <p:blipFill rotWithShape="1">
                <a:blip r:embed="rId11">
                  <a:alphaModFix/>
                </a:blip>
                <a:srcRect/>
                <a:stretch/>
              </p:blipFill>
              <p:spPr>
                <a:xfrm>
                  <a:off x="11118175" y="2415748"/>
                  <a:ext cx="1192025" cy="1192025"/>
                </a:xfrm>
                <a:prstGeom prst="rect">
                  <a:avLst/>
                </a:prstGeom>
                <a:noFill/>
                <a:ln>
                  <a:noFill/>
                </a:ln>
              </p:spPr>
            </p:pic>
            <p:pic>
              <p:nvPicPr>
                <p:cNvPr id="615" name="Google Shape;615;p17"/>
                <p:cNvPicPr preferRelativeResize="0"/>
                <p:nvPr/>
              </p:nvPicPr>
              <p:blipFill rotWithShape="1">
                <a:blip r:embed="rId11">
                  <a:alphaModFix/>
                </a:blip>
                <a:srcRect/>
                <a:stretch/>
              </p:blipFill>
              <p:spPr>
                <a:xfrm>
                  <a:off x="12884400" y="3954511"/>
                  <a:ext cx="1192025" cy="1192025"/>
                </a:xfrm>
                <a:prstGeom prst="rect">
                  <a:avLst/>
                </a:prstGeom>
                <a:noFill/>
                <a:ln>
                  <a:noFill/>
                </a:ln>
              </p:spPr>
            </p:pic>
            <p:pic>
              <p:nvPicPr>
                <p:cNvPr id="616" name="Google Shape;616;p17"/>
                <p:cNvPicPr preferRelativeResize="0"/>
                <p:nvPr/>
              </p:nvPicPr>
              <p:blipFill rotWithShape="1">
                <a:blip r:embed="rId12">
                  <a:alphaModFix/>
                </a:blip>
                <a:srcRect/>
                <a:stretch/>
              </p:blipFill>
              <p:spPr>
                <a:xfrm>
                  <a:off x="13338500" y="4751511"/>
                  <a:ext cx="1192025" cy="1192025"/>
                </a:xfrm>
                <a:prstGeom prst="rect">
                  <a:avLst/>
                </a:prstGeom>
                <a:noFill/>
                <a:ln>
                  <a:noFill/>
                </a:ln>
              </p:spPr>
            </p:pic>
            <p:pic>
              <p:nvPicPr>
                <p:cNvPr id="617" name="Google Shape;617;p17"/>
                <p:cNvPicPr preferRelativeResize="0"/>
                <p:nvPr/>
              </p:nvPicPr>
              <p:blipFill rotWithShape="1">
                <a:blip r:embed="rId13">
                  <a:alphaModFix/>
                </a:blip>
                <a:srcRect/>
                <a:stretch/>
              </p:blipFill>
              <p:spPr>
                <a:xfrm>
                  <a:off x="12439425" y="4751511"/>
                  <a:ext cx="1192025" cy="1192025"/>
                </a:xfrm>
                <a:prstGeom prst="rect">
                  <a:avLst/>
                </a:prstGeom>
                <a:noFill/>
                <a:ln>
                  <a:noFill/>
                </a:ln>
              </p:spPr>
            </p:pic>
            <p:pic>
              <p:nvPicPr>
                <p:cNvPr id="618" name="Google Shape;618;p17"/>
                <p:cNvPicPr preferRelativeResize="0"/>
                <p:nvPr/>
              </p:nvPicPr>
              <p:blipFill rotWithShape="1">
                <a:blip r:embed="rId14">
                  <a:alphaModFix/>
                </a:blip>
                <a:srcRect/>
                <a:stretch/>
              </p:blipFill>
              <p:spPr>
                <a:xfrm>
                  <a:off x="13338500" y="3192511"/>
                  <a:ext cx="1192025" cy="1192025"/>
                </a:xfrm>
                <a:prstGeom prst="rect">
                  <a:avLst/>
                </a:prstGeom>
                <a:noFill/>
                <a:ln>
                  <a:noFill/>
                </a:ln>
              </p:spPr>
            </p:pic>
            <p:pic>
              <p:nvPicPr>
                <p:cNvPr id="619" name="Google Shape;619;p17"/>
                <p:cNvPicPr preferRelativeResize="0"/>
                <p:nvPr/>
              </p:nvPicPr>
              <p:blipFill rotWithShape="1">
                <a:blip r:embed="rId15">
                  <a:alphaModFix/>
                </a:blip>
                <a:srcRect/>
                <a:stretch/>
              </p:blipFill>
              <p:spPr>
                <a:xfrm>
                  <a:off x="12003425" y="3954511"/>
                  <a:ext cx="1192025" cy="1192025"/>
                </a:xfrm>
                <a:prstGeom prst="rect">
                  <a:avLst/>
                </a:prstGeom>
                <a:noFill/>
                <a:ln>
                  <a:noFill/>
                </a:ln>
              </p:spPr>
            </p:pic>
            <p:pic>
              <p:nvPicPr>
                <p:cNvPr id="620" name="Google Shape;620;p17"/>
                <p:cNvPicPr preferRelativeResize="0"/>
                <p:nvPr/>
              </p:nvPicPr>
              <p:blipFill rotWithShape="1">
                <a:blip r:embed="rId16">
                  <a:alphaModFix/>
                </a:blip>
                <a:srcRect/>
                <a:stretch/>
              </p:blipFill>
              <p:spPr>
                <a:xfrm>
                  <a:off x="11555550" y="4751511"/>
                  <a:ext cx="1192025" cy="1192025"/>
                </a:xfrm>
                <a:prstGeom prst="rect">
                  <a:avLst/>
                </a:prstGeom>
                <a:noFill/>
                <a:ln>
                  <a:noFill/>
                </a:ln>
              </p:spPr>
            </p:pic>
          </p:grpSp>
        </p:grpSp>
        <p:pic>
          <p:nvPicPr>
            <p:cNvPr id="621" name="Google Shape;621;p17"/>
            <p:cNvPicPr preferRelativeResize="0"/>
            <p:nvPr/>
          </p:nvPicPr>
          <p:blipFill rotWithShape="1">
            <a:blip r:embed="rId17">
              <a:alphaModFix/>
            </a:blip>
            <a:srcRect/>
            <a:stretch/>
          </p:blipFill>
          <p:spPr>
            <a:xfrm>
              <a:off x="8252538" y="-17550"/>
              <a:ext cx="963175" cy="963175"/>
            </a:xfrm>
            <a:prstGeom prst="rect">
              <a:avLst/>
            </a:prstGeom>
            <a:noFill/>
            <a:ln>
              <a:noFill/>
            </a:ln>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
          <p:cNvSpPr txBox="1"/>
          <p:nvPr/>
        </p:nvSpPr>
        <p:spPr>
          <a:xfrm>
            <a:off x="862676" y="1763110"/>
            <a:ext cx="6984124" cy="3685614"/>
          </a:xfrm>
          <a:prstGeom prst="rect">
            <a:avLst/>
          </a:prstGeom>
          <a:noFill/>
          <a:ln>
            <a:noFill/>
          </a:ln>
        </p:spPr>
        <p:txBody>
          <a:bodyPr spcFirstLastPara="1" wrap="square" lIns="60950" tIns="30475" rIns="60950" bIns="30475" anchor="t" anchorCtr="0">
            <a:spAutoFit/>
          </a:bodyPr>
          <a:lstStyle/>
          <a:p>
            <a:pPr lvl="0">
              <a:buSzPts val="4800"/>
            </a:pPr>
            <a:r>
              <a:rPr lang="en-US" sz="4800" b="1" dirty="0">
                <a:solidFill>
                  <a:srgbClr val="BC0A80"/>
                </a:solidFill>
                <a:latin typeface="Signika"/>
                <a:ea typeface="Signika"/>
                <a:cs typeface="Signika"/>
                <a:sym typeface="Signika"/>
              </a:rPr>
              <a:t>You should now:</a:t>
            </a:r>
            <a:endParaRPr lang="en-US" sz="900" dirty="0"/>
          </a:p>
          <a:p>
            <a:pPr marL="304800" marR="0" lvl="0" indent="-304800" algn="l" rtl="0">
              <a:lnSpc>
                <a:spcPct val="150000"/>
              </a:lnSpc>
              <a:spcBef>
                <a:spcPts val="0"/>
              </a:spcBef>
              <a:spcAft>
                <a:spcPts val="0"/>
              </a:spcAft>
              <a:buClr>
                <a:srgbClr val="BC0A80"/>
              </a:buClr>
              <a:buSzPts val="2500"/>
              <a:buFont typeface="Signika"/>
              <a:buChar char="■"/>
            </a:pPr>
            <a:r>
              <a:rPr lang="en-US" sz="2500" dirty="0" smtClean="0">
                <a:solidFill>
                  <a:schemeClr val="dk1"/>
                </a:solidFill>
                <a:latin typeface="Signika"/>
                <a:ea typeface="Signika"/>
                <a:cs typeface="Signika"/>
                <a:sym typeface="Signika"/>
              </a:rPr>
              <a:t>Be able to explain SQL</a:t>
            </a:r>
            <a:endParaRPr lang="en-US" sz="2500" dirty="0" smtClean="0">
              <a:solidFill>
                <a:schemeClr val="dk1"/>
              </a:solidFill>
              <a:latin typeface="Signika"/>
              <a:ea typeface="Signika"/>
              <a:cs typeface="Signika"/>
              <a:sym typeface="Signika"/>
            </a:endParaRPr>
          </a:p>
          <a:p>
            <a:pPr marL="304800" marR="0" lvl="0" indent="-304800" algn="l" rtl="0">
              <a:lnSpc>
                <a:spcPct val="150000"/>
              </a:lnSpc>
              <a:spcBef>
                <a:spcPts val="0"/>
              </a:spcBef>
              <a:spcAft>
                <a:spcPts val="0"/>
              </a:spcAft>
              <a:buClr>
                <a:srgbClr val="BC0A80"/>
              </a:buClr>
              <a:buSzPts val="2500"/>
              <a:buFont typeface="Signika"/>
              <a:buChar char="■"/>
            </a:pPr>
            <a:r>
              <a:rPr lang="en-US" sz="2500" b="0" i="0" u="none" strike="noStrike" cap="none" dirty="0" smtClean="0">
                <a:solidFill>
                  <a:schemeClr val="dk1"/>
                </a:solidFill>
                <a:latin typeface="Signika"/>
                <a:ea typeface="Signika"/>
                <a:cs typeface="Signika"/>
                <a:sym typeface="Signika"/>
              </a:rPr>
              <a:t>Be able to explain DDL, DML, DCL</a:t>
            </a:r>
          </a:p>
          <a:p>
            <a:pPr marL="304800" marR="0" lvl="0" indent="-304800" algn="l" rtl="0">
              <a:lnSpc>
                <a:spcPct val="150000"/>
              </a:lnSpc>
              <a:spcBef>
                <a:spcPts val="0"/>
              </a:spcBef>
              <a:spcAft>
                <a:spcPts val="0"/>
              </a:spcAft>
              <a:buClr>
                <a:srgbClr val="BC0A80"/>
              </a:buClr>
              <a:buSzPts val="2500"/>
              <a:buFont typeface="Signika"/>
              <a:buChar char="■"/>
            </a:pPr>
            <a:r>
              <a:rPr lang="en-US" sz="2500" dirty="0" smtClean="0">
                <a:solidFill>
                  <a:schemeClr val="dk1"/>
                </a:solidFill>
                <a:latin typeface="Signika"/>
                <a:ea typeface="Signika"/>
                <a:cs typeface="Signika"/>
                <a:sym typeface="Signika"/>
              </a:rPr>
              <a:t>Be able to explain SQL Constraints</a:t>
            </a:r>
            <a:endParaRPr lang="en-US" sz="2500" b="0" i="0" u="none" strike="noStrike" cap="none" dirty="0" smtClean="0">
              <a:solidFill>
                <a:schemeClr val="dk1"/>
              </a:solidFill>
              <a:latin typeface="Signika"/>
              <a:ea typeface="Signika"/>
              <a:cs typeface="Signika"/>
              <a:sym typeface="Signika"/>
            </a:endParaRPr>
          </a:p>
          <a:p>
            <a:pPr marL="304800" marR="0" lvl="0" indent="-304800" algn="l" rtl="0">
              <a:lnSpc>
                <a:spcPct val="150000"/>
              </a:lnSpc>
              <a:spcBef>
                <a:spcPts val="0"/>
              </a:spcBef>
              <a:spcAft>
                <a:spcPts val="0"/>
              </a:spcAft>
              <a:buClr>
                <a:srgbClr val="BC0A80"/>
              </a:buClr>
              <a:buSzPts val="2500"/>
              <a:buFont typeface="Signika"/>
              <a:buChar char="■"/>
            </a:pPr>
            <a:r>
              <a:rPr lang="en-US" sz="2500" b="0" i="0" u="none" strike="noStrike" cap="none" dirty="0" smtClean="0">
                <a:solidFill>
                  <a:schemeClr val="dk1"/>
                </a:solidFill>
                <a:latin typeface="Signika"/>
                <a:ea typeface="Signika"/>
                <a:cs typeface="Signika"/>
                <a:sym typeface="Signika"/>
              </a:rPr>
              <a:t>Be able to use DDL Command</a:t>
            </a:r>
            <a:r>
              <a:rPr lang="en-US" sz="2500" b="0" i="0" u="none" strike="noStrike" cap="none" dirty="0">
                <a:solidFill>
                  <a:schemeClr val="dk1"/>
                </a:solidFill>
                <a:latin typeface="Signika"/>
                <a:ea typeface="Signika"/>
                <a:cs typeface="Signika"/>
                <a:sym typeface="Signika"/>
              </a:rPr>
              <a:t/>
            </a:r>
            <a:br>
              <a:rPr lang="en-US" sz="2500" b="0" i="0" u="none" strike="noStrike" cap="none" dirty="0">
                <a:solidFill>
                  <a:schemeClr val="dk1"/>
                </a:solidFill>
                <a:latin typeface="Signika"/>
                <a:ea typeface="Signika"/>
                <a:cs typeface="Signika"/>
                <a:sym typeface="Signika"/>
              </a:rPr>
            </a:br>
            <a:endParaRPr sz="2500" b="0" i="0" u="none" strike="noStrike" cap="none" dirty="0">
              <a:solidFill>
                <a:schemeClr val="dk1"/>
              </a:solidFill>
              <a:latin typeface="Signika"/>
              <a:ea typeface="Signika"/>
              <a:cs typeface="Signika"/>
              <a:sym typeface="Signika"/>
            </a:endParaRPr>
          </a:p>
        </p:txBody>
      </p:sp>
      <p:grpSp>
        <p:nvGrpSpPr>
          <p:cNvPr id="121" name="Google Shape;121;p2"/>
          <p:cNvGrpSpPr/>
          <p:nvPr/>
        </p:nvGrpSpPr>
        <p:grpSpPr>
          <a:xfrm>
            <a:off x="9109221" y="-23399"/>
            <a:ext cx="3586973" cy="7820582"/>
            <a:chOff x="6832087" y="-17550"/>
            <a:chExt cx="2690297" cy="5865583"/>
          </a:xfrm>
        </p:grpSpPr>
        <p:sp>
          <p:nvSpPr>
            <p:cNvPr id="122" name="Google Shape;122;p2"/>
            <p:cNvSpPr/>
            <p:nvPr/>
          </p:nvSpPr>
          <p:spPr>
            <a:xfrm>
              <a:off x="8716946" y="0"/>
              <a:ext cx="427500" cy="5143500"/>
            </a:xfrm>
            <a:prstGeom prst="rect">
              <a:avLst/>
            </a:prstGeom>
            <a:solidFill>
              <a:srgbClr val="70AD47"/>
            </a:solidFill>
            <a:ln>
              <a:noFill/>
            </a:ln>
          </p:spPr>
          <p:txBody>
            <a:bodyPr spcFirstLastPara="1" wrap="square" lIns="30500" tIns="30500" rIns="30500" bIns="305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Signika Light"/>
                <a:ea typeface="Signika Light"/>
                <a:cs typeface="Signika Light"/>
                <a:sym typeface="Signika Light"/>
              </a:endParaRPr>
            </a:p>
          </p:txBody>
        </p:sp>
        <p:grpSp>
          <p:nvGrpSpPr>
            <p:cNvPr id="123" name="Google Shape;123;p2"/>
            <p:cNvGrpSpPr/>
            <p:nvPr/>
          </p:nvGrpSpPr>
          <p:grpSpPr>
            <a:xfrm>
              <a:off x="6832087" y="1853575"/>
              <a:ext cx="2690297" cy="3994458"/>
              <a:chOff x="11118175" y="876998"/>
              <a:chExt cx="3412350" cy="5066538"/>
            </a:xfrm>
          </p:grpSpPr>
          <p:pic>
            <p:nvPicPr>
              <p:cNvPr id="124" name="Google Shape;124;p2"/>
              <p:cNvPicPr preferRelativeResize="0"/>
              <p:nvPr/>
            </p:nvPicPr>
            <p:blipFill rotWithShape="1">
              <a:blip r:embed="rId3">
                <a:alphaModFix/>
              </a:blip>
              <a:srcRect/>
              <a:stretch/>
            </p:blipFill>
            <p:spPr>
              <a:xfrm>
                <a:off x="12447025" y="1618748"/>
                <a:ext cx="1192025" cy="1192025"/>
              </a:xfrm>
              <a:prstGeom prst="rect">
                <a:avLst/>
              </a:prstGeom>
              <a:noFill/>
              <a:ln>
                <a:noFill/>
              </a:ln>
            </p:spPr>
          </p:pic>
          <p:pic>
            <p:nvPicPr>
              <p:cNvPr id="125" name="Google Shape;125;p2"/>
              <p:cNvPicPr preferRelativeResize="0"/>
              <p:nvPr/>
            </p:nvPicPr>
            <p:blipFill rotWithShape="1">
              <a:blip r:embed="rId4">
                <a:alphaModFix/>
              </a:blip>
              <a:srcRect/>
              <a:stretch/>
            </p:blipFill>
            <p:spPr>
              <a:xfrm>
                <a:off x="12901125" y="2415748"/>
                <a:ext cx="1192025" cy="1192025"/>
              </a:xfrm>
              <a:prstGeom prst="rect">
                <a:avLst/>
              </a:prstGeom>
              <a:noFill/>
              <a:ln>
                <a:noFill/>
              </a:ln>
            </p:spPr>
          </p:pic>
          <p:pic>
            <p:nvPicPr>
              <p:cNvPr id="126" name="Google Shape;126;p2"/>
              <p:cNvPicPr preferRelativeResize="0"/>
              <p:nvPr/>
            </p:nvPicPr>
            <p:blipFill rotWithShape="1">
              <a:blip r:embed="rId5">
                <a:alphaModFix/>
              </a:blip>
              <a:srcRect/>
              <a:stretch/>
            </p:blipFill>
            <p:spPr>
              <a:xfrm>
                <a:off x="11566050" y="3192498"/>
                <a:ext cx="1192025" cy="1192025"/>
              </a:xfrm>
              <a:prstGeom prst="rect">
                <a:avLst/>
              </a:prstGeom>
              <a:noFill/>
              <a:ln>
                <a:noFill/>
              </a:ln>
            </p:spPr>
          </p:pic>
          <p:pic>
            <p:nvPicPr>
              <p:cNvPr id="127" name="Google Shape;127;p2"/>
              <p:cNvPicPr preferRelativeResize="0"/>
              <p:nvPr/>
            </p:nvPicPr>
            <p:blipFill rotWithShape="1">
              <a:blip r:embed="rId6">
                <a:alphaModFix/>
              </a:blip>
              <a:srcRect/>
              <a:stretch/>
            </p:blipFill>
            <p:spPr>
              <a:xfrm>
                <a:off x="12002050" y="2415748"/>
                <a:ext cx="1192025" cy="1192025"/>
              </a:xfrm>
              <a:prstGeom prst="rect">
                <a:avLst/>
              </a:prstGeom>
              <a:noFill/>
              <a:ln>
                <a:noFill/>
              </a:ln>
            </p:spPr>
          </p:pic>
          <p:pic>
            <p:nvPicPr>
              <p:cNvPr id="128" name="Google Shape;128;p2"/>
              <p:cNvPicPr preferRelativeResize="0"/>
              <p:nvPr/>
            </p:nvPicPr>
            <p:blipFill rotWithShape="1">
              <a:blip r:embed="rId7">
                <a:alphaModFix/>
              </a:blip>
              <a:srcRect/>
              <a:stretch/>
            </p:blipFill>
            <p:spPr>
              <a:xfrm>
                <a:off x="12901125" y="876998"/>
                <a:ext cx="1192025" cy="1192025"/>
              </a:xfrm>
              <a:prstGeom prst="rect">
                <a:avLst/>
              </a:prstGeom>
              <a:noFill/>
              <a:ln>
                <a:noFill/>
              </a:ln>
            </p:spPr>
          </p:pic>
          <p:pic>
            <p:nvPicPr>
              <p:cNvPr id="129" name="Google Shape;129;p2"/>
              <p:cNvPicPr preferRelativeResize="0"/>
              <p:nvPr/>
            </p:nvPicPr>
            <p:blipFill rotWithShape="1">
              <a:blip r:embed="rId8">
                <a:alphaModFix/>
              </a:blip>
              <a:srcRect/>
              <a:stretch/>
            </p:blipFill>
            <p:spPr>
              <a:xfrm>
                <a:off x="11566050" y="1618748"/>
                <a:ext cx="1192025" cy="1192025"/>
              </a:xfrm>
              <a:prstGeom prst="rect">
                <a:avLst/>
              </a:prstGeom>
              <a:noFill/>
              <a:ln>
                <a:noFill/>
              </a:ln>
            </p:spPr>
          </p:pic>
          <p:pic>
            <p:nvPicPr>
              <p:cNvPr id="130" name="Google Shape;130;p2"/>
              <p:cNvPicPr preferRelativeResize="0"/>
              <p:nvPr/>
            </p:nvPicPr>
            <p:blipFill rotWithShape="1">
              <a:blip r:embed="rId9">
                <a:alphaModFix/>
              </a:blip>
              <a:srcRect/>
              <a:stretch/>
            </p:blipFill>
            <p:spPr>
              <a:xfrm>
                <a:off x="12447025" y="3192498"/>
                <a:ext cx="1192025" cy="1192025"/>
              </a:xfrm>
              <a:prstGeom prst="rect">
                <a:avLst/>
              </a:prstGeom>
              <a:noFill/>
              <a:ln>
                <a:noFill/>
              </a:ln>
            </p:spPr>
          </p:pic>
          <p:pic>
            <p:nvPicPr>
              <p:cNvPr id="131" name="Google Shape;131;p2"/>
              <p:cNvPicPr preferRelativeResize="0"/>
              <p:nvPr/>
            </p:nvPicPr>
            <p:blipFill rotWithShape="1">
              <a:blip r:embed="rId10">
                <a:alphaModFix/>
              </a:blip>
              <a:srcRect/>
              <a:stretch/>
            </p:blipFill>
            <p:spPr>
              <a:xfrm>
                <a:off x="11118175" y="2415748"/>
                <a:ext cx="1192025" cy="1192025"/>
              </a:xfrm>
              <a:prstGeom prst="rect">
                <a:avLst/>
              </a:prstGeom>
              <a:noFill/>
              <a:ln>
                <a:noFill/>
              </a:ln>
            </p:spPr>
          </p:pic>
          <p:pic>
            <p:nvPicPr>
              <p:cNvPr id="132" name="Google Shape;132;p2"/>
              <p:cNvPicPr preferRelativeResize="0"/>
              <p:nvPr/>
            </p:nvPicPr>
            <p:blipFill rotWithShape="1">
              <a:blip r:embed="rId10">
                <a:alphaModFix/>
              </a:blip>
              <a:srcRect/>
              <a:stretch/>
            </p:blipFill>
            <p:spPr>
              <a:xfrm>
                <a:off x="12884400" y="3954511"/>
                <a:ext cx="1192025" cy="1192025"/>
              </a:xfrm>
              <a:prstGeom prst="rect">
                <a:avLst/>
              </a:prstGeom>
              <a:noFill/>
              <a:ln>
                <a:noFill/>
              </a:ln>
            </p:spPr>
          </p:pic>
          <p:pic>
            <p:nvPicPr>
              <p:cNvPr id="133" name="Google Shape;133;p2"/>
              <p:cNvPicPr preferRelativeResize="0"/>
              <p:nvPr/>
            </p:nvPicPr>
            <p:blipFill rotWithShape="1">
              <a:blip r:embed="rId11">
                <a:alphaModFix/>
              </a:blip>
              <a:srcRect/>
              <a:stretch/>
            </p:blipFill>
            <p:spPr>
              <a:xfrm>
                <a:off x="13338500" y="4751511"/>
                <a:ext cx="1192025" cy="1192025"/>
              </a:xfrm>
              <a:prstGeom prst="rect">
                <a:avLst/>
              </a:prstGeom>
              <a:noFill/>
              <a:ln>
                <a:noFill/>
              </a:ln>
            </p:spPr>
          </p:pic>
          <p:pic>
            <p:nvPicPr>
              <p:cNvPr id="134" name="Google Shape;134;p2"/>
              <p:cNvPicPr preferRelativeResize="0"/>
              <p:nvPr/>
            </p:nvPicPr>
            <p:blipFill rotWithShape="1">
              <a:blip r:embed="rId12">
                <a:alphaModFix/>
              </a:blip>
              <a:srcRect/>
              <a:stretch/>
            </p:blipFill>
            <p:spPr>
              <a:xfrm>
                <a:off x="12439425" y="4751511"/>
                <a:ext cx="1192025" cy="1192025"/>
              </a:xfrm>
              <a:prstGeom prst="rect">
                <a:avLst/>
              </a:prstGeom>
              <a:noFill/>
              <a:ln>
                <a:noFill/>
              </a:ln>
            </p:spPr>
          </p:pic>
          <p:pic>
            <p:nvPicPr>
              <p:cNvPr id="135" name="Google Shape;135;p2"/>
              <p:cNvPicPr preferRelativeResize="0"/>
              <p:nvPr/>
            </p:nvPicPr>
            <p:blipFill rotWithShape="1">
              <a:blip r:embed="rId13">
                <a:alphaModFix/>
              </a:blip>
              <a:srcRect/>
              <a:stretch/>
            </p:blipFill>
            <p:spPr>
              <a:xfrm>
                <a:off x="13338500" y="3192511"/>
                <a:ext cx="1192025" cy="1192025"/>
              </a:xfrm>
              <a:prstGeom prst="rect">
                <a:avLst/>
              </a:prstGeom>
              <a:noFill/>
              <a:ln>
                <a:noFill/>
              </a:ln>
            </p:spPr>
          </p:pic>
          <p:pic>
            <p:nvPicPr>
              <p:cNvPr id="136" name="Google Shape;136;p2"/>
              <p:cNvPicPr preferRelativeResize="0"/>
              <p:nvPr/>
            </p:nvPicPr>
            <p:blipFill rotWithShape="1">
              <a:blip r:embed="rId14">
                <a:alphaModFix/>
              </a:blip>
              <a:srcRect/>
              <a:stretch/>
            </p:blipFill>
            <p:spPr>
              <a:xfrm>
                <a:off x="12003425" y="3954511"/>
                <a:ext cx="1192025" cy="1192025"/>
              </a:xfrm>
              <a:prstGeom prst="rect">
                <a:avLst/>
              </a:prstGeom>
              <a:noFill/>
              <a:ln>
                <a:noFill/>
              </a:ln>
            </p:spPr>
          </p:pic>
          <p:pic>
            <p:nvPicPr>
              <p:cNvPr id="137" name="Google Shape;137;p2"/>
              <p:cNvPicPr preferRelativeResize="0"/>
              <p:nvPr/>
            </p:nvPicPr>
            <p:blipFill rotWithShape="1">
              <a:blip r:embed="rId15">
                <a:alphaModFix/>
              </a:blip>
              <a:srcRect/>
              <a:stretch/>
            </p:blipFill>
            <p:spPr>
              <a:xfrm>
                <a:off x="11555550" y="4751511"/>
                <a:ext cx="1192025" cy="1192025"/>
              </a:xfrm>
              <a:prstGeom prst="rect">
                <a:avLst/>
              </a:prstGeom>
              <a:noFill/>
              <a:ln>
                <a:noFill/>
              </a:ln>
            </p:spPr>
          </p:pic>
        </p:grpSp>
        <p:pic>
          <p:nvPicPr>
            <p:cNvPr id="138" name="Google Shape;138;p2"/>
            <p:cNvPicPr preferRelativeResize="0"/>
            <p:nvPr/>
          </p:nvPicPr>
          <p:blipFill rotWithShape="1">
            <a:blip r:embed="rId16">
              <a:alphaModFix/>
            </a:blip>
            <a:srcRect/>
            <a:stretch/>
          </p:blipFill>
          <p:spPr>
            <a:xfrm>
              <a:off x="8252538" y="-17550"/>
              <a:ext cx="963175" cy="963175"/>
            </a:xfrm>
            <a:prstGeom prst="rect">
              <a:avLst/>
            </a:prstGeom>
            <a:noFill/>
            <a:ln>
              <a:noFill/>
            </a:ln>
          </p:spPr>
        </p:pic>
      </p:grpSp>
    </p:spTree>
    <p:extLst>
      <p:ext uri="{BB962C8B-B14F-4D97-AF65-F5344CB8AC3E}">
        <p14:creationId xmlns:p14="http://schemas.microsoft.com/office/powerpoint/2010/main" val="428878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
          <p:cNvSpPr txBox="1"/>
          <p:nvPr/>
        </p:nvSpPr>
        <p:spPr>
          <a:xfrm>
            <a:off x="762000" y="533400"/>
            <a:ext cx="6657600" cy="4970581"/>
          </a:xfrm>
          <a:prstGeom prst="rect">
            <a:avLst/>
          </a:prstGeom>
          <a:noFill/>
          <a:ln>
            <a:noFill/>
          </a:ln>
        </p:spPr>
        <p:txBody>
          <a:bodyPr spcFirstLastPara="1" wrap="square" lIns="60950" tIns="30475" rIns="60950" bIns="30475"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0" u="none" strike="noStrike" cap="none" dirty="0">
                <a:solidFill>
                  <a:srgbClr val="BC0A80"/>
                </a:solidFill>
                <a:latin typeface="Signika"/>
                <a:ea typeface="Signika"/>
                <a:cs typeface="Signika"/>
                <a:sym typeface="Signika"/>
              </a:rPr>
              <a:t>Today's session:</a:t>
            </a:r>
            <a:endParaRPr sz="9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500"/>
              <a:buFont typeface="Arial"/>
              <a:buNone/>
            </a:pPr>
            <a:endParaRPr sz="2500" b="1" i="0" u="none" strike="noStrike" cap="none" dirty="0">
              <a:solidFill>
                <a:schemeClr val="dk1"/>
              </a:solidFill>
              <a:latin typeface="Signika"/>
              <a:ea typeface="Signika"/>
              <a:cs typeface="Signika"/>
              <a:sym typeface="Signika"/>
            </a:endParaRPr>
          </a:p>
          <a:p>
            <a:pPr marL="0" marR="0" lvl="0" indent="0" algn="l" rtl="0">
              <a:lnSpc>
                <a:spcPct val="100000"/>
              </a:lnSpc>
              <a:spcBef>
                <a:spcPts val="0"/>
              </a:spcBef>
              <a:spcAft>
                <a:spcPts val="0"/>
              </a:spcAft>
              <a:buClr>
                <a:schemeClr val="dk1"/>
              </a:buClr>
              <a:buSzPts val="1100"/>
              <a:buFont typeface="Arial"/>
              <a:buNone/>
            </a:pPr>
            <a:r>
              <a:rPr lang="en-US" sz="2500" b="1" i="0" u="none" strike="noStrike" cap="none" dirty="0" smtClean="0">
                <a:solidFill>
                  <a:schemeClr val="dk1"/>
                </a:solidFill>
                <a:latin typeface="Signika"/>
                <a:ea typeface="Signika"/>
                <a:cs typeface="Signika"/>
                <a:sym typeface="Signika"/>
              </a:rPr>
              <a:t>Understand SQL:</a:t>
            </a:r>
            <a:endParaRPr sz="2500" b="1" i="0" u="none" strike="noStrike" cap="none" dirty="0" smtClean="0">
              <a:solidFill>
                <a:schemeClr val="dk1"/>
              </a:solidFill>
              <a:latin typeface="Signika"/>
              <a:ea typeface="Signika"/>
              <a:cs typeface="Signika"/>
              <a:sym typeface="Signika"/>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dirty="0">
              <a:solidFill>
                <a:schemeClr val="dk1"/>
              </a:solidFill>
              <a:latin typeface="Signika"/>
              <a:ea typeface="Signika"/>
              <a:cs typeface="Signika"/>
              <a:sym typeface="Signika"/>
            </a:endParaRPr>
          </a:p>
          <a:p>
            <a:pPr marL="304800" marR="0" lvl="0" indent="-304800" algn="l" rtl="0">
              <a:lnSpc>
                <a:spcPct val="150000"/>
              </a:lnSpc>
              <a:spcBef>
                <a:spcPts val="0"/>
              </a:spcBef>
              <a:spcAft>
                <a:spcPts val="0"/>
              </a:spcAft>
              <a:buClr>
                <a:srgbClr val="BC0A80"/>
              </a:buClr>
              <a:buSzPts val="2500"/>
              <a:buFont typeface="Signika"/>
              <a:buChar char="■"/>
            </a:pPr>
            <a:r>
              <a:rPr lang="en-US" sz="2500" dirty="0" smtClean="0">
                <a:solidFill>
                  <a:schemeClr val="dk1"/>
                </a:solidFill>
                <a:latin typeface="Signika"/>
                <a:ea typeface="Signika"/>
                <a:cs typeface="Signika"/>
                <a:sym typeface="Signika"/>
              </a:rPr>
              <a:t>Be able to explain SQL</a:t>
            </a:r>
            <a:endParaRPr lang="en-US" sz="2500" dirty="0" smtClean="0">
              <a:solidFill>
                <a:schemeClr val="dk1"/>
              </a:solidFill>
              <a:latin typeface="Signika"/>
              <a:ea typeface="Signika"/>
              <a:cs typeface="Signika"/>
              <a:sym typeface="Signika"/>
            </a:endParaRPr>
          </a:p>
          <a:p>
            <a:pPr marL="304800" marR="0" lvl="0" indent="-304800" algn="l" rtl="0">
              <a:lnSpc>
                <a:spcPct val="150000"/>
              </a:lnSpc>
              <a:spcBef>
                <a:spcPts val="0"/>
              </a:spcBef>
              <a:spcAft>
                <a:spcPts val="0"/>
              </a:spcAft>
              <a:buClr>
                <a:srgbClr val="BC0A80"/>
              </a:buClr>
              <a:buSzPts val="2500"/>
              <a:buFont typeface="Signika"/>
              <a:buChar char="■"/>
            </a:pPr>
            <a:r>
              <a:rPr lang="en-US" sz="2500" b="0" i="0" u="none" strike="noStrike" cap="none" dirty="0" smtClean="0">
                <a:solidFill>
                  <a:schemeClr val="dk1"/>
                </a:solidFill>
                <a:latin typeface="Signika"/>
                <a:ea typeface="Signika"/>
                <a:cs typeface="Signika"/>
                <a:sym typeface="Signika"/>
              </a:rPr>
              <a:t>Be able to explain DDL, DML, DCL</a:t>
            </a:r>
          </a:p>
          <a:p>
            <a:pPr marL="304800" marR="0" lvl="0" indent="-304800" algn="l" rtl="0">
              <a:lnSpc>
                <a:spcPct val="150000"/>
              </a:lnSpc>
              <a:spcBef>
                <a:spcPts val="0"/>
              </a:spcBef>
              <a:spcAft>
                <a:spcPts val="0"/>
              </a:spcAft>
              <a:buClr>
                <a:srgbClr val="BC0A80"/>
              </a:buClr>
              <a:buSzPts val="2500"/>
              <a:buFont typeface="Signika"/>
              <a:buChar char="■"/>
            </a:pPr>
            <a:r>
              <a:rPr lang="en-US" sz="2500" dirty="0" smtClean="0">
                <a:solidFill>
                  <a:schemeClr val="dk1"/>
                </a:solidFill>
                <a:latin typeface="Signika"/>
                <a:ea typeface="Signika"/>
                <a:cs typeface="Signika"/>
                <a:sym typeface="Signika"/>
              </a:rPr>
              <a:t>Be able to explain SQL Constraints</a:t>
            </a:r>
            <a:endParaRPr lang="en-US" sz="2500" b="0" i="0" u="none" strike="noStrike" cap="none" dirty="0" smtClean="0">
              <a:solidFill>
                <a:schemeClr val="dk1"/>
              </a:solidFill>
              <a:latin typeface="Signika"/>
              <a:ea typeface="Signika"/>
              <a:cs typeface="Signika"/>
              <a:sym typeface="Signika"/>
            </a:endParaRPr>
          </a:p>
          <a:p>
            <a:pPr marL="304800" marR="0" lvl="0" indent="-304800" algn="l" rtl="0">
              <a:lnSpc>
                <a:spcPct val="150000"/>
              </a:lnSpc>
              <a:spcBef>
                <a:spcPts val="0"/>
              </a:spcBef>
              <a:spcAft>
                <a:spcPts val="0"/>
              </a:spcAft>
              <a:buClr>
                <a:srgbClr val="BC0A80"/>
              </a:buClr>
              <a:buSzPts val="2500"/>
              <a:buFont typeface="Signika"/>
              <a:buChar char="■"/>
            </a:pPr>
            <a:r>
              <a:rPr lang="en-US" sz="2500" b="0" i="0" u="none" strike="noStrike" cap="none" dirty="0" smtClean="0">
                <a:solidFill>
                  <a:schemeClr val="dk1"/>
                </a:solidFill>
                <a:latin typeface="Signika"/>
                <a:ea typeface="Signika"/>
                <a:cs typeface="Signika"/>
                <a:sym typeface="Signika"/>
              </a:rPr>
              <a:t>Be able to use DDL Command</a:t>
            </a:r>
            <a:r>
              <a:rPr lang="en-US" sz="2500" b="0" i="0" u="none" strike="noStrike" cap="none" dirty="0">
                <a:solidFill>
                  <a:schemeClr val="dk1"/>
                </a:solidFill>
                <a:latin typeface="Signika"/>
                <a:ea typeface="Signika"/>
                <a:cs typeface="Signika"/>
                <a:sym typeface="Signika"/>
              </a:rPr>
              <a:t/>
            </a:r>
            <a:br>
              <a:rPr lang="en-US" sz="2500" b="0" i="0" u="none" strike="noStrike" cap="none" dirty="0">
                <a:solidFill>
                  <a:schemeClr val="dk1"/>
                </a:solidFill>
                <a:latin typeface="Signika"/>
                <a:ea typeface="Signika"/>
                <a:cs typeface="Signika"/>
                <a:sym typeface="Signika"/>
              </a:rPr>
            </a:br>
            <a:endParaRPr sz="2500" b="0" i="0" u="none" strike="noStrike" cap="none" dirty="0">
              <a:solidFill>
                <a:schemeClr val="dk1"/>
              </a:solidFill>
              <a:latin typeface="Signika"/>
              <a:ea typeface="Signika"/>
              <a:cs typeface="Signika"/>
              <a:sym typeface="Signika"/>
            </a:endParaRPr>
          </a:p>
        </p:txBody>
      </p:sp>
      <p:grpSp>
        <p:nvGrpSpPr>
          <p:cNvPr id="121" name="Google Shape;121;p2"/>
          <p:cNvGrpSpPr/>
          <p:nvPr/>
        </p:nvGrpSpPr>
        <p:grpSpPr>
          <a:xfrm>
            <a:off x="9109221" y="-23399"/>
            <a:ext cx="3586973" cy="7820582"/>
            <a:chOff x="6832087" y="-17550"/>
            <a:chExt cx="2690297" cy="5865583"/>
          </a:xfrm>
        </p:grpSpPr>
        <p:sp>
          <p:nvSpPr>
            <p:cNvPr id="122" name="Google Shape;122;p2"/>
            <p:cNvSpPr/>
            <p:nvPr/>
          </p:nvSpPr>
          <p:spPr>
            <a:xfrm>
              <a:off x="8716946" y="0"/>
              <a:ext cx="427500" cy="5143500"/>
            </a:xfrm>
            <a:prstGeom prst="rect">
              <a:avLst/>
            </a:prstGeom>
            <a:solidFill>
              <a:srgbClr val="70AD47"/>
            </a:solidFill>
            <a:ln>
              <a:noFill/>
            </a:ln>
          </p:spPr>
          <p:txBody>
            <a:bodyPr spcFirstLastPara="1" wrap="square" lIns="30500" tIns="30500" rIns="30500" bIns="305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Signika Light"/>
                <a:ea typeface="Signika Light"/>
                <a:cs typeface="Signika Light"/>
                <a:sym typeface="Signika Light"/>
              </a:endParaRPr>
            </a:p>
          </p:txBody>
        </p:sp>
        <p:grpSp>
          <p:nvGrpSpPr>
            <p:cNvPr id="123" name="Google Shape;123;p2"/>
            <p:cNvGrpSpPr/>
            <p:nvPr/>
          </p:nvGrpSpPr>
          <p:grpSpPr>
            <a:xfrm>
              <a:off x="6832087" y="1853575"/>
              <a:ext cx="2690297" cy="3994458"/>
              <a:chOff x="11118175" y="876998"/>
              <a:chExt cx="3412350" cy="5066538"/>
            </a:xfrm>
          </p:grpSpPr>
          <p:pic>
            <p:nvPicPr>
              <p:cNvPr id="124" name="Google Shape;124;p2"/>
              <p:cNvPicPr preferRelativeResize="0"/>
              <p:nvPr/>
            </p:nvPicPr>
            <p:blipFill rotWithShape="1">
              <a:blip r:embed="rId3">
                <a:alphaModFix/>
              </a:blip>
              <a:srcRect/>
              <a:stretch/>
            </p:blipFill>
            <p:spPr>
              <a:xfrm>
                <a:off x="12447025" y="1618748"/>
                <a:ext cx="1192025" cy="1192025"/>
              </a:xfrm>
              <a:prstGeom prst="rect">
                <a:avLst/>
              </a:prstGeom>
              <a:noFill/>
              <a:ln>
                <a:noFill/>
              </a:ln>
            </p:spPr>
          </p:pic>
          <p:pic>
            <p:nvPicPr>
              <p:cNvPr id="125" name="Google Shape;125;p2"/>
              <p:cNvPicPr preferRelativeResize="0"/>
              <p:nvPr/>
            </p:nvPicPr>
            <p:blipFill rotWithShape="1">
              <a:blip r:embed="rId4">
                <a:alphaModFix/>
              </a:blip>
              <a:srcRect/>
              <a:stretch/>
            </p:blipFill>
            <p:spPr>
              <a:xfrm>
                <a:off x="12901125" y="2415748"/>
                <a:ext cx="1192025" cy="1192025"/>
              </a:xfrm>
              <a:prstGeom prst="rect">
                <a:avLst/>
              </a:prstGeom>
              <a:noFill/>
              <a:ln>
                <a:noFill/>
              </a:ln>
            </p:spPr>
          </p:pic>
          <p:pic>
            <p:nvPicPr>
              <p:cNvPr id="126" name="Google Shape;126;p2"/>
              <p:cNvPicPr preferRelativeResize="0"/>
              <p:nvPr/>
            </p:nvPicPr>
            <p:blipFill rotWithShape="1">
              <a:blip r:embed="rId5">
                <a:alphaModFix/>
              </a:blip>
              <a:srcRect/>
              <a:stretch/>
            </p:blipFill>
            <p:spPr>
              <a:xfrm>
                <a:off x="11566050" y="3192498"/>
                <a:ext cx="1192025" cy="1192025"/>
              </a:xfrm>
              <a:prstGeom prst="rect">
                <a:avLst/>
              </a:prstGeom>
              <a:noFill/>
              <a:ln>
                <a:noFill/>
              </a:ln>
            </p:spPr>
          </p:pic>
          <p:pic>
            <p:nvPicPr>
              <p:cNvPr id="127" name="Google Shape;127;p2"/>
              <p:cNvPicPr preferRelativeResize="0"/>
              <p:nvPr/>
            </p:nvPicPr>
            <p:blipFill rotWithShape="1">
              <a:blip r:embed="rId6">
                <a:alphaModFix/>
              </a:blip>
              <a:srcRect/>
              <a:stretch/>
            </p:blipFill>
            <p:spPr>
              <a:xfrm>
                <a:off x="12002050" y="2415748"/>
                <a:ext cx="1192025" cy="1192025"/>
              </a:xfrm>
              <a:prstGeom prst="rect">
                <a:avLst/>
              </a:prstGeom>
              <a:noFill/>
              <a:ln>
                <a:noFill/>
              </a:ln>
            </p:spPr>
          </p:pic>
          <p:pic>
            <p:nvPicPr>
              <p:cNvPr id="128" name="Google Shape;128;p2"/>
              <p:cNvPicPr preferRelativeResize="0"/>
              <p:nvPr/>
            </p:nvPicPr>
            <p:blipFill rotWithShape="1">
              <a:blip r:embed="rId7">
                <a:alphaModFix/>
              </a:blip>
              <a:srcRect/>
              <a:stretch/>
            </p:blipFill>
            <p:spPr>
              <a:xfrm>
                <a:off x="12901125" y="876998"/>
                <a:ext cx="1192025" cy="1192025"/>
              </a:xfrm>
              <a:prstGeom prst="rect">
                <a:avLst/>
              </a:prstGeom>
              <a:noFill/>
              <a:ln>
                <a:noFill/>
              </a:ln>
            </p:spPr>
          </p:pic>
          <p:pic>
            <p:nvPicPr>
              <p:cNvPr id="129" name="Google Shape;129;p2"/>
              <p:cNvPicPr preferRelativeResize="0"/>
              <p:nvPr/>
            </p:nvPicPr>
            <p:blipFill rotWithShape="1">
              <a:blip r:embed="rId8">
                <a:alphaModFix/>
              </a:blip>
              <a:srcRect/>
              <a:stretch/>
            </p:blipFill>
            <p:spPr>
              <a:xfrm>
                <a:off x="11566050" y="1618748"/>
                <a:ext cx="1192025" cy="1192025"/>
              </a:xfrm>
              <a:prstGeom prst="rect">
                <a:avLst/>
              </a:prstGeom>
              <a:noFill/>
              <a:ln>
                <a:noFill/>
              </a:ln>
            </p:spPr>
          </p:pic>
          <p:pic>
            <p:nvPicPr>
              <p:cNvPr id="130" name="Google Shape;130;p2"/>
              <p:cNvPicPr preferRelativeResize="0"/>
              <p:nvPr/>
            </p:nvPicPr>
            <p:blipFill rotWithShape="1">
              <a:blip r:embed="rId9">
                <a:alphaModFix/>
              </a:blip>
              <a:srcRect/>
              <a:stretch/>
            </p:blipFill>
            <p:spPr>
              <a:xfrm>
                <a:off x="12447025" y="3192498"/>
                <a:ext cx="1192025" cy="1192025"/>
              </a:xfrm>
              <a:prstGeom prst="rect">
                <a:avLst/>
              </a:prstGeom>
              <a:noFill/>
              <a:ln>
                <a:noFill/>
              </a:ln>
            </p:spPr>
          </p:pic>
          <p:pic>
            <p:nvPicPr>
              <p:cNvPr id="131" name="Google Shape;131;p2"/>
              <p:cNvPicPr preferRelativeResize="0"/>
              <p:nvPr/>
            </p:nvPicPr>
            <p:blipFill rotWithShape="1">
              <a:blip r:embed="rId10">
                <a:alphaModFix/>
              </a:blip>
              <a:srcRect/>
              <a:stretch/>
            </p:blipFill>
            <p:spPr>
              <a:xfrm>
                <a:off x="11118175" y="2415748"/>
                <a:ext cx="1192025" cy="1192025"/>
              </a:xfrm>
              <a:prstGeom prst="rect">
                <a:avLst/>
              </a:prstGeom>
              <a:noFill/>
              <a:ln>
                <a:noFill/>
              </a:ln>
            </p:spPr>
          </p:pic>
          <p:pic>
            <p:nvPicPr>
              <p:cNvPr id="132" name="Google Shape;132;p2"/>
              <p:cNvPicPr preferRelativeResize="0"/>
              <p:nvPr/>
            </p:nvPicPr>
            <p:blipFill rotWithShape="1">
              <a:blip r:embed="rId10">
                <a:alphaModFix/>
              </a:blip>
              <a:srcRect/>
              <a:stretch/>
            </p:blipFill>
            <p:spPr>
              <a:xfrm>
                <a:off x="12884400" y="3954511"/>
                <a:ext cx="1192025" cy="1192025"/>
              </a:xfrm>
              <a:prstGeom prst="rect">
                <a:avLst/>
              </a:prstGeom>
              <a:noFill/>
              <a:ln>
                <a:noFill/>
              </a:ln>
            </p:spPr>
          </p:pic>
          <p:pic>
            <p:nvPicPr>
              <p:cNvPr id="133" name="Google Shape;133;p2"/>
              <p:cNvPicPr preferRelativeResize="0"/>
              <p:nvPr/>
            </p:nvPicPr>
            <p:blipFill rotWithShape="1">
              <a:blip r:embed="rId11">
                <a:alphaModFix/>
              </a:blip>
              <a:srcRect/>
              <a:stretch/>
            </p:blipFill>
            <p:spPr>
              <a:xfrm>
                <a:off x="13338500" y="4751511"/>
                <a:ext cx="1192025" cy="1192025"/>
              </a:xfrm>
              <a:prstGeom prst="rect">
                <a:avLst/>
              </a:prstGeom>
              <a:noFill/>
              <a:ln>
                <a:noFill/>
              </a:ln>
            </p:spPr>
          </p:pic>
          <p:pic>
            <p:nvPicPr>
              <p:cNvPr id="134" name="Google Shape;134;p2"/>
              <p:cNvPicPr preferRelativeResize="0"/>
              <p:nvPr/>
            </p:nvPicPr>
            <p:blipFill rotWithShape="1">
              <a:blip r:embed="rId12">
                <a:alphaModFix/>
              </a:blip>
              <a:srcRect/>
              <a:stretch/>
            </p:blipFill>
            <p:spPr>
              <a:xfrm>
                <a:off x="12439425" y="4751511"/>
                <a:ext cx="1192025" cy="1192025"/>
              </a:xfrm>
              <a:prstGeom prst="rect">
                <a:avLst/>
              </a:prstGeom>
              <a:noFill/>
              <a:ln>
                <a:noFill/>
              </a:ln>
            </p:spPr>
          </p:pic>
          <p:pic>
            <p:nvPicPr>
              <p:cNvPr id="135" name="Google Shape;135;p2"/>
              <p:cNvPicPr preferRelativeResize="0"/>
              <p:nvPr/>
            </p:nvPicPr>
            <p:blipFill rotWithShape="1">
              <a:blip r:embed="rId13">
                <a:alphaModFix/>
              </a:blip>
              <a:srcRect/>
              <a:stretch/>
            </p:blipFill>
            <p:spPr>
              <a:xfrm>
                <a:off x="13338500" y="3192511"/>
                <a:ext cx="1192025" cy="1192025"/>
              </a:xfrm>
              <a:prstGeom prst="rect">
                <a:avLst/>
              </a:prstGeom>
              <a:noFill/>
              <a:ln>
                <a:noFill/>
              </a:ln>
            </p:spPr>
          </p:pic>
          <p:pic>
            <p:nvPicPr>
              <p:cNvPr id="136" name="Google Shape;136;p2"/>
              <p:cNvPicPr preferRelativeResize="0"/>
              <p:nvPr/>
            </p:nvPicPr>
            <p:blipFill rotWithShape="1">
              <a:blip r:embed="rId14">
                <a:alphaModFix/>
              </a:blip>
              <a:srcRect/>
              <a:stretch/>
            </p:blipFill>
            <p:spPr>
              <a:xfrm>
                <a:off x="12003425" y="3954511"/>
                <a:ext cx="1192025" cy="1192025"/>
              </a:xfrm>
              <a:prstGeom prst="rect">
                <a:avLst/>
              </a:prstGeom>
              <a:noFill/>
              <a:ln>
                <a:noFill/>
              </a:ln>
            </p:spPr>
          </p:pic>
          <p:pic>
            <p:nvPicPr>
              <p:cNvPr id="137" name="Google Shape;137;p2"/>
              <p:cNvPicPr preferRelativeResize="0"/>
              <p:nvPr/>
            </p:nvPicPr>
            <p:blipFill rotWithShape="1">
              <a:blip r:embed="rId15">
                <a:alphaModFix/>
              </a:blip>
              <a:srcRect/>
              <a:stretch/>
            </p:blipFill>
            <p:spPr>
              <a:xfrm>
                <a:off x="11555550" y="4751511"/>
                <a:ext cx="1192025" cy="1192025"/>
              </a:xfrm>
              <a:prstGeom prst="rect">
                <a:avLst/>
              </a:prstGeom>
              <a:noFill/>
              <a:ln>
                <a:noFill/>
              </a:ln>
            </p:spPr>
          </p:pic>
        </p:grpSp>
        <p:pic>
          <p:nvPicPr>
            <p:cNvPr id="138" name="Google Shape;138;p2"/>
            <p:cNvPicPr preferRelativeResize="0"/>
            <p:nvPr/>
          </p:nvPicPr>
          <p:blipFill rotWithShape="1">
            <a:blip r:embed="rId16">
              <a:alphaModFix/>
            </a:blip>
            <a:srcRect/>
            <a:stretch/>
          </p:blipFill>
          <p:spPr>
            <a:xfrm>
              <a:off x="8252538" y="-17550"/>
              <a:ext cx="963175" cy="963175"/>
            </a:xfrm>
            <a:prstGeom prst="rect">
              <a:avLst/>
            </a:prstGeom>
            <a:noFill/>
            <a:ln>
              <a:noFill/>
            </a:ln>
          </p:spPr>
        </p:pic>
      </p:grpSp>
    </p:spTree>
    <p:extLst>
      <p:ext uri="{BB962C8B-B14F-4D97-AF65-F5344CB8AC3E}">
        <p14:creationId xmlns:p14="http://schemas.microsoft.com/office/powerpoint/2010/main" val="16292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15"/>
        <p:cNvGrpSpPr/>
        <p:nvPr/>
      </p:nvGrpSpPr>
      <p:grpSpPr>
        <a:xfrm>
          <a:off x="0" y="0"/>
          <a:ext cx="0" cy="0"/>
          <a:chOff x="0" y="0"/>
          <a:chExt cx="0" cy="0"/>
        </a:xfrm>
      </p:grpSpPr>
      <p:sp>
        <p:nvSpPr>
          <p:cNvPr id="116" name="Google Shape;116;p2"/>
          <p:cNvSpPr txBox="1"/>
          <p:nvPr/>
        </p:nvSpPr>
        <p:spPr>
          <a:xfrm>
            <a:off x="720000" y="1014676"/>
            <a:ext cx="6364200" cy="166230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dk1"/>
              </a:buClr>
              <a:buSzPts val="1100"/>
              <a:buFont typeface="Arial"/>
              <a:buNone/>
            </a:pPr>
            <a:r>
              <a:rPr lang="en-US" sz="6000" b="1" i="0" u="none" strike="noStrike" cap="none">
                <a:solidFill>
                  <a:schemeClr val="lt1"/>
                </a:solidFill>
                <a:latin typeface="Signika"/>
                <a:ea typeface="Signika"/>
                <a:cs typeface="Signika"/>
                <a:sym typeface="Signika"/>
              </a:rPr>
              <a:t>What is </a:t>
            </a:r>
            <a:endParaRPr sz="6000" b="1" i="0" u="none" strike="noStrike" cap="none">
              <a:solidFill>
                <a:schemeClr val="lt1"/>
              </a:solidFill>
              <a:latin typeface="Signika"/>
              <a:ea typeface="Signika"/>
              <a:cs typeface="Signika"/>
              <a:sym typeface="Signika"/>
            </a:endParaRPr>
          </a:p>
          <a:p>
            <a:pPr marL="0" marR="0" lvl="0" indent="0" algn="l" rtl="0">
              <a:lnSpc>
                <a:spcPct val="90000"/>
              </a:lnSpc>
              <a:spcBef>
                <a:spcPts val="0"/>
              </a:spcBef>
              <a:spcAft>
                <a:spcPts val="0"/>
              </a:spcAft>
              <a:buClr>
                <a:schemeClr val="dk1"/>
              </a:buClr>
              <a:buSzPts val="1100"/>
              <a:buFont typeface="Arial"/>
              <a:buNone/>
            </a:pPr>
            <a:r>
              <a:rPr lang="en-US" sz="6000" b="1" i="0" u="none" strike="noStrike" cap="none">
                <a:solidFill>
                  <a:schemeClr val="lt1"/>
                </a:solidFill>
                <a:latin typeface="Signika"/>
                <a:ea typeface="Signika"/>
                <a:cs typeface="Signika"/>
                <a:sym typeface="Signika"/>
              </a:rPr>
              <a:t>SQL</a:t>
            </a:r>
            <a:endParaRPr sz="6000" b="1" i="0" u="none" strike="noStrike" cap="none">
              <a:solidFill>
                <a:schemeClr val="lt1"/>
              </a:solidFill>
              <a:latin typeface="Signika"/>
              <a:ea typeface="Signika"/>
              <a:cs typeface="Signika"/>
              <a:sym typeface="Signika"/>
            </a:endParaRPr>
          </a:p>
        </p:txBody>
      </p:sp>
      <p:sp>
        <p:nvSpPr>
          <p:cNvPr id="117" name="Google Shape;117;p2"/>
          <p:cNvSpPr/>
          <p:nvPr/>
        </p:nvSpPr>
        <p:spPr>
          <a:xfrm>
            <a:off x="720000" y="2870675"/>
            <a:ext cx="4644300" cy="3538500"/>
          </a:xfrm>
          <a:prstGeom prst="rect">
            <a:avLst/>
          </a:prstGeom>
          <a:noFill/>
          <a:ln>
            <a:noFill/>
          </a:ln>
        </p:spPr>
        <p:txBody>
          <a:bodyPr spcFirstLastPara="1" wrap="square" lIns="60950" tIns="30475" rIns="60950" bIns="30475" anchor="t" anchorCtr="0">
            <a:noAutofit/>
          </a:bodyPr>
          <a:lstStyle/>
          <a:p>
            <a:pPr marL="457200" marR="0" lvl="0" indent="-368300" algn="l" rtl="0">
              <a:lnSpc>
                <a:spcPct val="100000"/>
              </a:lnSpc>
              <a:spcBef>
                <a:spcPts val="0"/>
              </a:spcBef>
              <a:spcAft>
                <a:spcPts val="0"/>
              </a:spcAft>
              <a:buClr>
                <a:srgbClr val="BC0A80"/>
              </a:buClr>
              <a:buSzPts val="2200"/>
              <a:buFont typeface="Signika Light"/>
              <a:buChar char="■"/>
            </a:pPr>
            <a:r>
              <a:rPr lang="en-US" sz="2200" b="0" i="0" u="none" strike="noStrike" cap="none">
                <a:solidFill>
                  <a:schemeClr val="lt1"/>
                </a:solidFill>
                <a:latin typeface="Signika Light"/>
                <a:ea typeface="Signika Light"/>
                <a:cs typeface="Signika Light"/>
                <a:sym typeface="Signika Light"/>
              </a:rPr>
              <a:t>SQL (Structured Query Language) is a powerful and essential tool for managing and manipulating data in relational databases.</a:t>
            </a:r>
            <a:endParaRPr sz="2200" b="0" i="0" u="none" strike="noStrike" cap="none">
              <a:solidFill>
                <a:schemeClr val="lt1"/>
              </a:solidFill>
              <a:latin typeface="Signika Light"/>
              <a:ea typeface="Signika Light"/>
              <a:cs typeface="Signika Light"/>
              <a:sym typeface="Signika Light"/>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Signika Light"/>
              <a:ea typeface="Signika Light"/>
              <a:cs typeface="Signika Light"/>
              <a:sym typeface="Signika Light"/>
            </a:endParaRPr>
          </a:p>
          <a:p>
            <a:pPr marL="457200" marR="0" lvl="0" indent="-368300" algn="l" rtl="0">
              <a:lnSpc>
                <a:spcPct val="100000"/>
              </a:lnSpc>
              <a:spcBef>
                <a:spcPts val="0"/>
              </a:spcBef>
              <a:spcAft>
                <a:spcPts val="0"/>
              </a:spcAft>
              <a:buClr>
                <a:srgbClr val="BC0A80"/>
              </a:buClr>
              <a:buSzPts val="2200"/>
              <a:buFont typeface="Signika Light"/>
              <a:buChar char="■"/>
            </a:pPr>
            <a:r>
              <a:rPr lang="en-US" sz="2200" b="0" i="0" u="none" strike="noStrike" cap="none">
                <a:solidFill>
                  <a:schemeClr val="lt1"/>
                </a:solidFill>
                <a:latin typeface="Signika Light"/>
                <a:ea typeface="Signika Light"/>
                <a:cs typeface="Signika Light"/>
                <a:sym typeface="Signika Light"/>
              </a:rPr>
              <a:t>SQL is a domain-specific language used for communicating with and extracting information from relational database management systems (RDBMS).</a:t>
            </a:r>
            <a:endParaRPr sz="2200" b="0" i="0" u="none" strike="noStrike" cap="none">
              <a:solidFill>
                <a:schemeClr val="lt1"/>
              </a:solidFill>
              <a:latin typeface="Signika Light"/>
              <a:ea typeface="Signika Light"/>
              <a:cs typeface="Signika Light"/>
              <a:sym typeface="Signika Light"/>
            </a:endParaRPr>
          </a:p>
          <a:p>
            <a:pPr marL="304800" marR="0" lvl="0" indent="0" algn="l" rtl="0">
              <a:lnSpc>
                <a:spcPct val="100000"/>
              </a:lnSpc>
              <a:spcBef>
                <a:spcPts val="0"/>
              </a:spcBef>
              <a:spcAft>
                <a:spcPts val="0"/>
              </a:spcAft>
              <a:buClr>
                <a:srgbClr val="000000"/>
              </a:buClr>
              <a:buSzPts val="2100"/>
              <a:buFont typeface="Arial"/>
              <a:buNone/>
            </a:pPr>
            <a:endParaRPr sz="2100" b="1" i="0" u="none" strike="noStrike" cap="none">
              <a:solidFill>
                <a:schemeClr val="lt1"/>
              </a:solidFill>
              <a:latin typeface="Signika"/>
              <a:ea typeface="Signika"/>
              <a:cs typeface="Signika"/>
              <a:sym typeface="Signika"/>
            </a:endParaRPr>
          </a:p>
        </p:txBody>
      </p:sp>
      <p:sp>
        <p:nvSpPr>
          <p:cNvPr id="118" name="Google Shape;118;p2"/>
          <p:cNvSpPr/>
          <p:nvPr/>
        </p:nvSpPr>
        <p:spPr>
          <a:xfrm>
            <a:off x="6807200" y="0"/>
            <a:ext cx="7315200" cy="6858000"/>
          </a:xfrm>
          <a:prstGeom prst="hexagon">
            <a:avLst>
              <a:gd name="adj" fmla="val 25000"/>
              <a:gd name="vf" fmla="val 115470"/>
            </a:avLst>
          </a:prstGeom>
          <a:solidFill>
            <a:srgbClr val="BC0A80"/>
          </a:solidFill>
          <a:ln>
            <a:noFill/>
          </a:ln>
        </p:spPr>
        <p:txBody>
          <a:bodyPr spcFirstLastPara="1" wrap="square" lIns="60950" tIns="60950" rIns="60950" bIns="6095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p:txBody>
      </p:sp>
      <p:pic>
        <p:nvPicPr>
          <p:cNvPr id="119" name="Google Shape;119;p2"/>
          <p:cNvPicPr preferRelativeResize="0"/>
          <p:nvPr/>
        </p:nvPicPr>
        <p:blipFill rotWithShape="1">
          <a:blip r:embed="rId3">
            <a:alphaModFix/>
          </a:blip>
          <a:srcRect l="7898" r="7897"/>
          <a:stretch/>
        </p:blipFill>
        <p:spPr>
          <a:xfrm>
            <a:off x="7444000" y="0"/>
            <a:ext cx="7816500" cy="6858000"/>
          </a:xfrm>
          <a:prstGeom prst="hexagon">
            <a:avLst>
              <a:gd name="adj" fmla="val 25000"/>
              <a:gd name="vf" fmla="val 115470"/>
            </a:avLst>
          </a:prstGeom>
          <a:noFill/>
          <a:ln>
            <a:noFill/>
          </a:ln>
        </p:spPr>
      </p:pic>
      <p:pic>
        <p:nvPicPr>
          <p:cNvPr id="120" name="Google Shape;120;p2"/>
          <p:cNvPicPr preferRelativeResize="0"/>
          <p:nvPr/>
        </p:nvPicPr>
        <p:blipFill rotWithShape="1">
          <a:blip r:embed="rId4">
            <a:alphaModFix/>
          </a:blip>
          <a:srcRect/>
          <a:stretch/>
        </p:blipFill>
        <p:spPr>
          <a:xfrm>
            <a:off x="5487900" y="1790100"/>
            <a:ext cx="2759600" cy="2759600"/>
          </a:xfrm>
          <a:prstGeom prst="rect">
            <a:avLst/>
          </a:prstGeom>
          <a:noFill/>
          <a:ln>
            <a:noFill/>
          </a:ln>
        </p:spPr>
      </p:pic>
      <p:grpSp>
        <p:nvGrpSpPr>
          <p:cNvPr id="121" name="Google Shape;121;p2"/>
          <p:cNvGrpSpPr/>
          <p:nvPr/>
        </p:nvGrpSpPr>
        <p:grpSpPr>
          <a:xfrm>
            <a:off x="10234739" y="-23399"/>
            <a:ext cx="2052572" cy="7197960"/>
            <a:chOff x="7676246" y="-17550"/>
            <a:chExt cx="1539467" cy="5398605"/>
          </a:xfrm>
        </p:grpSpPr>
        <p:grpSp>
          <p:nvGrpSpPr>
            <p:cNvPr id="122" name="Google Shape;122;p2"/>
            <p:cNvGrpSpPr/>
            <p:nvPr/>
          </p:nvGrpSpPr>
          <p:grpSpPr>
            <a:xfrm>
              <a:off x="7676246" y="0"/>
              <a:ext cx="1467652" cy="5381055"/>
              <a:chOff x="15352492" y="1"/>
              <a:chExt cx="2935304" cy="10762111"/>
            </a:xfrm>
          </p:grpSpPr>
          <p:sp>
            <p:nvSpPr>
              <p:cNvPr id="123" name="Google Shape;123;p2"/>
              <p:cNvSpPr/>
              <p:nvPr/>
            </p:nvSpPr>
            <p:spPr>
              <a:xfrm>
                <a:off x="17433020" y="1"/>
                <a:ext cx="854700" cy="10286700"/>
              </a:xfrm>
              <a:prstGeom prst="rect">
                <a:avLst/>
              </a:prstGeom>
              <a:solidFill>
                <a:srgbClr val="70AD47"/>
              </a:solidFill>
              <a:ln>
                <a:noFill/>
              </a:ln>
            </p:spPr>
            <p:txBody>
              <a:bodyPr spcFirstLastPara="1" wrap="square" lIns="30500" tIns="30500" rIns="30500" bIns="305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Signika Light"/>
                  <a:ea typeface="Signika Light"/>
                  <a:cs typeface="Signika Light"/>
                  <a:sym typeface="Signika Light"/>
                </a:endParaRPr>
              </a:p>
            </p:txBody>
          </p:sp>
          <p:grpSp>
            <p:nvGrpSpPr>
              <p:cNvPr id="124" name="Google Shape;124;p2"/>
              <p:cNvGrpSpPr/>
              <p:nvPr/>
            </p:nvGrpSpPr>
            <p:grpSpPr>
              <a:xfrm>
                <a:off x="15352492" y="6403876"/>
                <a:ext cx="2935304" cy="4358236"/>
                <a:chOff x="11118175" y="876998"/>
                <a:chExt cx="3412350" cy="5066538"/>
              </a:xfrm>
            </p:grpSpPr>
            <p:pic>
              <p:nvPicPr>
                <p:cNvPr id="125" name="Google Shape;125;p2"/>
                <p:cNvPicPr preferRelativeResize="0"/>
                <p:nvPr/>
              </p:nvPicPr>
              <p:blipFill rotWithShape="1">
                <a:blip r:embed="rId5">
                  <a:alphaModFix/>
                </a:blip>
                <a:srcRect/>
                <a:stretch/>
              </p:blipFill>
              <p:spPr>
                <a:xfrm>
                  <a:off x="12447025" y="1618748"/>
                  <a:ext cx="1192025" cy="1192025"/>
                </a:xfrm>
                <a:prstGeom prst="rect">
                  <a:avLst/>
                </a:prstGeom>
                <a:noFill/>
                <a:ln>
                  <a:noFill/>
                </a:ln>
              </p:spPr>
            </p:pic>
            <p:pic>
              <p:nvPicPr>
                <p:cNvPr id="126" name="Google Shape;126;p2"/>
                <p:cNvPicPr preferRelativeResize="0"/>
                <p:nvPr/>
              </p:nvPicPr>
              <p:blipFill rotWithShape="1">
                <a:blip r:embed="rId6">
                  <a:alphaModFix/>
                </a:blip>
                <a:srcRect/>
                <a:stretch/>
              </p:blipFill>
              <p:spPr>
                <a:xfrm>
                  <a:off x="12901125" y="2415748"/>
                  <a:ext cx="1192025" cy="1192025"/>
                </a:xfrm>
                <a:prstGeom prst="rect">
                  <a:avLst/>
                </a:prstGeom>
                <a:noFill/>
                <a:ln>
                  <a:noFill/>
                </a:ln>
              </p:spPr>
            </p:pic>
            <p:pic>
              <p:nvPicPr>
                <p:cNvPr id="127" name="Google Shape;127;p2"/>
                <p:cNvPicPr preferRelativeResize="0"/>
                <p:nvPr/>
              </p:nvPicPr>
              <p:blipFill rotWithShape="1">
                <a:blip r:embed="rId7">
                  <a:alphaModFix/>
                </a:blip>
                <a:srcRect/>
                <a:stretch/>
              </p:blipFill>
              <p:spPr>
                <a:xfrm>
                  <a:off x="11566050" y="3192498"/>
                  <a:ext cx="1192025" cy="1192025"/>
                </a:xfrm>
                <a:prstGeom prst="rect">
                  <a:avLst/>
                </a:prstGeom>
                <a:noFill/>
                <a:ln>
                  <a:noFill/>
                </a:ln>
              </p:spPr>
            </p:pic>
            <p:pic>
              <p:nvPicPr>
                <p:cNvPr id="128" name="Google Shape;128;p2"/>
                <p:cNvPicPr preferRelativeResize="0"/>
                <p:nvPr/>
              </p:nvPicPr>
              <p:blipFill rotWithShape="1">
                <a:blip r:embed="rId8">
                  <a:alphaModFix/>
                </a:blip>
                <a:srcRect/>
                <a:stretch/>
              </p:blipFill>
              <p:spPr>
                <a:xfrm>
                  <a:off x="12002050" y="2415748"/>
                  <a:ext cx="1192025" cy="1192025"/>
                </a:xfrm>
                <a:prstGeom prst="rect">
                  <a:avLst/>
                </a:prstGeom>
                <a:noFill/>
                <a:ln>
                  <a:noFill/>
                </a:ln>
              </p:spPr>
            </p:pic>
            <p:pic>
              <p:nvPicPr>
                <p:cNvPr id="129" name="Google Shape;129;p2"/>
                <p:cNvPicPr preferRelativeResize="0"/>
                <p:nvPr/>
              </p:nvPicPr>
              <p:blipFill rotWithShape="1">
                <a:blip r:embed="rId9">
                  <a:alphaModFix/>
                </a:blip>
                <a:srcRect/>
                <a:stretch/>
              </p:blipFill>
              <p:spPr>
                <a:xfrm>
                  <a:off x="12901125" y="876998"/>
                  <a:ext cx="1192025" cy="1192025"/>
                </a:xfrm>
                <a:prstGeom prst="rect">
                  <a:avLst/>
                </a:prstGeom>
                <a:noFill/>
                <a:ln>
                  <a:noFill/>
                </a:ln>
              </p:spPr>
            </p:pic>
            <p:pic>
              <p:nvPicPr>
                <p:cNvPr id="130" name="Google Shape;130;p2"/>
                <p:cNvPicPr preferRelativeResize="0"/>
                <p:nvPr/>
              </p:nvPicPr>
              <p:blipFill rotWithShape="1">
                <a:blip r:embed="rId10">
                  <a:alphaModFix/>
                </a:blip>
                <a:srcRect/>
                <a:stretch/>
              </p:blipFill>
              <p:spPr>
                <a:xfrm>
                  <a:off x="11566050" y="1618748"/>
                  <a:ext cx="1192025" cy="1192025"/>
                </a:xfrm>
                <a:prstGeom prst="rect">
                  <a:avLst/>
                </a:prstGeom>
                <a:noFill/>
                <a:ln>
                  <a:noFill/>
                </a:ln>
              </p:spPr>
            </p:pic>
            <p:pic>
              <p:nvPicPr>
                <p:cNvPr id="131" name="Google Shape;131;p2"/>
                <p:cNvPicPr preferRelativeResize="0"/>
                <p:nvPr/>
              </p:nvPicPr>
              <p:blipFill rotWithShape="1">
                <a:blip r:embed="rId11">
                  <a:alphaModFix/>
                </a:blip>
                <a:srcRect/>
                <a:stretch/>
              </p:blipFill>
              <p:spPr>
                <a:xfrm>
                  <a:off x="12447025" y="3192498"/>
                  <a:ext cx="1192025" cy="1192025"/>
                </a:xfrm>
                <a:prstGeom prst="rect">
                  <a:avLst/>
                </a:prstGeom>
                <a:noFill/>
                <a:ln>
                  <a:noFill/>
                </a:ln>
              </p:spPr>
            </p:pic>
            <p:pic>
              <p:nvPicPr>
                <p:cNvPr id="132" name="Google Shape;132;p2"/>
                <p:cNvPicPr preferRelativeResize="0"/>
                <p:nvPr/>
              </p:nvPicPr>
              <p:blipFill rotWithShape="1">
                <a:blip r:embed="rId12">
                  <a:alphaModFix/>
                </a:blip>
                <a:srcRect/>
                <a:stretch/>
              </p:blipFill>
              <p:spPr>
                <a:xfrm>
                  <a:off x="11118175" y="2415748"/>
                  <a:ext cx="1192025" cy="1192025"/>
                </a:xfrm>
                <a:prstGeom prst="rect">
                  <a:avLst/>
                </a:prstGeom>
                <a:noFill/>
                <a:ln>
                  <a:noFill/>
                </a:ln>
              </p:spPr>
            </p:pic>
            <p:pic>
              <p:nvPicPr>
                <p:cNvPr id="133" name="Google Shape;133;p2"/>
                <p:cNvPicPr preferRelativeResize="0"/>
                <p:nvPr/>
              </p:nvPicPr>
              <p:blipFill rotWithShape="1">
                <a:blip r:embed="rId12">
                  <a:alphaModFix/>
                </a:blip>
                <a:srcRect/>
                <a:stretch/>
              </p:blipFill>
              <p:spPr>
                <a:xfrm>
                  <a:off x="12884400" y="3954511"/>
                  <a:ext cx="1192025" cy="1192025"/>
                </a:xfrm>
                <a:prstGeom prst="rect">
                  <a:avLst/>
                </a:prstGeom>
                <a:noFill/>
                <a:ln>
                  <a:noFill/>
                </a:ln>
              </p:spPr>
            </p:pic>
            <p:pic>
              <p:nvPicPr>
                <p:cNvPr id="134" name="Google Shape;134;p2"/>
                <p:cNvPicPr preferRelativeResize="0"/>
                <p:nvPr/>
              </p:nvPicPr>
              <p:blipFill rotWithShape="1">
                <a:blip r:embed="rId13">
                  <a:alphaModFix/>
                </a:blip>
                <a:srcRect/>
                <a:stretch/>
              </p:blipFill>
              <p:spPr>
                <a:xfrm>
                  <a:off x="13338500" y="4751511"/>
                  <a:ext cx="1192025" cy="1192025"/>
                </a:xfrm>
                <a:prstGeom prst="rect">
                  <a:avLst/>
                </a:prstGeom>
                <a:noFill/>
                <a:ln>
                  <a:noFill/>
                </a:ln>
              </p:spPr>
            </p:pic>
            <p:pic>
              <p:nvPicPr>
                <p:cNvPr id="135" name="Google Shape;135;p2"/>
                <p:cNvPicPr preferRelativeResize="0"/>
                <p:nvPr/>
              </p:nvPicPr>
              <p:blipFill rotWithShape="1">
                <a:blip r:embed="rId14">
                  <a:alphaModFix/>
                </a:blip>
                <a:srcRect/>
                <a:stretch/>
              </p:blipFill>
              <p:spPr>
                <a:xfrm>
                  <a:off x="12439425" y="4751511"/>
                  <a:ext cx="1192025" cy="1192025"/>
                </a:xfrm>
                <a:prstGeom prst="rect">
                  <a:avLst/>
                </a:prstGeom>
                <a:noFill/>
                <a:ln>
                  <a:noFill/>
                </a:ln>
              </p:spPr>
            </p:pic>
            <p:pic>
              <p:nvPicPr>
                <p:cNvPr id="136" name="Google Shape;136;p2"/>
                <p:cNvPicPr preferRelativeResize="0"/>
                <p:nvPr/>
              </p:nvPicPr>
              <p:blipFill rotWithShape="1">
                <a:blip r:embed="rId15">
                  <a:alphaModFix/>
                </a:blip>
                <a:srcRect/>
                <a:stretch/>
              </p:blipFill>
              <p:spPr>
                <a:xfrm>
                  <a:off x="13338500" y="3192511"/>
                  <a:ext cx="1192025" cy="1192025"/>
                </a:xfrm>
                <a:prstGeom prst="rect">
                  <a:avLst/>
                </a:prstGeom>
                <a:noFill/>
                <a:ln>
                  <a:noFill/>
                </a:ln>
              </p:spPr>
            </p:pic>
            <p:pic>
              <p:nvPicPr>
                <p:cNvPr id="137" name="Google Shape;137;p2"/>
                <p:cNvPicPr preferRelativeResize="0"/>
                <p:nvPr/>
              </p:nvPicPr>
              <p:blipFill rotWithShape="1">
                <a:blip r:embed="rId16">
                  <a:alphaModFix/>
                </a:blip>
                <a:srcRect/>
                <a:stretch/>
              </p:blipFill>
              <p:spPr>
                <a:xfrm>
                  <a:off x="12003425" y="3954511"/>
                  <a:ext cx="1192025" cy="1192025"/>
                </a:xfrm>
                <a:prstGeom prst="rect">
                  <a:avLst/>
                </a:prstGeom>
                <a:noFill/>
                <a:ln>
                  <a:noFill/>
                </a:ln>
              </p:spPr>
            </p:pic>
            <p:pic>
              <p:nvPicPr>
                <p:cNvPr id="138" name="Google Shape;138;p2"/>
                <p:cNvPicPr preferRelativeResize="0"/>
                <p:nvPr/>
              </p:nvPicPr>
              <p:blipFill rotWithShape="1">
                <a:blip r:embed="rId17">
                  <a:alphaModFix/>
                </a:blip>
                <a:srcRect/>
                <a:stretch/>
              </p:blipFill>
              <p:spPr>
                <a:xfrm>
                  <a:off x="11555550" y="4751511"/>
                  <a:ext cx="1192025" cy="1192025"/>
                </a:xfrm>
                <a:prstGeom prst="rect">
                  <a:avLst/>
                </a:prstGeom>
                <a:noFill/>
                <a:ln>
                  <a:noFill/>
                </a:ln>
              </p:spPr>
            </p:pic>
          </p:grpSp>
        </p:grpSp>
        <p:pic>
          <p:nvPicPr>
            <p:cNvPr id="139" name="Google Shape;139;p2"/>
            <p:cNvPicPr preferRelativeResize="0"/>
            <p:nvPr/>
          </p:nvPicPr>
          <p:blipFill rotWithShape="1">
            <a:blip r:embed="rId18">
              <a:alphaModFix/>
            </a:blip>
            <a:srcRect/>
            <a:stretch/>
          </p:blipFill>
          <p:spPr>
            <a:xfrm>
              <a:off x="8252538" y="-17550"/>
              <a:ext cx="963175" cy="963175"/>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C0A80"/>
        </a:solidFill>
        <a:effectLst/>
      </p:bgPr>
    </p:bg>
    <p:spTree>
      <p:nvGrpSpPr>
        <p:cNvPr id="1" name="Shape 143"/>
        <p:cNvGrpSpPr/>
        <p:nvPr/>
      </p:nvGrpSpPr>
      <p:grpSpPr>
        <a:xfrm>
          <a:off x="0" y="0"/>
          <a:ext cx="0" cy="0"/>
          <a:chOff x="0" y="0"/>
          <a:chExt cx="0" cy="0"/>
        </a:xfrm>
      </p:grpSpPr>
      <p:pic>
        <p:nvPicPr>
          <p:cNvPr id="144" name="Google Shape;144;p3"/>
          <p:cNvPicPr preferRelativeResize="0"/>
          <p:nvPr/>
        </p:nvPicPr>
        <p:blipFill rotWithShape="1">
          <a:blip r:embed="rId3">
            <a:alphaModFix/>
          </a:blip>
          <a:srcRect l="27932" r="-3895"/>
          <a:stretch/>
        </p:blipFill>
        <p:spPr>
          <a:xfrm>
            <a:off x="6720700" y="0"/>
            <a:ext cx="7816500" cy="6858000"/>
          </a:xfrm>
          <a:prstGeom prst="hexagon">
            <a:avLst>
              <a:gd name="adj" fmla="val 25000"/>
              <a:gd name="vf" fmla="val 115470"/>
            </a:avLst>
          </a:prstGeom>
          <a:noFill/>
          <a:ln>
            <a:noFill/>
          </a:ln>
        </p:spPr>
      </p:pic>
      <p:sp>
        <p:nvSpPr>
          <p:cNvPr id="145" name="Google Shape;145;p3"/>
          <p:cNvSpPr/>
          <p:nvPr/>
        </p:nvSpPr>
        <p:spPr>
          <a:xfrm>
            <a:off x="6382434" y="3059600"/>
            <a:ext cx="854400" cy="738900"/>
          </a:xfrm>
          <a:prstGeom prst="hexagon">
            <a:avLst>
              <a:gd name="adj" fmla="val 25000"/>
              <a:gd name="vf" fmla="val 115470"/>
            </a:avLst>
          </a:prstGeom>
          <a:solidFill>
            <a:schemeClr val="lt1"/>
          </a:solidFill>
          <a:ln>
            <a:noFill/>
          </a:ln>
          <a:effectLst>
            <a:outerShdw blurRad="57150" dist="19050" dir="5400000" algn="bl" rotWithShape="0">
              <a:srgbClr val="000000">
                <a:alpha val="49019"/>
              </a:srgbClr>
            </a:outerShdw>
          </a:effectLst>
        </p:spPr>
        <p:txBody>
          <a:bodyPr spcFirstLastPara="1" wrap="square" lIns="60950" tIns="60950" rIns="60950" bIns="6095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146" name="Google Shape;146;p3"/>
          <p:cNvSpPr txBox="1"/>
          <p:nvPr/>
        </p:nvSpPr>
        <p:spPr>
          <a:xfrm>
            <a:off x="666425" y="629564"/>
            <a:ext cx="6364200" cy="830997"/>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dk1"/>
              </a:buClr>
              <a:buSzPts val="1100"/>
              <a:buFont typeface="Arial"/>
              <a:buNone/>
            </a:pPr>
            <a:r>
              <a:rPr lang="en-US" sz="6000" b="1" i="0" u="none" strike="noStrike" cap="none" dirty="0">
                <a:solidFill>
                  <a:schemeClr val="lt1"/>
                </a:solidFill>
                <a:latin typeface="Signika"/>
                <a:ea typeface="Signika"/>
                <a:cs typeface="Signika"/>
                <a:sym typeface="Signika"/>
              </a:rPr>
              <a:t>SQL </a:t>
            </a:r>
            <a:r>
              <a:rPr lang="en-US" sz="6000" b="1" i="0" u="none" strike="noStrike" cap="none" dirty="0" smtClean="0">
                <a:solidFill>
                  <a:schemeClr val="lt1"/>
                </a:solidFill>
                <a:latin typeface="Signika"/>
                <a:ea typeface="Signika"/>
                <a:cs typeface="Signika"/>
                <a:sym typeface="Signika"/>
              </a:rPr>
              <a:t>types</a:t>
            </a:r>
            <a:endParaRPr sz="6000" b="1" i="0" u="none" strike="noStrike" cap="none" dirty="0">
              <a:solidFill>
                <a:schemeClr val="lt1"/>
              </a:solidFill>
              <a:latin typeface="Signika"/>
              <a:ea typeface="Signika"/>
              <a:cs typeface="Signika"/>
              <a:sym typeface="Signika"/>
            </a:endParaRPr>
          </a:p>
        </p:txBody>
      </p:sp>
      <p:sp>
        <p:nvSpPr>
          <p:cNvPr id="147" name="Google Shape;147;p3"/>
          <p:cNvSpPr/>
          <p:nvPr/>
        </p:nvSpPr>
        <p:spPr>
          <a:xfrm>
            <a:off x="583579" y="1681842"/>
            <a:ext cx="6054300" cy="4598700"/>
          </a:xfrm>
          <a:prstGeom prst="rect">
            <a:avLst/>
          </a:prstGeom>
          <a:noFill/>
          <a:ln>
            <a:noFill/>
          </a:ln>
        </p:spPr>
        <p:txBody>
          <a:bodyPr spcFirstLastPara="1" wrap="square" lIns="60950" tIns="30475" rIns="60950" bIns="30475" anchor="t" anchorCtr="0">
            <a:noAutofit/>
          </a:bodyPr>
          <a:lstStyle/>
          <a:p>
            <a:pPr marL="304800" marR="0" lvl="0" indent="-279400" algn="l" rtl="0">
              <a:lnSpc>
                <a:spcPct val="100000"/>
              </a:lnSpc>
              <a:spcBef>
                <a:spcPts val="0"/>
              </a:spcBef>
              <a:spcAft>
                <a:spcPts val="0"/>
              </a:spcAft>
              <a:buClr>
                <a:schemeClr val="lt1"/>
              </a:buClr>
              <a:buSzPts val="2000"/>
              <a:buFont typeface="Signika"/>
              <a:buChar char="■"/>
            </a:pPr>
            <a:r>
              <a:rPr lang="en-US" sz="2000" b="1" i="0" u="none" strike="noStrike" cap="none" dirty="0">
                <a:solidFill>
                  <a:schemeClr val="lt1"/>
                </a:solidFill>
                <a:latin typeface="Signika"/>
                <a:ea typeface="Signika"/>
                <a:cs typeface="Signika"/>
                <a:sym typeface="Signika"/>
              </a:rPr>
              <a:t>Data Definition Language (DDL)</a:t>
            </a:r>
            <a:endParaRPr sz="2000" b="1" i="0" u="none" strike="noStrike" cap="none" dirty="0">
              <a:solidFill>
                <a:schemeClr val="lt1"/>
              </a:solidFill>
              <a:latin typeface="Signika"/>
              <a:ea typeface="Signika"/>
              <a:cs typeface="Signika"/>
              <a:sym typeface="Signika"/>
            </a:endParaRPr>
          </a:p>
          <a:p>
            <a:pPr marL="469265" marR="0" lvl="0" indent="0" algn="l" rtl="0">
              <a:lnSpc>
                <a:spcPct val="100000"/>
              </a:lnSpc>
              <a:spcBef>
                <a:spcPts val="350"/>
              </a:spcBef>
              <a:spcAft>
                <a:spcPts val="0"/>
              </a:spcAft>
              <a:buClr>
                <a:srgbClr val="000000"/>
              </a:buClr>
              <a:buSzPts val="2000"/>
              <a:buFont typeface="Arial"/>
              <a:buNone/>
            </a:pPr>
            <a:r>
              <a:rPr lang="en-US" sz="2000" b="0" i="0" u="none" strike="noStrike" cap="none" dirty="0">
                <a:solidFill>
                  <a:schemeClr val="lt1"/>
                </a:solidFill>
                <a:latin typeface="Signika"/>
                <a:ea typeface="Signika"/>
                <a:cs typeface="Signika"/>
                <a:sym typeface="Signika"/>
              </a:rPr>
              <a:t>– Specify data types, create and alter structures and constraints</a:t>
            </a:r>
            <a:endParaRPr sz="2000" b="0" i="0" u="none" strike="noStrike" cap="none" dirty="0">
              <a:solidFill>
                <a:schemeClr val="lt1"/>
              </a:solidFill>
              <a:latin typeface="Signika"/>
              <a:ea typeface="Signika"/>
              <a:cs typeface="Signika"/>
              <a:sym typeface="Signika"/>
            </a:endParaRPr>
          </a:p>
          <a:p>
            <a:pPr marL="304800" marR="0" lvl="0" indent="-279400" algn="l" rtl="0">
              <a:lnSpc>
                <a:spcPct val="100000"/>
              </a:lnSpc>
              <a:spcBef>
                <a:spcPts val="200"/>
              </a:spcBef>
              <a:spcAft>
                <a:spcPts val="0"/>
              </a:spcAft>
              <a:buClr>
                <a:schemeClr val="lt1"/>
              </a:buClr>
              <a:buSzPts val="2000"/>
              <a:buFont typeface="Signika"/>
              <a:buChar char="■"/>
            </a:pPr>
            <a:r>
              <a:rPr lang="en-US" sz="2000" b="1" i="0" u="none" strike="noStrike" cap="none" dirty="0">
                <a:solidFill>
                  <a:schemeClr val="lt1"/>
                </a:solidFill>
                <a:latin typeface="Signika"/>
                <a:ea typeface="Signika"/>
                <a:cs typeface="Signika"/>
                <a:sym typeface="Signika"/>
              </a:rPr>
              <a:t>Data Manipulation Language (DML):</a:t>
            </a:r>
            <a:endParaRPr sz="2000" b="1" i="0" u="none" strike="noStrike" cap="none" dirty="0">
              <a:solidFill>
                <a:schemeClr val="lt1"/>
              </a:solidFill>
              <a:latin typeface="Signika"/>
              <a:ea typeface="Signika"/>
              <a:cs typeface="Signika"/>
              <a:sym typeface="Signika"/>
            </a:endParaRPr>
          </a:p>
          <a:p>
            <a:pPr marL="609600" marR="0" lvl="1" indent="-279400" algn="l" rtl="0">
              <a:lnSpc>
                <a:spcPct val="100000"/>
              </a:lnSpc>
              <a:spcBef>
                <a:spcPts val="355"/>
              </a:spcBef>
              <a:spcAft>
                <a:spcPts val="0"/>
              </a:spcAft>
              <a:buClr>
                <a:schemeClr val="lt1"/>
              </a:buClr>
              <a:buSzPts val="2000"/>
              <a:buFont typeface="Signika"/>
              <a:buChar char="■"/>
            </a:pPr>
            <a:r>
              <a:rPr lang="en-US" sz="2000" b="0" i="0" u="none" strike="noStrike" cap="none" dirty="0">
                <a:solidFill>
                  <a:schemeClr val="lt1"/>
                </a:solidFill>
                <a:latin typeface="Signika"/>
                <a:ea typeface="Signika"/>
                <a:cs typeface="Signika"/>
                <a:sym typeface="Signika"/>
              </a:rPr>
              <a:t>Add new data</a:t>
            </a:r>
            <a:endParaRPr sz="2000" b="0" i="0" u="none" strike="noStrike" cap="none" dirty="0">
              <a:solidFill>
                <a:schemeClr val="lt1"/>
              </a:solidFill>
              <a:latin typeface="Signika"/>
              <a:ea typeface="Signika"/>
              <a:cs typeface="Signika"/>
              <a:sym typeface="Signika"/>
            </a:endParaRPr>
          </a:p>
          <a:p>
            <a:pPr marL="609600" marR="0" lvl="1" indent="-279400" algn="l" rtl="0">
              <a:lnSpc>
                <a:spcPct val="100000"/>
              </a:lnSpc>
              <a:spcBef>
                <a:spcPts val="310"/>
              </a:spcBef>
              <a:spcAft>
                <a:spcPts val="0"/>
              </a:spcAft>
              <a:buClr>
                <a:schemeClr val="lt1"/>
              </a:buClr>
              <a:buSzPts val="2000"/>
              <a:buFont typeface="Signika"/>
              <a:buChar char="■"/>
            </a:pPr>
            <a:r>
              <a:rPr lang="en-US" sz="2000" b="0" i="0" u="none" strike="noStrike" cap="none" dirty="0">
                <a:solidFill>
                  <a:schemeClr val="lt1"/>
                </a:solidFill>
                <a:latin typeface="Signika"/>
                <a:ea typeface="Signika"/>
                <a:cs typeface="Signika"/>
                <a:sym typeface="Signika"/>
              </a:rPr>
              <a:t>Delete data</a:t>
            </a:r>
            <a:endParaRPr sz="2000" b="0" i="0" u="none" strike="noStrike" cap="none" dirty="0">
              <a:solidFill>
                <a:schemeClr val="lt1"/>
              </a:solidFill>
              <a:latin typeface="Signika"/>
              <a:ea typeface="Signika"/>
              <a:cs typeface="Signika"/>
              <a:sym typeface="Signika"/>
            </a:endParaRPr>
          </a:p>
          <a:p>
            <a:pPr marL="609600" marR="0" lvl="1" indent="-279400" algn="l" rtl="0">
              <a:lnSpc>
                <a:spcPct val="100000"/>
              </a:lnSpc>
              <a:spcBef>
                <a:spcPts val="335"/>
              </a:spcBef>
              <a:spcAft>
                <a:spcPts val="0"/>
              </a:spcAft>
              <a:buClr>
                <a:schemeClr val="lt1"/>
              </a:buClr>
              <a:buSzPts val="2000"/>
              <a:buFont typeface="Signika"/>
              <a:buChar char="■"/>
            </a:pPr>
            <a:r>
              <a:rPr lang="en-US" sz="2000" b="0" i="0" u="none" strike="noStrike" cap="none" dirty="0">
                <a:solidFill>
                  <a:schemeClr val="lt1"/>
                </a:solidFill>
                <a:latin typeface="Signika"/>
                <a:ea typeface="Signika"/>
                <a:cs typeface="Signika"/>
                <a:sym typeface="Signika"/>
              </a:rPr>
              <a:t>Update data</a:t>
            </a:r>
            <a:endParaRPr sz="2000" b="0" i="0" u="none" strike="noStrike" cap="none" dirty="0">
              <a:solidFill>
                <a:schemeClr val="lt1"/>
              </a:solidFill>
              <a:latin typeface="Signika"/>
              <a:ea typeface="Signika"/>
              <a:cs typeface="Signika"/>
              <a:sym typeface="Signika"/>
            </a:endParaRPr>
          </a:p>
          <a:p>
            <a:pPr marL="609600" marR="0" lvl="1" indent="-279400" algn="l" rtl="0">
              <a:lnSpc>
                <a:spcPct val="100000"/>
              </a:lnSpc>
              <a:spcBef>
                <a:spcPts val="215"/>
              </a:spcBef>
              <a:spcAft>
                <a:spcPts val="0"/>
              </a:spcAft>
              <a:buClr>
                <a:schemeClr val="lt1"/>
              </a:buClr>
              <a:buSzPts val="2000"/>
              <a:buFont typeface="Signika"/>
              <a:buChar char="■"/>
            </a:pPr>
            <a:r>
              <a:rPr lang="en-US" sz="2000" b="0" i="0" u="none" strike="noStrike" cap="none" dirty="0">
                <a:solidFill>
                  <a:schemeClr val="lt1"/>
                </a:solidFill>
                <a:latin typeface="Signika"/>
                <a:ea typeface="Signika"/>
                <a:cs typeface="Signika"/>
                <a:sym typeface="Signika"/>
              </a:rPr>
              <a:t>Retrieve data in the form of:</a:t>
            </a:r>
            <a:endParaRPr sz="1400" b="0" i="0" u="none" strike="noStrike" cap="none" dirty="0">
              <a:solidFill>
                <a:schemeClr val="lt1"/>
              </a:solidFill>
              <a:latin typeface="Signika"/>
              <a:ea typeface="Signika"/>
              <a:cs typeface="Signika"/>
              <a:sym typeface="Signika"/>
            </a:endParaRPr>
          </a:p>
          <a:p>
            <a:pPr marL="914400" marR="0" lvl="2" indent="-279400" algn="l" rtl="0">
              <a:lnSpc>
                <a:spcPct val="100000"/>
              </a:lnSpc>
              <a:spcBef>
                <a:spcPts val="305"/>
              </a:spcBef>
              <a:spcAft>
                <a:spcPts val="0"/>
              </a:spcAft>
              <a:buClr>
                <a:schemeClr val="lt1"/>
              </a:buClr>
              <a:buSzPts val="2000"/>
              <a:buFont typeface="Signika"/>
              <a:buChar char="■"/>
            </a:pPr>
            <a:r>
              <a:rPr lang="en-US" sz="2000" b="0" i="0" u="none" strike="noStrike" cap="none" dirty="0">
                <a:solidFill>
                  <a:schemeClr val="lt1"/>
                </a:solidFill>
                <a:latin typeface="Signika"/>
                <a:ea typeface="Signika"/>
                <a:cs typeface="Signika"/>
                <a:sym typeface="Signika"/>
              </a:rPr>
              <a:t>Queries e.g. list the students doing Computing</a:t>
            </a:r>
            <a:endParaRPr sz="2000" b="0" i="0" u="none" strike="noStrike" cap="none" dirty="0">
              <a:solidFill>
                <a:schemeClr val="lt1"/>
              </a:solidFill>
              <a:latin typeface="Signika"/>
              <a:ea typeface="Signika"/>
              <a:cs typeface="Signika"/>
              <a:sym typeface="Signika"/>
            </a:endParaRPr>
          </a:p>
          <a:p>
            <a:pPr marL="914400" marR="0" lvl="2" indent="-279400" algn="l" rtl="0">
              <a:lnSpc>
                <a:spcPct val="100000"/>
              </a:lnSpc>
              <a:spcBef>
                <a:spcPts val="215"/>
              </a:spcBef>
              <a:spcAft>
                <a:spcPts val="0"/>
              </a:spcAft>
              <a:buClr>
                <a:schemeClr val="lt1"/>
              </a:buClr>
              <a:buSzPts val="2000"/>
              <a:buFont typeface="Signika"/>
              <a:buChar char="■"/>
            </a:pPr>
            <a:r>
              <a:rPr lang="en-US" sz="2000" b="0" i="0" u="none" strike="noStrike" cap="none" dirty="0">
                <a:solidFill>
                  <a:schemeClr val="lt1"/>
                </a:solidFill>
                <a:latin typeface="Signika"/>
                <a:ea typeface="Signika"/>
                <a:cs typeface="Signika"/>
                <a:sym typeface="Signika"/>
              </a:rPr>
              <a:t>reports e.g. </a:t>
            </a:r>
            <a:r>
              <a:rPr lang="en-US" sz="2000" b="0" i="0" u="none" strike="noStrike" cap="none" dirty="0" err="1">
                <a:solidFill>
                  <a:schemeClr val="lt1"/>
                </a:solidFill>
                <a:latin typeface="Signika"/>
                <a:ea typeface="Signika"/>
                <a:cs typeface="Signika"/>
                <a:sym typeface="Signika"/>
              </a:rPr>
              <a:t>summarise</a:t>
            </a:r>
            <a:r>
              <a:rPr lang="en-US" sz="2000" b="0" i="0" u="none" strike="noStrike" cap="none" dirty="0">
                <a:solidFill>
                  <a:schemeClr val="lt1"/>
                </a:solidFill>
                <a:latin typeface="Signika"/>
                <a:ea typeface="Signika"/>
                <a:cs typeface="Signika"/>
                <a:sym typeface="Signika"/>
              </a:rPr>
              <a:t> the student numbers for each course</a:t>
            </a:r>
            <a:endParaRPr sz="2000" b="0" i="0" u="none" strike="noStrike" cap="none" dirty="0">
              <a:solidFill>
                <a:schemeClr val="lt1"/>
              </a:solidFill>
              <a:latin typeface="Signika"/>
              <a:ea typeface="Signika"/>
              <a:cs typeface="Signika"/>
              <a:sym typeface="Signika"/>
            </a:endParaRPr>
          </a:p>
          <a:p>
            <a:pPr marL="304800" marR="5080" lvl="0" indent="-279400" algn="l" rtl="0">
              <a:lnSpc>
                <a:spcPct val="100000"/>
              </a:lnSpc>
              <a:spcBef>
                <a:spcPts val="705"/>
              </a:spcBef>
              <a:spcAft>
                <a:spcPts val="0"/>
              </a:spcAft>
              <a:buClr>
                <a:schemeClr val="lt1"/>
              </a:buClr>
              <a:buSzPts val="2000"/>
              <a:buFont typeface="Arial"/>
              <a:buChar char="■"/>
            </a:pPr>
            <a:r>
              <a:rPr lang="en-US" sz="2000" b="1" i="0" u="none" strike="noStrike" cap="none" dirty="0">
                <a:solidFill>
                  <a:schemeClr val="lt1"/>
                </a:solidFill>
                <a:latin typeface="Signika"/>
                <a:ea typeface="Signika"/>
                <a:cs typeface="Signika"/>
                <a:sym typeface="Signika"/>
              </a:rPr>
              <a:t>Data Control </a:t>
            </a:r>
            <a:r>
              <a:rPr lang="en-US" sz="2000" b="1" i="0" u="none" strike="noStrike" cap="none" dirty="0" smtClean="0">
                <a:solidFill>
                  <a:schemeClr val="lt1"/>
                </a:solidFill>
                <a:latin typeface="Signika"/>
                <a:ea typeface="Signika"/>
                <a:cs typeface="Signika"/>
                <a:sym typeface="Signika"/>
              </a:rPr>
              <a:t>Language(DCL)</a:t>
            </a:r>
            <a:r>
              <a:rPr lang="en-US" sz="2000" b="0" i="0" u="none" strike="noStrike" cap="none" dirty="0" smtClean="0">
                <a:solidFill>
                  <a:schemeClr val="lt1"/>
                </a:solidFill>
                <a:latin typeface="Signika"/>
                <a:ea typeface="Signika"/>
                <a:cs typeface="Signika"/>
                <a:sym typeface="Signika"/>
              </a:rPr>
              <a:t>: </a:t>
            </a:r>
            <a:r>
              <a:rPr lang="en-US" sz="2000" b="0" i="0" u="none" strike="noStrike" cap="none" dirty="0">
                <a:solidFill>
                  <a:schemeClr val="lt1"/>
                </a:solidFill>
                <a:latin typeface="Signika"/>
                <a:ea typeface="Signika"/>
                <a:cs typeface="Signika"/>
                <a:sym typeface="Signika"/>
              </a:rPr>
              <a:t>security, integrity and concurrency also data  dictionaries/catalogs</a:t>
            </a:r>
            <a:endParaRPr sz="2000" b="1" i="0" u="none" strike="noStrike" cap="none" dirty="0">
              <a:solidFill>
                <a:schemeClr val="lt1"/>
              </a:solidFill>
              <a:latin typeface="Signika"/>
              <a:ea typeface="Signika"/>
              <a:cs typeface="Signika"/>
              <a:sym typeface="Signika"/>
            </a:endParaRPr>
          </a:p>
          <a:p>
            <a:pPr marL="304800" marR="0" lvl="0" indent="0" algn="l" rtl="0">
              <a:lnSpc>
                <a:spcPct val="100000"/>
              </a:lnSpc>
              <a:spcBef>
                <a:spcPts val="0"/>
              </a:spcBef>
              <a:spcAft>
                <a:spcPts val="0"/>
              </a:spcAft>
              <a:buClr>
                <a:srgbClr val="000000"/>
              </a:buClr>
              <a:buSzPts val="1900"/>
              <a:buFont typeface="Arial"/>
              <a:buNone/>
            </a:pPr>
            <a:endParaRPr sz="1900" b="1" i="0" u="none" strike="noStrike" cap="none" dirty="0">
              <a:solidFill>
                <a:schemeClr val="lt1"/>
              </a:solidFill>
              <a:latin typeface="Signika"/>
              <a:ea typeface="Signika"/>
              <a:cs typeface="Signika"/>
              <a:sym typeface="Signika"/>
            </a:endParaRPr>
          </a:p>
        </p:txBody>
      </p:sp>
      <p:grpSp>
        <p:nvGrpSpPr>
          <p:cNvPr id="148" name="Google Shape;148;p3"/>
          <p:cNvGrpSpPr/>
          <p:nvPr/>
        </p:nvGrpSpPr>
        <p:grpSpPr>
          <a:xfrm>
            <a:off x="10234739" y="-23399"/>
            <a:ext cx="2052572" cy="7197960"/>
            <a:chOff x="7676246" y="-17550"/>
            <a:chExt cx="1539467" cy="5398605"/>
          </a:xfrm>
        </p:grpSpPr>
        <p:grpSp>
          <p:nvGrpSpPr>
            <p:cNvPr id="149" name="Google Shape;149;p3"/>
            <p:cNvGrpSpPr/>
            <p:nvPr/>
          </p:nvGrpSpPr>
          <p:grpSpPr>
            <a:xfrm>
              <a:off x="7676246" y="0"/>
              <a:ext cx="1467652" cy="5381055"/>
              <a:chOff x="15352492" y="1"/>
              <a:chExt cx="2935304" cy="10762111"/>
            </a:xfrm>
          </p:grpSpPr>
          <p:sp>
            <p:nvSpPr>
              <p:cNvPr id="150" name="Google Shape;150;p3"/>
              <p:cNvSpPr/>
              <p:nvPr/>
            </p:nvSpPr>
            <p:spPr>
              <a:xfrm>
                <a:off x="17433020" y="1"/>
                <a:ext cx="854700" cy="10286700"/>
              </a:xfrm>
              <a:prstGeom prst="rect">
                <a:avLst/>
              </a:prstGeom>
              <a:solidFill>
                <a:srgbClr val="70AD47"/>
              </a:solidFill>
              <a:ln>
                <a:noFill/>
              </a:ln>
            </p:spPr>
            <p:txBody>
              <a:bodyPr spcFirstLastPara="1" wrap="square" lIns="30500" tIns="30500" rIns="30500" bIns="305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Signika Light"/>
                  <a:ea typeface="Signika Light"/>
                  <a:cs typeface="Signika Light"/>
                  <a:sym typeface="Signika Light"/>
                </a:endParaRPr>
              </a:p>
            </p:txBody>
          </p:sp>
          <p:grpSp>
            <p:nvGrpSpPr>
              <p:cNvPr id="151" name="Google Shape;151;p3"/>
              <p:cNvGrpSpPr/>
              <p:nvPr/>
            </p:nvGrpSpPr>
            <p:grpSpPr>
              <a:xfrm>
                <a:off x="15352492" y="6403876"/>
                <a:ext cx="2935304" cy="4358236"/>
                <a:chOff x="11118175" y="876998"/>
                <a:chExt cx="3412350" cy="5066538"/>
              </a:xfrm>
            </p:grpSpPr>
            <p:pic>
              <p:nvPicPr>
                <p:cNvPr id="152" name="Google Shape;152;p3"/>
                <p:cNvPicPr preferRelativeResize="0"/>
                <p:nvPr/>
              </p:nvPicPr>
              <p:blipFill rotWithShape="1">
                <a:blip r:embed="rId4">
                  <a:alphaModFix/>
                </a:blip>
                <a:srcRect/>
                <a:stretch/>
              </p:blipFill>
              <p:spPr>
                <a:xfrm>
                  <a:off x="12447025" y="1618748"/>
                  <a:ext cx="1192025" cy="1192025"/>
                </a:xfrm>
                <a:prstGeom prst="rect">
                  <a:avLst/>
                </a:prstGeom>
                <a:noFill/>
                <a:ln>
                  <a:noFill/>
                </a:ln>
              </p:spPr>
            </p:pic>
            <p:pic>
              <p:nvPicPr>
                <p:cNvPr id="153" name="Google Shape;153;p3"/>
                <p:cNvPicPr preferRelativeResize="0"/>
                <p:nvPr/>
              </p:nvPicPr>
              <p:blipFill rotWithShape="1">
                <a:blip r:embed="rId5">
                  <a:alphaModFix/>
                </a:blip>
                <a:srcRect/>
                <a:stretch/>
              </p:blipFill>
              <p:spPr>
                <a:xfrm>
                  <a:off x="12901125" y="2415748"/>
                  <a:ext cx="1192025" cy="1192025"/>
                </a:xfrm>
                <a:prstGeom prst="rect">
                  <a:avLst/>
                </a:prstGeom>
                <a:noFill/>
                <a:ln>
                  <a:noFill/>
                </a:ln>
              </p:spPr>
            </p:pic>
            <p:pic>
              <p:nvPicPr>
                <p:cNvPr id="154" name="Google Shape;154;p3"/>
                <p:cNvPicPr preferRelativeResize="0"/>
                <p:nvPr/>
              </p:nvPicPr>
              <p:blipFill rotWithShape="1">
                <a:blip r:embed="rId6">
                  <a:alphaModFix/>
                </a:blip>
                <a:srcRect/>
                <a:stretch/>
              </p:blipFill>
              <p:spPr>
                <a:xfrm>
                  <a:off x="11566050" y="3192498"/>
                  <a:ext cx="1192025" cy="1192025"/>
                </a:xfrm>
                <a:prstGeom prst="rect">
                  <a:avLst/>
                </a:prstGeom>
                <a:noFill/>
                <a:ln>
                  <a:noFill/>
                </a:ln>
              </p:spPr>
            </p:pic>
            <p:pic>
              <p:nvPicPr>
                <p:cNvPr id="155" name="Google Shape;155;p3"/>
                <p:cNvPicPr preferRelativeResize="0"/>
                <p:nvPr/>
              </p:nvPicPr>
              <p:blipFill rotWithShape="1">
                <a:blip r:embed="rId7">
                  <a:alphaModFix/>
                </a:blip>
                <a:srcRect/>
                <a:stretch/>
              </p:blipFill>
              <p:spPr>
                <a:xfrm>
                  <a:off x="12002050" y="2415748"/>
                  <a:ext cx="1192025" cy="1192025"/>
                </a:xfrm>
                <a:prstGeom prst="rect">
                  <a:avLst/>
                </a:prstGeom>
                <a:noFill/>
                <a:ln>
                  <a:noFill/>
                </a:ln>
              </p:spPr>
            </p:pic>
            <p:pic>
              <p:nvPicPr>
                <p:cNvPr id="156" name="Google Shape;156;p3"/>
                <p:cNvPicPr preferRelativeResize="0"/>
                <p:nvPr/>
              </p:nvPicPr>
              <p:blipFill rotWithShape="1">
                <a:blip r:embed="rId8">
                  <a:alphaModFix/>
                </a:blip>
                <a:srcRect/>
                <a:stretch/>
              </p:blipFill>
              <p:spPr>
                <a:xfrm>
                  <a:off x="12901125" y="876998"/>
                  <a:ext cx="1192025" cy="1192025"/>
                </a:xfrm>
                <a:prstGeom prst="rect">
                  <a:avLst/>
                </a:prstGeom>
                <a:noFill/>
                <a:ln>
                  <a:noFill/>
                </a:ln>
              </p:spPr>
            </p:pic>
            <p:pic>
              <p:nvPicPr>
                <p:cNvPr id="157" name="Google Shape;157;p3"/>
                <p:cNvPicPr preferRelativeResize="0"/>
                <p:nvPr/>
              </p:nvPicPr>
              <p:blipFill rotWithShape="1">
                <a:blip r:embed="rId9">
                  <a:alphaModFix/>
                </a:blip>
                <a:srcRect/>
                <a:stretch/>
              </p:blipFill>
              <p:spPr>
                <a:xfrm>
                  <a:off x="11566050" y="1618748"/>
                  <a:ext cx="1192025" cy="1192025"/>
                </a:xfrm>
                <a:prstGeom prst="rect">
                  <a:avLst/>
                </a:prstGeom>
                <a:noFill/>
                <a:ln>
                  <a:noFill/>
                </a:ln>
              </p:spPr>
            </p:pic>
            <p:pic>
              <p:nvPicPr>
                <p:cNvPr id="158" name="Google Shape;158;p3"/>
                <p:cNvPicPr preferRelativeResize="0"/>
                <p:nvPr/>
              </p:nvPicPr>
              <p:blipFill rotWithShape="1">
                <a:blip r:embed="rId10">
                  <a:alphaModFix/>
                </a:blip>
                <a:srcRect/>
                <a:stretch/>
              </p:blipFill>
              <p:spPr>
                <a:xfrm>
                  <a:off x="12447025" y="3192498"/>
                  <a:ext cx="1192025" cy="1192025"/>
                </a:xfrm>
                <a:prstGeom prst="rect">
                  <a:avLst/>
                </a:prstGeom>
                <a:noFill/>
                <a:ln>
                  <a:noFill/>
                </a:ln>
              </p:spPr>
            </p:pic>
            <p:pic>
              <p:nvPicPr>
                <p:cNvPr id="159" name="Google Shape;159;p3"/>
                <p:cNvPicPr preferRelativeResize="0"/>
                <p:nvPr/>
              </p:nvPicPr>
              <p:blipFill rotWithShape="1">
                <a:blip r:embed="rId11">
                  <a:alphaModFix/>
                </a:blip>
                <a:srcRect/>
                <a:stretch/>
              </p:blipFill>
              <p:spPr>
                <a:xfrm>
                  <a:off x="11118175" y="2415748"/>
                  <a:ext cx="1192025" cy="1192025"/>
                </a:xfrm>
                <a:prstGeom prst="rect">
                  <a:avLst/>
                </a:prstGeom>
                <a:noFill/>
                <a:ln>
                  <a:noFill/>
                </a:ln>
              </p:spPr>
            </p:pic>
            <p:pic>
              <p:nvPicPr>
                <p:cNvPr id="160" name="Google Shape;160;p3"/>
                <p:cNvPicPr preferRelativeResize="0"/>
                <p:nvPr/>
              </p:nvPicPr>
              <p:blipFill rotWithShape="1">
                <a:blip r:embed="rId11">
                  <a:alphaModFix/>
                </a:blip>
                <a:srcRect/>
                <a:stretch/>
              </p:blipFill>
              <p:spPr>
                <a:xfrm>
                  <a:off x="12884400" y="3954511"/>
                  <a:ext cx="1192025" cy="1192025"/>
                </a:xfrm>
                <a:prstGeom prst="rect">
                  <a:avLst/>
                </a:prstGeom>
                <a:noFill/>
                <a:ln>
                  <a:noFill/>
                </a:ln>
              </p:spPr>
            </p:pic>
            <p:pic>
              <p:nvPicPr>
                <p:cNvPr id="161" name="Google Shape;161;p3"/>
                <p:cNvPicPr preferRelativeResize="0"/>
                <p:nvPr/>
              </p:nvPicPr>
              <p:blipFill rotWithShape="1">
                <a:blip r:embed="rId12">
                  <a:alphaModFix/>
                </a:blip>
                <a:srcRect/>
                <a:stretch/>
              </p:blipFill>
              <p:spPr>
                <a:xfrm>
                  <a:off x="13338500" y="4751511"/>
                  <a:ext cx="1192025" cy="1192025"/>
                </a:xfrm>
                <a:prstGeom prst="rect">
                  <a:avLst/>
                </a:prstGeom>
                <a:noFill/>
                <a:ln>
                  <a:noFill/>
                </a:ln>
              </p:spPr>
            </p:pic>
            <p:pic>
              <p:nvPicPr>
                <p:cNvPr id="162" name="Google Shape;162;p3"/>
                <p:cNvPicPr preferRelativeResize="0"/>
                <p:nvPr/>
              </p:nvPicPr>
              <p:blipFill rotWithShape="1">
                <a:blip r:embed="rId13">
                  <a:alphaModFix/>
                </a:blip>
                <a:srcRect/>
                <a:stretch/>
              </p:blipFill>
              <p:spPr>
                <a:xfrm>
                  <a:off x="12439425" y="4751511"/>
                  <a:ext cx="1192025" cy="1192025"/>
                </a:xfrm>
                <a:prstGeom prst="rect">
                  <a:avLst/>
                </a:prstGeom>
                <a:noFill/>
                <a:ln>
                  <a:noFill/>
                </a:ln>
              </p:spPr>
            </p:pic>
            <p:pic>
              <p:nvPicPr>
                <p:cNvPr id="163" name="Google Shape;163;p3"/>
                <p:cNvPicPr preferRelativeResize="0"/>
                <p:nvPr/>
              </p:nvPicPr>
              <p:blipFill rotWithShape="1">
                <a:blip r:embed="rId14">
                  <a:alphaModFix/>
                </a:blip>
                <a:srcRect/>
                <a:stretch/>
              </p:blipFill>
              <p:spPr>
                <a:xfrm>
                  <a:off x="13338500" y="3192511"/>
                  <a:ext cx="1192025" cy="1192025"/>
                </a:xfrm>
                <a:prstGeom prst="rect">
                  <a:avLst/>
                </a:prstGeom>
                <a:noFill/>
                <a:ln>
                  <a:noFill/>
                </a:ln>
              </p:spPr>
            </p:pic>
            <p:pic>
              <p:nvPicPr>
                <p:cNvPr id="164" name="Google Shape;164;p3"/>
                <p:cNvPicPr preferRelativeResize="0"/>
                <p:nvPr/>
              </p:nvPicPr>
              <p:blipFill rotWithShape="1">
                <a:blip r:embed="rId15">
                  <a:alphaModFix/>
                </a:blip>
                <a:srcRect/>
                <a:stretch/>
              </p:blipFill>
              <p:spPr>
                <a:xfrm>
                  <a:off x="12003425" y="3954511"/>
                  <a:ext cx="1192025" cy="1192025"/>
                </a:xfrm>
                <a:prstGeom prst="rect">
                  <a:avLst/>
                </a:prstGeom>
                <a:noFill/>
                <a:ln>
                  <a:noFill/>
                </a:ln>
              </p:spPr>
            </p:pic>
            <p:pic>
              <p:nvPicPr>
                <p:cNvPr id="165" name="Google Shape;165;p3"/>
                <p:cNvPicPr preferRelativeResize="0"/>
                <p:nvPr/>
              </p:nvPicPr>
              <p:blipFill rotWithShape="1">
                <a:blip r:embed="rId16">
                  <a:alphaModFix/>
                </a:blip>
                <a:srcRect/>
                <a:stretch/>
              </p:blipFill>
              <p:spPr>
                <a:xfrm>
                  <a:off x="11555550" y="4751511"/>
                  <a:ext cx="1192025" cy="1192025"/>
                </a:xfrm>
                <a:prstGeom prst="rect">
                  <a:avLst/>
                </a:prstGeom>
                <a:noFill/>
                <a:ln>
                  <a:noFill/>
                </a:ln>
              </p:spPr>
            </p:pic>
          </p:grpSp>
        </p:grpSp>
        <p:pic>
          <p:nvPicPr>
            <p:cNvPr id="166" name="Google Shape;166;p3"/>
            <p:cNvPicPr preferRelativeResize="0"/>
            <p:nvPr/>
          </p:nvPicPr>
          <p:blipFill rotWithShape="1">
            <a:blip r:embed="rId17">
              <a:alphaModFix/>
            </a:blip>
            <a:srcRect/>
            <a:stretch/>
          </p:blipFill>
          <p:spPr>
            <a:xfrm>
              <a:off x="8252538" y="-17550"/>
              <a:ext cx="963175" cy="963175"/>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C0A80"/>
        </a:solidFill>
        <a:effectLst/>
      </p:bgPr>
    </p:bg>
    <p:spTree>
      <p:nvGrpSpPr>
        <p:cNvPr id="1" name="Shape 170"/>
        <p:cNvGrpSpPr/>
        <p:nvPr/>
      </p:nvGrpSpPr>
      <p:grpSpPr>
        <a:xfrm>
          <a:off x="0" y="0"/>
          <a:ext cx="0" cy="0"/>
          <a:chOff x="0" y="0"/>
          <a:chExt cx="0" cy="0"/>
        </a:xfrm>
      </p:grpSpPr>
      <p:pic>
        <p:nvPicPr>
          <p:cNvPr id="171" name="Google Shape;171;p4"/>
          <p:cNvPicPr preferRelativeResize="0"/>
          <p:nvPr/>
        </p:nvPicPr>
        <p:blipFill rotWithShape="1">
          <a:blip r:embed="rId3">
            <a:alphaModFix/>
          </a:blip>
          <a:srcRect l="27932" r="-3895"/>
          <a:stretch/>
        </p:blipFill>
        <p:spPr>
          <a:xfrm>
            <a:off x="6720700" y="0"/>
            <a:ext cx="7816500" cy="6858000"/>
          </a:xfrm>
          <a:prstGeom prst="hexagon">
            <a:avLst>
              <a:gd name="adj" fmla="val 25000"/>
              <a:gd name="vf" fmla="val 115470"/>
            </a:avLst>
          </a:prstGeom>
          <a:noFill/>
          <a:ln>
            <a:noFill/>
          </a:ln>
        </p:spPr>
      </p:pic>
      <p:sp>
        <p:nvSpPr>
          <p:cNvPr id="172" name="Google Shape;172;p4"/>
          <p:cNvSpPr/>
          <p:nvPr/>
        </p:nvSpPr>
        <p:spPr>
          <a:xfrm>
            <a:off x="6382434" y="3059600"/>
            <a:ext cx="854400" cy="738900"/>
          </a:xfrm>
          <a:prstGeom prst="hexagon">
            <a:avLst>
              <a:gd name="adj" fmla="val 25000"/>
              <a:gd name="vf" fmla="val 115470"/>
            </a:avLst>
          </a:prstGeom>
          <a:solidFill>
            <a:schemeClr val="lt1"/>
          </a:solidFill>
          <a:ln>
            <a:noFill/>
          </a:ln>
          <a:effectLst>
            <a:outerShdw blurRad="57150" dist="19050" dir="5400000" algn="bl" rotWithShape="0">
              <a:srgbClr val="000000">
                <a:alpha val="49019"/>
              </a:srgbClr>
            </a:outerShdw>
          </a:effectLst>
        </p:spPr>
        <p:txBody>
          <a:bodyPr spcFirstLastPara="1" wrap="square" lIns="60950" tIns="60950" rIns="60950" bIns="6095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173" name="Google Shape;173;p4"/>
          <p:cNvSpPr txBox="1"/>
          <p:nvPr/>
        </p:nvSpPr>
        <p:spPr>
          <a:xfrm>
            <a:off x="872634" y="1019342"/>
            <a:ext cx="6364200" cy="830997"/>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dk1"/>
              </a:buClr>
              <a:buSzPts val="1100"/>
              <a:buFont typeface="Arial"/>
              <a:buNone/>
            </a:pPr>
            <a:r>
              <a:rPr lang="en-US" sz="6000" b="1" i="0" u="none" strike="noStrike" cap="none" dirty="0">
                <a:solidFill>
                  <a:schemeClr val="lt1"/>
                </a:solidFill>
                <a:latin typeface="Signika"/>
                <a:ea typeface="Signika"/>
                <a:cs typeface="Signika"/>
                <a:sym typeface="Signika"/>
              </a:rPr>
              <a:t>SQL </a:t>
            </a:r>
            <a:r>
              <a:rPr lang="en-US" sz="6000" b="1" dirty="0" smtClean="0">
                <a:solidFill>
                  <a:schemeClr val="lt1"/>
                </a:solidFill>
                <a:latin typeface="Signika"/>
                <a:ea typeface="Signika"/>
                <a:cs typeface="Signika"/>
                <a:sym typeface="Signika"/>
              </a:rPr>
              <a:t>Commands</a:t>
            </a:r>
            <a:endParaRPr sz="6000" b="1" i="0" u="none" strike="noStrike" cap="none" dirty="0">
              <a:solidFill>
                <a:schemeClr val="lt1"/>
              </a:solidFill>
              <a:latin typeface="Signika"/>
              <a:ea typeface="Signika"/>
              <a:cs typeface="Signika"/>
              <a:sym typeface="Signika"/>
            </a:endParaRPr>
          </a:p>
        </p:txBody>
      </p:sp>
      <p:sp>
        <p:nvSpPr>
          <p:cNvPr id="174" name="Google Shape;174;p4"/>
          <p:cNvSpPr/>
          <p:nvPr/>
        </p:nvSpPr>
        <p:spPr>
          <a:xfrm>
            <a:off x="666425" y="2166900"/>
            <a:ext cx="6054300" cy="4598700"/>
          </a:xfrm>
          <a:prstGeom prst="rect">
            <a:avLst/>
          </a:prstGeom>
          <a:noFill/>
          <a:ln>
            <a:noFill/>
          </a:ln>
        </p:spPr>
        <p:txBody>
          <a:bodyPr spcFirstLastPara="1" wrap="square" lIns="60950" tIns="30475" rIns="60950" bIns="30475" anchor="t" anchorCtr="0">
            <a:noAutofit/>
          </a:bodyPr>
          <a:lstStyle/>
          <a:p>
            <a:pPr marL="304800" marR="0" lvl="0" indent="-279400" algn="l" rtl="0">
              <a:lnSpc>
                <a:spcPct val="115000"/>
              </a:lnSpc>
              <a:spcBef>
                <a:spcPts val="0"/>
              </a:spcBef>
              <a:spcAft>
                <a:spcPts val="0"/>
              </a:spcAft>
              <a:buClr>
                <a:schemeClr val="lt1"/>
              </a:buClr>
              <a:buSzPts val="2000"/>
              <a:buFont typeface="Signika"/>
              <a:buChar char="■"/>
            </a:pPr>
            <a:r>
              <a:rPr lang="en-US" sz="2000" b="1" i="0" u="none" strike="noStrike" cap="none">
                <a:solidFill>
                  <a:schemeClr val="lt1"/>
                </a:solidFill>
                <a:latin typeface="Signika"/>
                <a:ea typeface="Signika"/>
                <a:cs typeface="Signika"/>
                <a:sym typeface="Signika"/>
              </a:rPr>
              <a:t>Data Definition Language</a:t>
            </a:r>
            <a:endParaRPr sz="2000" b="0" i="0" u="none" strike="noStrike" cap="none">
              <a:solidFill>
                <a:schemeClr val="lt1"/>
              </a:solidFill>
              <a:latin typeface="Signika"/>
              <a:ea typeface="Signika"/>
              <a:cs typeface="Signika"/>
              <a:sym typeface="Signika"/>
            </a:endParaRPr>
          </a:p>
          <a:p>
            <a:pPr marL="609600" marR="0" lvl="1" indent="-279400" algn="l" rtl="0">
              <a:lnSpc>
                <a:spcPct val="115000"/>
              </a:lnSpc>
              <a:spcBef>
                <a:spcPts val="0"/>
              </a:spcBef>
              <a:spcAft>
                <a:spcPts val="0"/>
              </a:spcAft>
              <a:buClr>
                <a:schemeClr val="lt1"/>
              </a:buClr>
              <a:buSzPts val="2000"/>
              <a:buFont typeface="Signika"/>
              <a:buChar char="■"/>
            </a:pPr>
            <a:r>
              <a:rPr lang="en-US" sz="2000" b="0" i="0" u="none" strike="noStrike" cap="none">
                <a:solidFill>
                  <a:schemeClr val="lt1"/>
                </a:solidFill>
                <a:latin typeface="Signika"/>
                <a:ea typeface="Signika"/>
                <a:cs typeface="Signika"/>
                <a:sym typeface="Signika"/>
              </a:rPr>
              <a:t>CREATE TABLE (with constraints)</a:t>
            </a:r>
            <a:endParaRPr sz="2000" b="0" i="0" u="none" strike="noStrike" cap="none">
              <a:solidFill>
                <a:schemeClr val="lt1"/>
              </a:solidFill>
              <a:latin typeface="Signika"/>
              <a:ea typeface="Signika"/>
              <a:cs typeface="Signika"/>
              <a:sym typeface="Signika"/>
            </a:endParaRPr>
          </a:p>
          <a:p>
            <a:pPr marL="609600" marR="0" lvl="1" indent="-279400" algn="l" rtl="0">
              <a:lnSpc>
                <a:spcPct val="115000"/>
              </a:lnSpc>
              <a:spcBef>
                <a:spcPts val="0"/>
              </a:spcBef>
              <a:spcAft>
                <a:spcPts val="0"/>
              </a:spcAft>
              <a:buClr>
                <a:schemeClr val="lt1"/>
              </a:buClr>
              <a:buSzPts val="2000"/>
              <a:buFont typeface="Signika"/>
              <a:buChar char="■"/>
            </a:pPr>
            <a:r>
              <a:rPr lang="en-US" sz="2000" b="0" i="0" u="none" strike="noStrike" cap="none">
                <a:solidFill>
                  <a:schemeClr val="lt1"/>
                </a:solidFill>
                <a:latin typeface="Signika"/>
                <a:ea typeface="Signika"/>
                <a:cs typeface="Signika"/>
                <a:sym typeface="Signika"/>
              </a:rPr>
              <a:t>ALTER TABLE</a:t>
            </a:r>
            <a:endParaRPr sz="2000" b="0" i="0" u="none" strike="noStrike" cap="none">
              <a:solidFill>
                <a:schemeClr val="lt1"/>
              </a:solidFill>
              <a:latin typeface="Signika"/>
              <a:ea typeface="Signika"/>
              <a:cs typeface="Signika"/>
              <a:sym typeface="Signika"/>
            </a:endParaRPr>
          </a:p>
          <a:p>
            <a:pPr marL="609600" marR="0" lvl="1" indent="-279400" algn="l" rtl="0">
              <a:lnSpc>
                <a:spcPct val="115000"/>
              </a:lnSpc>
              <a:spcBef>
                <a:spcPts val="0"/>
              </a:spcBef>
              <a:spcAft>
                <a:spcPts val="0"/>
              </a:spcAft>
              <a:buClr>
                <a:schemeClr val="lt1"/>
              </a:buClr>
              <a:buSzPts val="2000"/>
              <a:buFont typeface="Signika"/>
              <a:buChar char="■"/>
            </a:pPr>
            <a:r>
              <a:rPr lang="en-US" sz="2000" b="0" i="0" u="none" strike="noStrike" cap="none">
                <a:solidFill>
                  <a:schemeClr val="lt1"/>
                </a:solidFill>
                <a:latin typeface="Signika"/>
                <a:ea typeface="Signika"/>
                <a:cs typeface="Signika"/>
                <a:sym typeface="Signika"/>
              </a:rPr>
              <a:t>DROP TABLE</a:t>
            </a:r>
            <a:endParaRPr sz="2000" b="0" i="0" u="none" strike="noStrike" cap="none">
              <a:solidFill>
                <a:schemeClr val="lt1"/>
              </a:solidFill>
              <a:latin typeface="Signika"/>
              <a:ea typeface="Signika"/>
              <a:cs typeface="Signika"/>
              <a:sym typeface="Signika"/>
            </a:endParaRPr>
          </a:p>
          <a:p>
            <a:pPr marL="304800" marR="0" lvl="0" indent="-279400" algn="l" rtl="0">
              <a:lnSpc>
                <a:spcPct val="115000"/>
              </a:lnSpc>
              <a:spcBef>
                <a:spcPts val="0"/>
              </a:spcBef>
              <a:spcAft>
                <a:spcPts val="0"/>
              </a:spcAft>
              <a:buClr>
                <a:schemeClr val="lt1"/>
              </a:buClr>
              <a:buSzPts val="2000"/>
              <a:buFont typeface="Signika"/>
              <a:buChar char="■"/>
            </a:pPr>
            <a:r>
              <a:rPr lang="en-US" sz="2000" b="1" i="0" u="none" strike="noStrike" cap="none">
                <a:solidFill>
                  <a:schemeClr val="lt1"/>
                </a:solidFill>
                <a:latin typeface="Signika"/>
                <a:ea typeface="Signika"/>
                <a:cs typeface="Signika"/>
                <a:sym typeface="Signika"/>
              </a:rPr>
              <a:t>Data Manipulation Language</a:t>
            </a:r>
            <a:endParaRPr sz="2000" b="1" i="0" u="none" strike="noStrike" cap="none">
              <a:solidFill>
                <a:schemeClr val="lt1"/>
              </a:solidFill>
              <a:latin typeface="Signika"/>
              <a:ea typeface="Signika"/>
              <a:cs typeface="Signika"/>
              <a:sym typeface="Signika"/>
            </a:endParaRPr>
          </a:p>
          <a:p>
            <a:pPr marL="609600" marR="0" lvl="1" indent="-279400" algn="l" rtl="0">
              <a:lnSpc>
                <a:spcPct val="115000"/>
              </a:lnSpc>
              <a:spcBef>
                <a:spcPts val="0"/>
              </a:spcBef>
              <a:spcAft>
                <a:spcPts val="0"/>
              </a:spcAft>
              <a:buClr>
                <a:schemeClr val="lt1"/>
              </a:buClr>
              <a:buSzPts val="2000"/>
              <a:buFont typeface="Signika"/>
              <a:buChar char="■"/>
            </a:pPr>
            <a:r>
              <a:rPr lang="en-US" sz="2000" b="0" i="0" u="none" strike="noStrike" cap="none">
                <a:solidFill>
                  <a:schemeClr val="lt1"/>
                </a:solidFill>
                <a:latin typeface="Signika"/>
                <a:ea typeface="Signika"/>
                <a:cs typeface="Signika"/>
                <a:sym typeface="Signika"/>
              </a:rPr>
              <a:t>INSERT</a:t>
            </a:r>
            <a:endParaRPr sz="2000" b="0" i="0" u="none" strike="noStrike" cap="none">
              <a:solidFill>
                <a:schemeClr val="lt1"/>
              </a:solidFill>
              <a:latin typeface="Signika"/>
              <a:ea typeface="Signika"/>
              <a:cs typeface="Signika"/>
              <a:sym typeface="Signika"/>
            </a:endParaRPr>
          </a:p>
          <a:p>
            <a:pPr marL="609600" marR="0" lvl="1" indent="-279400" algn="l" rtl="0">
              <a:lnSpc>
                <a:spcPct val="115000"/>
              </a:lnSpc>
              <a:spcBef>
                <a:spcPts val="0"/>
              </a:spcBef>
              <a:spcAft>
                <a:spcPts val="0"/>
              </a:spcAft>
              <a:buClr>
                <a:schemeClr val="lt1"/>
              </a:buClr>
              <a:buSzPts val="2000"/>
              <a:buFont typeface="Signika"/>
              <a:buChar char="■"/>
            </a:pPr>
            <a:r>
              <a:rPr lang="en-US" sz="2000" b="0" i="0" u="none" strike="noStrike" cap="none">
                <a:solidFill>
                  <a:schemeClr val="lt1"/>
                </a:solidFill>
                <a:latin typeface="Signika"/>
                <a:ea typeface="Signika"/>
                <a:cs typeface="Signika"/>
                <a:sym typeface="Signika"/>
              </a:rPr>
              <a:t>SELECT</a:t>
            </a:r>
            <a:endParaRPr sz="2000" b="0" i="0" u="none" strike="noStrike" cap="none">
              <a:solidFill>
                <a:schemeClr val="lt1"/>
              </a:solidFill>
              <a:latin typeface="Signika"/>
              <a:ea typeface="Signika"/>
              <a:cs typeface="Signika"/>
              <a:sym typeface="Signika"/>
            </a:endParaRPr>
          </a:p>
          <a:p>
            <a:pPr marL="914400" marR="0" lvl="2" indent="-279400" algn="l" rtl="0">
              <a:lnSpc>
                <a:spcPct val="115000"/>
              </a:lnSpc>
              <a:spcBef>
                <a:spcPts val="0"/>
              </a:spcBef>
              <a:spcAft>
                <a:spcPts val="0"/>
              </a:spcAft>
              <a:buClr>
                <a:schemeClr val="lt1"/>
              </a:buClr>
              <a:buSzPts val="2000"/>
              <a:buFont typeface="Signika"/>
              <a:buChar char="■"/>
            </a:pPr>
            <a:r>
              <a:rPr lang="en-US" sz="2000" b="0" i="0" u="none" strike="noStrike" cap="none">
                <a:solidFill>
                  <a:schemeClr val="lt1"/>
                </a:solidFill>
                <a:latin typeface="Signika"/>
                <a:ea typeface="Signika"/>
                <a:cs typeface="Signika"/>
                <a:sym typeface="Signika"/>
              </a:rPr>
              <a:t>Single table</a:t>
            </a:r>
            <a:endParaRPr sz="2000" b="0" i="0" u="none" strike="noStrike" cap="none">
              <a:solidFill>
                <a:schemeClr val="lt1"/>
              </a:solidFill>
              <a:latin typeface="Signika"/>
              <a:ea typeface="Signika"/>
              <a:cs typeface="Signika"/>
              <a:sym typeface="Signika"/>
            </a:endParaRPr>
          </a:p>
          <a:p>
            <a:pPr marL="914400" marR="0" lvl="2" indent="-279400" algn="l" rtl="0">
              <a:lnSpc>
                <a:spcPct val="115000"/>
              </a:lnSpc>
              <a:spcBef>
                <a:spcPts val="0"/>
              </a:spcBef>
              <a:spcAft>
                <a:spcPts val="0"/>
              </a:spcAft>
              <a:buClr>
                <a:schemeClr val="lt1"/>
              </a:buClr>
              <a:buSzPts val="2000"/>
              <a:buFont typeface="Signika"/>
              <a:buChar char="■"/>
            </a:pPr>
            <a:r>
              <a:rPr lang="en-US" sz="2000" b="0" i="0" u="none" strike="noStrike" cap="none">
                <a:solidFill>
                  <a:schemeClr val="lt1"/>
                </a:solidFill>
                <a:latin typeface="Signika"/>
                <a:ea typeface="Signika"/>
                <a:cs typeface="Signika"/>
                <a:sym typeface="Signika"/>
              </a:rPr>
              <a:t>Multi table</a:t>
            </a:r>
            <a:endParaRPr sz="2000" b="0" i="0" u="none" strike="noStrike" cap="none">
              <a:solidFill>
                <a:schemeClr val="lt1"/>
              </a:solidFill>
              <a:latin typeface="Signika"/>
              <a:ea typeface="Signika"/>
              <a:cs typeface="Signika"/>
              <a:sym typeface="Signika"/>
            </a:endParaRPr>
          </a:p>
          <a:p>
            <a:pPr marL="609600" marR="0" lvl="1" indent="-279400" algn="l" rtl="0">
              <a:lnSpc>
                <a:spcPct val="115000"/>
              </a:lnSpc>
              <a:spcBef>
                <a:spcPts val="0"/>
              </a:spcBef>
              <a:spcAft>
                <a:spcPts val="0"/>
              </a:spcAft>
              <a:buClr>
                <a:schemeClr val="lt1"/>
              </a:buClr>
              <a:buSzPts val="2000"/>
              <a:buFont typeface="Signika"/>
              <a:buChar char="■"/>
            </a:pPr>
            <a:r>
              <a:rPr lang="en-US" sz="2000" b="0" i="0" u="none" strike="noStrike" cap="none">
                <a:solidFill>
                  <a:schemeClr val="lt1"/>
                </a:solidFill>
                <a:latin typeface="Signika"/>
                <a:ea typeface="Signika"/>
                <a:cs typeface="Signika"/>
                <a:sym typeface="Signika"/>
              </a:rPr>
              <a:t>GROUP BY with SELECT</a:t>
            </a:r>
            <a:endParaRPr sz="2000" b="0" i="0" u="none" strike="noStrike" cap="none">
              <a:solidFill>
                <a:schemeClr val="lt1"/>
              </a:solidFill>
              <a:latin typeface="Signika"/>
              <a:ea typeface="Signika"/>
              <a:cs typeface="Signika"/>
              <a:sym typeface="Signika"/>
            </a:endParaRPr>
          </a:p>
          <a:p>
            <a:pPr marL="609600" marR="0" lvl="1" indent="-279400" algn="l" rtl="0">
              <a:lnSpc>
                <a:spcPct val="115000"/>
              </a:lnSpc>
              <a:spcBef>
                <a:spcPts val="0"/>
              </a:spcBef>
              <a:spcAft>
                <a:spcPts val="0"/>
              </a:spcAft>
              <a:buClr>
                <a:schemeClr val="lt1"/>
              </a:buClr>
              <a:buSzPts val="2000"/>
              <a:buFont typeface="Signika"/>
              <a:buChar char="■"/>
            </a:pPr>
            <a:r>
              <a:rPr lang="en-US" sz="2000" b="0" i="0" u="none" strike="noStrike" cap="none">
                <a:solidFill>
                  <a:schemeClr val="lt1"/>
                </a:solidFill>
                <a:latin typeface="Signika"/>
                <a:ea typeface="Signika"/>
                <a:cs typeface="Signika"/>
                <a:sym typeface="Signika"/>
              </a:rPr>
              <a:t>UPDATE, DELETE</a:t>
            </a:r>
            <a:endParaRPr sz="2600" b="1" i="0" u="none" strike="noStrike" cap="none">
              <a:solidFill>
                <a:schemeClr val="lt1"/>
              </a:solidFill>
              <a:latin typeface="Signika"/>
              <a:ea typeface="Signika"/>
              <a:cs typeface="Signika"/>
              <a:sym typeface="Signika"/>
            </a:endParaRPr>
          </a:p>
          <a:p>
            <a:pPr marL="304800" marR="0" lvl="0" indent="0" algn="l" rtl="0">
              <a:lnSpc>
                <a:spcPct val="100000"/>
              </a:lnSpc>
              <a:spcBef>
                <a:spcPts val="0"/>
              </a:spcBef>
              <a:spcAft>
                <a:spcPts val="0"/>
              </a:spcAft>
              <a:buClr>
                <a:srgbClr val="000000"/>
              </a:buClr>
              <a:buSzPts val="1900"/>
              <a:buFont typeface="Arial"/>
              <a:buNone/>
            </a:pPr>
            <a:endParaRPr sz="1900" b="1" i="0" u="none" strike="noStrike" cap="none">
              <a:solidFill>
                <a:schemeClr val="lt1"/>
              </a:solidFill>
              <a:latin typeface="Signika"/>
              <a:ea typeface="Signika"/>
              <a:cs typeface="Signika"/>
              <a:sym typeface="Signika"/>
            </a:endParaRPr>
          </a:p>
        </p:txBody>
      </p:sp>
      <p:grpSp>
        <p:nvGrpSpPr>
          <p:cNvPr id="175" name="Google Shape;175;p4"/>
          <p:cNvGrpSpPr/>
          <p:nvPr/>
        </p:nvGrpSpPr>
        <p:grpSpPr>
          <a:xfrm>
            <a:off x="10234739" y="-23399"/>
            <a:ext cx="2052572" cy="7197960"/>
            <a:chOff x="7676246" y="-17550"/>
            <a:chExt cx="1539467" cy="5398605"/>
          </a:xfrm>
        </p:grpSpPr>
        <p:grpSp>
          <p:nvGrpSpPr>
            <p:cNvPr id="176" name="Google Shape;176;p4"/>
            <p:cNvGrpSpPr/>
            <p:nvPr/>
          </p:nvGrpSpPr>
          <p:grpSpPr>
            <a:xfrm>
              <a:off x="7676246" y="0"/>
              <a:ext cx="1467652" cy="5381055"/>
              <a:chOff x="15352492" y="1"/>
              <a:chExt cx="2935304" cy="10762111"/>
            </a:xfrm>
          </p:grpSpPr>
          <p:sp>
            <p:nvSpPr>
              <p:cNvPr id="177" name="Google Shape;177;p4"/>
              <p:cNvSpPr/>
              <p:nvPr/>
            </p:nvSpPr>
            <p:spPr>
              <a:xfrm>
                <a:off x="17433020" y="1"/>
                <a:ext cx="854700" cy="10286700"/>
              </a:xfrm>
              <a:prstGeom prst="rect">
                <a:avLst/>
              </a:prstGeom>
              <a:solidFill>
                <a:srgbClr val="70AD47"/>
              </a:solidFill>
              <a:ln>
                <a:noFill/>
              </a:ln>
            </p:spPr>
            <p:txBody>
              <a:bodyPr spcFirstLastPara="1" wrap="square" lIns="30500" tIns="30500" rIns="30500" bIns="305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Signika Light"/>
                  <a:ea typeface="Signika Light"/>
                  <a:cs typeface="Signika Light"/>
                  <a:sym typeface="Signika Light"/>
                </a:endParaRPr>
              </a:p>
            </p:txBody>
          </p:sp>
          <p:grpSp>
            <p:nvGrpSpPr>
              <p:cNvPr id="178" name="Google Shape;178;p4"/>
              <p:cNvGrpSpPr/>
              <p:nvPr/>
            </p:nvGrpSpPr>
            <p:grpSpPr>
              <a:xfrm>
                <a:off x="15352492" y="6403876"/>
                <a:ext cx="2935304" cy="4358236"/>
                <a:chOff x="11118175" y="876998"/>
                <a:chExt cx="3412350" cy="5066538"/>
              </a:xfrm>
            </p:grpSpPr>
            <p:pic>
              <p:nvPicPr>
                <p:cNvPr id="179" name="Google Shape;179;p4"/>
                <p:cNvPicPr preferRelativeResize="0"/>
                <p:nvPr/>
              </p:nvPicPr>
              <p:blipFill rotWithShape="1">
                <a:blip r:embed="rId4">
                  <a:alphaModFix/>
                </a:blip>
                <a:srcRect/>
                <a:stretch/>
              </p:blipFill>
              <p:spPr>
                <a:xfrm>
                  <a:off x="12447025" y="1618748"/>
                  <a:ext cx="1192025" cy="1192025"/>
                </a:xfrm>
                <a:prstGeom prst="rect">
                  <a:avLst/>
                </a:prstGeom>
                <a:noFill/>
                <a:ln>
                  <a:noFill/>
                </a:ln>
              </p:spPr>
            </p:pic>
            <p:pic>
              <p:nvPicPr>
                <p:cNvPr id="180" name="Google Shape;180;p4"/>
                <p:cNvPicPr preferRelativeResize="0"/>
                <p:nvPr/>
              </p:nvPicPr>
              <p:blipFill rotWithShape="1">
                <a:blip r:embed="rId5">
                  <a:alphaModFix/>
                </a:blip>
                <a:srcRect/>
                <a:stretch/>
              </p:blipFill>
              <p:spPr>
                <a:xfrm>
                  <a:off x="12901125" y="2415748"/>
                  <a:ext cx="1192025" cy="1192025"/>
                </a:xfrm>
                <a:prstGeom prst="rect">
                  <a:avLst/>
                </a:prstGeom>
                <a:noFill/>
                <a:ln>
                  <a:noFill/>
                </a:ln>
              </p:spPr>
            </p:pic>
            <p:pic>
              <p:nvPicPr>
                <p:cNvPr id="181" name="Google Shape;181;p4"/>
                <p:cNvPicPr preferRelativeResize="0"/>
                <p:nvPr/>
              </p:nvPicPr>
              <p:blipFill rotWithShape="1">
                <a:blip r:embed="rId6">
                  <a:alphaModFix/>
                </a:blip>
                <a:srcRect/>
                <a:stretch/>
              </p:blipFill>
              <p:spPr>
                <a:xfrm>
                  <a:off x="11566050" y="3192498"/>
                  <a:ext cx="1192025" cy="1192025"/>
                </a:xfrm>
                <a:prstGeom prst="rect">
                  <a:avLst/>
                </a:prstGeom>
                <a:noFill/>
                <a:ln>
                  <a:noFill/>
                </a:ln>
              </p:spPr>
            </p:pic>
            <p:pic>
              <p:nvPicPr>
                <p:cNvPr id="182" name="Google Shape;182;p4"/>
                <p:cNvPicPr preferRelativeResize="0"/>
                <p:nvPr/>
              </p:nvPicPr>
              <p:blipFill rotWithShape="1">
                <a:blip r:embed="rId7">
                  <a:alphaModFix/>
                </a:blip>
                <a:srcRect/>
                <a:stretch/>
              </p:blipFill>
              <p:spPr>
                <a:xfrm>
                  <a:off x="12002050" y="2415748"/>
                  <a:ext cx="1192025" cy="1192025"/>
                </a:xfrm>
                <a:prstGeom prst="rect">
                  <a:avLst/>
                </a:prstGeom>
                <a:noFill/>
                <a:ln>
                  <a:noFill/>
                </a:ln>
              </p:spPr>
            </p:pic>
            <p:pic>
              <p:nvPicPr>
                <p:cNvPr id="183" name="Google Shape;183;p4"/>
                <p:cNvPicPr preferRelativeResize="0"/>
                <p:nvPr/>
              </p:nvPicPr>
              <p:blipFill rotWithShape="1">
                <a:blip r:embed="rId8">
                  <a:alphaModFix/>
                </a:blip>
                <a:srcRect/>
                <a:stretch/>
              </p:blipFill>
              <p:spPr>
                <a:xfrm>
                  <a:off x="12901125" y="876998"/>
                  <a:ext cx="1192025" cy="1192025"/>
                </a:xfrm>
                <a:prstGeom prst="rect">
                  <a:avLst/>
                </a:prstGeom>
                <a:noFill/>
                <a:ln>
                  <a:noFill/>
                </a:ln>
              </p:spPr>
            </p:pic>
            <p:pic>
              <p:nvPicPr>
                <p:cNvPr id="184" name="Google Shape;184;p4"/>
                <p:cNvPicPr preferRelativeResize="0"/>
                <p:nvPr/>
              </p:nvPicPr>
              <p:blipFill rotWithShape="1">
                <a:blip r:embed="rId9">
                  <a:alphaModFix/>
                </a:blip>
                <a:srcRect/>
                <a:stretch/>
              </p:blipFill>
              <p:spPr>
                <a:xfrm>
                  <a:off x="11566050" y="1618748"/>
                  <a:ext cx="1192025" cy="1192025"/>
                </a:xfrm>
                <a:prstGeom prst="rect">
                  <a:avLst/>
                </a:prstGeom>
                <a:noFill/>
                <a:ln>
                  <a:noFill/>
                </a:ln>
              </p:spPr>
            </p:pic>
            <p:pic>
              <p:nvPicPr>
                <p:cNvPr id="185" name="Google Shape;185;p4"/>
                <p:cNvPicPr preferRelativeResize="0"/>
                <p:nvPr/>
              </p:nvPicPr>
              <p:blipFill rotWithShape="1">
                <a:blip r:embed="rId10">
                  <a:alphaModFix/>
                </a:blip>
                <a:srcRect/>
                <a:stretch/>
              </p:blipFill>
              <p:spPr>
                <a:xfrm>
                  <a:off x="12447025" y="3192498"/>
                  <a:ext cx="1192025" cy="1192025"/>
                </a:xfrm>
                <a:prstGeom prst="rect">
                  <a:avLst/>
                </a:prstGeom>
                <a:noFill/>
                <a:ln>
                  <a:noFill/>
                </a:ln>
              </p:spPr>
            </p:pic>
            <p:pic>
              <p:nvPicPr>
                <p:cNvPr id="186" name="Google Shape;186;p4"/>
                <p:cNvPicPr preferRelativeResize="0"/>
                <p:nvPr/>
              </p:nvPicPr>
              <p:blipFill rotWithShape="1">
                <a:blip r:embed="rId11">
                  <a:alphaModFix/>
                </a:blip>
                <a:srcRect/>
                <a:stretch/>
              </p:blipFill>
              <p:spPr>
                <a:xfrm>
                  <a:off x="11118175" y="2415748"/>
                  <a:ext cx="1192025" cy="1192025"/>
                </a:xfrm>
                <a:prstGeom prst="rect">
                  <a:avLst/>
                </a:prstGeom>
                <a:noFill/>
                <a:ln>
                  <a:noFill/>
                </a:ln>
              </p:spPr>
            </p:pic>
            <p:pic>
              <p:nvPicPr>
                <p:cNvPr id="187" name="Google Shape;187;p4"/>
                <p:cNvPicPr preferRelativeResize="0"/>
                <p:nvPr/>
              </p:nvPicPr>
              <p:blipFill rotWithShape="1">
                <a:blip r:embed="rId11">
                  <a:alphaModFix/>
                </a:blip>
                <a:srcRect/>
                <a:stretch/>
              </p:blipFill>
              <p:spPr>
                <a:xfrm>
                  <a:off x="12884400" y="3954511"/>
                  <a:ext cx="1192025" cy="1192025"/>
                </a:xfrm>
                <a:prstGeom prst="rect">
                  <a:avLst/>
                </a:prstGeom>
                <a:noFill/>
                <a:ln>
                  <a:noFill/>
                </a:ln>
              </p:spPr>
            </p:pic>
            <p:pic>
              <p:nvPicPr>
                <p:cNvPr id="188" name="Google Shape;188;p4"/>
                <p:cNvPicPr preferRelativeResize="0"/>
                <p:nvPr/>
              </p:nvPicPr>
              <p:blipFill rotWithShape="1">
                <a:blip r:embed="rId12">
                  <a:alphaModFix/>
                </a:blip>
                <a:srcRect/>
                <a:stretch/>
              </p:blipFill>
              <p:spPr>
                <a:xfrm>
                  <a:off x="13338500" y="4751511"/>
                  <a:ext cx="1192025" cy="1192025"/>
                </a:xfrm>
                <a:prstGeom prst="rect">
                  <a:avLst/>
                </a:prstGeom>
                <a:noFill/>
                <a:ln>
                  <a:noFill/>
                </a:ln>
              </p:spPr>
            </p:pic>
            <p:pic>
              <p:nvPicPr>
                <p:cNvPr id="189" name="Google Shape;189;p4"/>
                <p:cNvPicPr preferRelativeResize="0"/>
                <p:nvPr/>
              </p:nvPicPr>
              <p:blipFill rotWithShape="1">
                <a:blip r:embed="rId13">
                  <a:alphaModFix/>
                </a:blip>
                <a:srcRect/>
                <a:stretch/>
              </p:blipFill>
              <p:spPr>
                <a:xfrm>
                  <a:off x="12439425" y="4751511"/>
                  <a:ext cx="1192025" cy="1192025"/>
                </a:xfrm>
                <a:prstGeom prst="rect">
                  <a:avLst/>
                </a:prstGeom>
                <a:noFill/>
                <a:ln>
                  <a:noFill/>
                </a:ln>
              </p:spPr>
            </p:pic>
            <p:pic>
              <p:nvPicPr>
                <p:cNvPr id="190" name="Google Shape;190;p4"/>
                <p:cNvPicPr preferRelativeResize="0"/>
                <p:nvPr/>
              </p:nvPicPr>
              <p:blipFill rotWithShape="1">
                <a:blip r:embed="rId14">
                  <a:alphaModFix/>
                </a:blip>
                <a:srcRect/>
                <a:stretch/>
              </p:blipFill>
              <p:spPr>
                <a:xfrm>
                  <a:off x="13338500" y="3192511"/>
                  <a:ext cx="1192025" cy="1192025"/>
                </a:xfrm>
                <a:prstGeom prst="rect">
                  <a:avLst/>
                </a:prstGeom>
                <a:noFill/>
                <a:ln>
                  <a:noFill/>
                </a:ln>
              </p:spPr>
            </p:pic>
            <p:pic>
              <p:nvPicPr>
                <p:cNvPr id="191" name="Google Shape;191;p4"/>
                <p:cNvPicPr preferRelativeResize="0"/>
                <p:nvPr/>
              </p:nvPicPr>
              <p:blipFill rotWithShape="1">
                <a:blip r:embed="rId15">
                  <a:alphaModFix/>
                </a:blip>
                <a:srcRect/>
                <a:stretch/>
              </p:blipFill>
              <p:spPr>
                <a:xfrm>
                  <a:off x="12003425" y="3954511"/>
                  <a:ext cx="1192025" cy="1192025"/>
                </a:xfrm>
                <a:prstGeom prst="rect">
                  <a:avLst/>
                </a:prstGeom>
                <a:noFill/>
                <a:ln>
                  <a:noFill/>
                </a:ln>
              </p:spPr>
            </p:pic>
            <p:pic>
              <p:nvPicPr>
                <p:cNvPr id="192" name="Google Shape;192;p4"/>
                <p:cNvPicPr preferRelativeResize="0"/>
                <p:nvPr/>
              </p:nvPicPr>
              <p:blipFill rotWithShape="1">
                <a:blip r:embed="rId16">
                  <a:alphaModFix/>
                </a:blip>
                <a:srcRect/>
                <a:stretch/>
              </p:blipFill>
              <p:spPr>
                <a:xfrm>
                  <a:off x="11555550" y="4751511"/>
                  <a:ext cx="1192025" cy="1192025"/>
                </a:xfrm>
                <a:prstGeom prst="rect">
                  <a:avLst/>
                </a:prstGeom>
                <a:noFill/>
                <a:ln>
                  <a:noFill/>
                </a:ln>
              </p:spPr>
            </p:pic>
          </p:grpSp>
        </p:grpSp>
        <p:pic>
          <p:nvPicPr>
            <p:cNvPr id="193" name="Google Shape;193;p4"/>
            <p:cNvPicPr preferRelativeResize="0"/>
            <p:nvPr/>
          </p:nvPicPr>
          <p:blipFill rotWithShape="1">
            <a:blip r:embed="rId17">
              <a:alphaModFix/>
            </a:blip>
            <a:srcRect/>
            <a:stretch/>
          </p:blipFill>
          <p:spPr>
            <a:xfrm>
              <a:off x="8252538" y="-17550"/>
              <a:ext cx="963175" cy="963175"/>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97"/>
        <p:cNvGrpSpPr/>
        <p:nvPr/>
      </p:nvGrpSpPr>
      <p:grpSpPr>
        <a:xfrm>
          <a:off x="0" y="0"/>
          <a:ext cx="0" cy="0"/>
          <a:chOff x="0" y="0"/>
          <a:chExt cx="0" cy="0"/>
        </a:xfrm>
      </p:grpSpPr>
      <p:sp>
        <p:nvSpPr>
          <p:cNvPr id="198" name="Google Shape;198;p5"/>
          <p:cNvSpPr txBox="1"/>
          <p:nvPr/>
        </p:nvSpPr>
        <p:spPr>
          <a:xfrm>
            <a:off x="720000" y="400526"/>
            <a:ext cx="6364200" cy="166230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dk1"/>
              </a:buClr>
              <a:buSzPts val="1100"/>
              <a:buFont typeface="Arial"/>
              <a:buNone/>
            </a:pPr>
            <a:r>
              <a:rPr lang="en-US" sz="6000" b="1" i="0" u="none" strike="noStrike" cap="none">
                <a:solidFill>
                  <a:schemeClr val="lt1"/>
                </a:solidFill>
                <a:latin typeface="Signika"/>
                <a:ea typeface="Signika"/>
                <a:cs typeface="Signika"/>
                <a:sym typeface="Signika"/>
              </a:rPr>
              <a:t>Data Definition Language</a:t>
            </a:r>
            <a:endParaRPr sz="6000" b="1" i="0" u="none" strike="noStrike" cap="none">
              <a:solidFill>
                <a:schemeClr val="lt1"/>
              </a:solidFill>
              <a:latin typeface="Signika"/>
              <a:ea typeface="Signika"/>
              <a:cs typeface="Signika"/>
              <a:sym typeface="Signika"/>
            </a:endParaRPr>
          </a:p>
        </p:txBody>
      </p:sp>
      <p:sp>
        <p:nvSpPr>
          <p:cNvPr id="199" name="Google Shape;199;p5"/>
          <p:cNvSpPr/>
          <p:nvPr/>
        </p:nvSpPr>
        <p:spPr>
          <a:xfrm>
            <a:off x="720000" y="2307725"/>
            <a:ext cx="6810900" cy="4154700"/>
          </a:xfrm>
          <a:prstGeom prst="rect">
            <a:avLst/>
          </a:prstGeom>
          <a:noFill/>
          <a:ln>
            <a:noFill/>
          </a:ln>
        </p:spPr>
        <p:txBody>
          <a:bodyPr spcFirstLastPara="1" wrap="square" lIns="60950" tIns="30475" rIns="60950" bIns="30475"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n-US" sz="1700" b="1" i="0" u="none" strike="noStrike" cap="none">
                <a:solidFill>
                  <a:schemeClr val="lt1"/>
                </a:solidFill>
                <a:latin typeface="Signika"/>
                <a:ea typeface="Signika"/>
                <a:cs typeface="Signika"/>
                <a:sym typeface="Signika"/>
              </a:rPr>
              <a:t>CREATE TABLE statement</a:t>
            </a:r>
            <a:endParaRPr sz="1100" b="0" i="0" u="none" strike="noStrike" cap="none">
              <a:solidFill>
                <a:schemeClr val="dk1"/>
              </a:solidFill>
              <a:latin typeface="Signika"/>
              <a:ea typeface="Signika"/>
              <a:cs typeface="Signika"/>
              <a:sym typeface="Signika"/>
            </a:endParaRPr>
          </a:p>
          <a:p>
            <a:pPr marL="342900" marR="0" lvl="0" indent="-323850" algn="l" rtl="0">
              <a:lnSpc>
                <a:spcPct val="100000"/>
              </a:lnSpc>
              <a:spcBef>
                <a:spcPts val="0"/>
              </a:spcBef>
              <a:spcAft>
                <a:spcPts val="0"/>
              </a:spcAft>
              <a:buClr>
                <a:schemeClr val="lt1"/>
              </a:buClr>
              <a:buSzPts val="1700"/>
              <a:buFont typeface="Signika"/>
              <a:buChar char="■"/>
            </a:pPr>
            <a:r>
              <a:rPr lang="en-US" sz="1700" b="0" i="0" u="none" strike="noStrike" cap="none">
                <a:solidFill>
                  <a:schemeClr val="lt1"/>
                </a:solidFill>
                <a:latin typeface="Signika"/>
                <a:ea typeface="Signika"/>
                <a:cs typeface="Signika"/>
                <a:sym typeface="Signika"/>
              </a:rPr>
              <a:t>Used before rows can be inserted</a:t>
            </a:r>
            <a:endParaRPr sz="1100" b="0" i="0" u="none" strike="noStrike" cap="none">
              <a:solidFill>
                <a:schemeClr val="dk1"/>
              </a:solidFill>
              <a:latin typeface="Signika"/>
              <a:ea typeface="Signika"/>
              <a:cs typeface="Signika"/>
              <a:sym typeface="Signika"/>
            </a:endParaRPr>
          </a:p>
          <a:p>
            <a:pPr marL="342900" marR="0" lvl="0" indent="-323850" algn="l" rtl="0">
              <a:lnSpc>
                <a:spcPct val="100000"/>
              </a:lnSpc>
              <a:spcBef>
                <a:spcPts val="0"/>
              </a:spcBef>
              <a:spcAft>
                <a:spcPts val="0"/>
              </a:spcAft>
              <a:buClr>
                <a:schemeClr val="lt1"/>
              </a:buClr>
              <a:buSzPts val="1700"/>
              <a:buFont typeface="Signika"/>
              <a:buChar char="■"/>
            </a:pPr>
            <a:r>
              <a:rPr lang="en-US" sz="1700" b="0" i="0" u="none" strike="noStrike" cap="none">
                <a:solidFill>
                  <a:schemeClr val="lt1"/>
                </a:solidFill>
                <a:latin typeface="Signika"/>
                <a:ea typeface="Signika"/>
                <a:cs typeface="Signika"/>
                <a:sym typeface="Signika"/>
              </a:rPr>
              <a:t>Alternatively combine table creation with selection from another table</a:t>
            </a:r>
            <a:endParaRPr sz="1100" b="0" i="0" u="none" strike="noStrike" cap="none">
              <a:solidFill>
                <a:schemeClr val="dk1"/>
              </a:solidFill>
              <a:latin typeface="Signika"/>
              <a:ea typeface="Signika"/>
              <a:cs typeface="Signika"/>
              <a:sym typeface="Signika"/>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Signika"/>
              <a:ea typeface="Signika"/>
              <a:cs typeface="Signika"/>
              <a:sym typeface="Signika"/>
            </a:endParaRPr>
          </a:p>
          <a:p>
            <a:pPr marL="0" marR="0" lvl="0" indent="0" algn="l" rtl="0">
              <a:lnSpc>
                <a:spcPct val="100000"/>
              </a:lnSpc>
              <a:spcBef>
                <a:spcPts val="0"/>
              </a:spcBef>
              <a:spcAft>
                <a:spcPts val="0"/>
              </a:spcAft>
              <a:buClr>
                <a:srgbClr val="000000"/>
              </a:buClr>
              <a:buSzPts val="1700"/>
              <a:buFont typeface="Arial"/>
              <a:buNone/>
            </a:pPr>
            <a:r>
              <a:rPr lang="en-US" sz="1700" b="1" i="0" u="none" strike="noStrike" cap="none">
                <a:solidFill>
                  <a:schemeClr val="lt1"/>
                </a:solidFill>
                <a:latin typeface="Signika"/>
                <a:ea typeface="Signika"/>
                <a:cs typeface="Signika"/>
                <a:sym typeface="Signika"/>
              </a:rPr>
              <a:t>CONSTRAINT statement</a:t>
            </a:r>
            <a:endParaRPr sz="1100" b="0" i="0" u="none" strike="noStrike" cap="none">
              <a:solidFill>
                <a:schemeClr val="dk1"/>
              </a:solidFill>
              <a:latin typeface="Signika"/>
              <a:ea typeface="Signika"/>
              <a:cs typeface="Signika"/>
              <a:sym typeface="Signika"/>
            </a:endParaRPr>
          </a:p>
          <a:p>
            <a:pPr marL="342900" marR="0" lvl="0" indent="-323850" algn="l" rtl="0">
              <a:lnSpc>
                <a:spcPct val="100000"/>
              </a:lnSpc>
              <a:spcBef>
                <a:spcPts val="0"/>
              </a:spcBef>
              <a:spcAft>
                <a:spcPts val="0"/>
              </a:spcAft>
              <a:buClr>
                <a:schemeClr val="lt1"/>
              </a:buClr>
              <a:buSzPts val="1700"/>
              <a:buFont typeface="Signika"/>
              <a:buChar char="■"/>
            </a:pPr>
            <a:r>
              <a:rPr lang="en-US" sz="1700" b="0" i="0" u="none" strike="noStrike" cap="none">
                <a:solidFill>
                  <a:schemeClr val="lt1"/>
                </a:solidFill>
                <a:latin typeface="Signika"/>
                <a:ea typeface="Signika"/>
                <a:cs typeface="Signika"/>
                <a:sym typeface="Signika"/>
              </a:rPr>
              <a:t>Specify referential and entity integrity rules (primary and foreign keys)</a:t>
            </a:r>
            <a:endParaRPr sz="1100" b="0" i="0" u="none" strike="noStrike" cap="none">
              <a:solidFill>
                <a:schemeClr val="dk1"/>
              </a:solidFill>
              <a:latin typeface="Signika"/>
              <a:ea typeface="Signika"/>
              <a:cs typeface="Signika"/>
              <a:sym typeface="Signika"/>
            </a:endParaRPr>
          </a:p>
          <a:p>
            <a:pPr marL="342900" marR="0" lvl="0" indent="-323850" algn="l" rtl="0">
              <a:lnSpc>
                <a:spcPct val="100000"/>
              </a:lnSpc>
              <a:spcBef>
                <a:spcPts val="0"/>
              </a:spcBef>
              <a:spcAft>
                <a:spcPts val="0"/>
              </a:spcAft>
              <a:buClr>
                <a:schemeClr val="lt1"/>
              </a:buClr>
              <a:buSzPts val="1700"/>
              <a:buFont typeface="Signika"/>
              <a:buChar char="■"/>
            </a:pPr>
            <a:r>
              <a:rPr lang="en-US" sz="1700" b="0" i="0" u="none" strike="noStrike" cap="none">
                <a:solidFill>
                  <a:schemeClr val="lt1"/>
                </a:solidFill>
                <a:latin typeface="Signika"/>
                <a:ea typeface="Signika"/>
                <a:cs typeface="Signika"/>
                <a:sym typeface="Signika"/>
              </a:rPr>
              <a:t>Domain integrity (with CHECK)</a:t>
            </a:r>
            <a:endParaRPr sz="1100" b="0" i="0" u="none" strike="noStrike" cap="none">
              <a:solidFill>
                <a:schemeClr val="dk1"/>
              </a:solidFill>
              <a:latin typeface="Signika"/>
              <a:ea typeface="Signika"/>
              <a:cs typeface="Signika"/>
              <a:sym typeface="Signika"/>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Signika"/>
              <a:ea typeface="Signika"/>
              <a:cs typeface="Signika"/>
              <a:sym typeface="Signika"/>
            </a:endParaRPr>
          </a:p>
          <a:p>
            <a:pPr marL="0" marR="0" lvl="0" indent="0" algn="l" rtl="0">
              <a:lnSpc>
                <a:spcPct val="100000"/>
              </a:lnSpc>
              <a:spcBef>
                <a:spcPts val="0"/>
              </a:spcBef>
              <a:spcAft>
                <a:spcPts val="0"/>
              </a:spcAft>
              <a:buClr>
                <a:srgbClr val="000000"/>
              </a:buClr>
              <a:buSzPts val="1700"/>
              <a:buFont typeface="Arial"/>
              <a:buNone/>
            </a:pPr>
            <a:r>
              <a:rPr lang="en-US" sz="1700" b="1" i="0" u="none" strike="noStrike" cap="none">
                <a:solidFill>
                  <a:schemeClr val="lt1"/>
                </a:solidFill>
                <a:latin typeface="Signika"/>
                <a:ea typeface="Signika"/>
                <a:cs typeface="Signika"/>
                <a:sym typeface="Signika"/>
              </a:rPr>
              <a:t>ALTER TABLE statement</a:t>
            </a:r>
            <a:endParaRPr sz="1100" b="0" i="0" u="none" strike="noStrike" cap="none">
              <a:solidFill>
                <a:schemeClr val="dk1"/>
              </a:solidFill>
              <a:latin typeface="Signika"/>
              <a:ea typeface="Signika"/>
              <a:cs typeface="Signika"/>
              <a:sym typeface="Signika"/>
            </a:endParaRPr>
          </a:p>
          <a:p>
            <a:pPr marL="342900" marR="0" lvl="0" indent="-323850" algn="l" rtl="0">
              <a:lnSpc>
                <a:spcPct val="100000"/>
              </a:lnSpc>
              <a:spcBef>
                <a:spcPts val="0"/>
              </a:spcBef>
              <a:spcAft>
                <a:spcPts val="0"/>
              </a:spcAft>
              <a:buClr>
                <a:schemeClr val="lt1"/>
              </a:buClr>
              <a:buSzPts val="1700"/>
              <a:buFont typeface="Signika"/>
              <a:buChar char="■"/>
            </a:pPr>
            <a:r>
              <a:rPr lang="en-US" sz="1700" b="0" i="0" u="none" strike="noStrike" cap="none">
                <a:solidFill>
                  <a:schemeClr val="lt1"/>
                </a:solidFill>
                <a:latin typeface="Signika"/>
                <a:ea typeface="Signika"/>
                <a:cs typeface="Signika"/>
                <a:sym typeface="Signika"/>
              </a:rPr>
              <a:t>Mostly used to ADD new columns and also constraints</a:t>
            </a:r>
            <a:endParaRPr sz="1100" b="0" i="0" u="none" strike="noStrike" cap="none">
              <a:solidFill>
                <a:schemeClr val="dk1"/>
              </a:solidFill>
              <a:latin typeface="Signika"/>
              <a:ea typeface="Signika"/>
              <a:cs typeface="Signika"/>
              <a:sym typeface="Signika"/>
            </a:endParaRPr>
          </a:p>
          <a:p>
            <a:pPr marL="342900" marR="0" lvl="0" indent="-323850" algn="l" rtl="0">
              <a:lnSpc>
                <a:spcPct val="100000"/>
              </a:lnSpc>
              <a:spcBef>
                <a:spcPts val="0"/>
              </a:spcBef>
              <a:spcAft>
                <a:spcPts val="0"/>
              </a:spcAft>
              <a:buClr>
                <a:schemeClr val="lt1"/>
              </a:buClr>
              <a:buSzPts val="1700"/>
              <a:buFont typeface="Signika"/>
              <a:buChar char="■"/>
            </a:pPr>
            <a:r>
              <a:rPr lang="en-US" sz="1700" b="0" i="0" u="none" strike="noStrike" cap="none">
                <a:solidFill>
                  <a:schemeClr val="lt1"/>
                </a:solidFill>
                <a:latin typeface="Signika"/>
                <a:ea typeface="Signika"/>
                <a:cs typeface="Signika"/>
                <a:sym typeface="Signika"/>
              </a:rPr>
              <a:t>Other options include to DROP and ALTER columns</a:t>
            </a:r>
            <a:endParaRPr sz="1100" b="0" i="0" u="none" strike="noStrike" cap="none">
              <a:solidFill>
                <a:schemeClr val="dk1"/>
              </a:solidFill>
              <a:latin typeface="Signika"/>
              <a:ea typeface="Signika"/>
              <a:cs typeface="Signika"/>
              <a:sym typeface="Signika"/>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Signika"/>
              <a:ea typeface="Signika"/>
              <a:cs typeface="Signika"/>
              <a:sym typeface="Signika"/>
            </a:endParaRPr>
          </a:p>
          <a:p>
            <a:pPr marL="0" marR="0" lvl="0" indent="0" algn="l" rtl="0">
              <a:lnSpc>
                <a:spcPct val="100000"/>
              </a:lnSpc>
              <a:spcBef>
                <a:spcPts val="0"/>
              </a:spcBef>
              <a:spcAft>
                <a:spcPts val="0"/>
              </a:spcAft>
              <a:buClr>
                <a:srgbClr val="000000"/>
              </a:buClr>
              <a:buSzPts val="1700"/>
              <a:buFont typeface="Arial"/>
              <a:buNone/>
            </a:pPr>
            <a:r>
              <a:rPr lang="en-US" sz="1700" b="1" i="0" u="none" strike="noStrike" cap="none">
                <a:solidFill>
                  <a:schemeClr val="lt1"/>
                </a:solidFill>
                <a:latin typeface="Signika"/>
                <a:ea typeface="Signika"/>
                <a:cs typeface="Signika"/>
                <a:sym typeface="Signika"/>
              </a:rPr>
              <a:t>DROP TABLE</a:t>
            </a:r>
            <a:endParaRPr sz="1100" b="0" i="0" u="none" strike="noStrike" cap="none">
              <a:solidFill>
                <a:schemeClr val="dk1"/>
              </a:solidFill>
              <a:latin typeface="Signika"/>
              <a:ea typeface="Signika"/>
              <a:cs typeface="Signika"/>
              <a:sym typeface="Signika"/>
            </a:endParaRPr>
          </a:p>
          <a:p>
            <a:pPr marL="342900" marR="0" lvl="0" indent="-323850" algn="l" rtl="0">
              <a:lnSpc>
                <a:spcPct val="100000"/>
              </a:lnSpc>
              <a:spcBef>
                <a:spcPts val="0"/>
              </a:spcBef>
              <a:spcAft>
                <a:spcPts val="0"/>
              </a:spcAft>
              <a:buClr>
                <a:schemeClr val="lt1"/>
              </a:buClr>
              <a:buSzPts val="1700"/>
              <a:buFont typeface="Signika"/>
              <a:buChar char="■"/>
            </a:pPr>
            <a:r>
              <a:rPr lang="en-US" sz="1700" b="0" i="0" u="none" strike="noStrike" cap="none">
                <a:solidFill>
                  <a:schemeClr val="lt1"/>
                </a:solidFill>
                <a:latin typeface="Signika"/>
                <a:ea typeface="Signika"/>
                <a:cs typeface="Signika"/>
                <a:sym typeface="Signika"/>
              </a:rPr>
              <a:t>Remove tables and cascade options</a:t>
            </a:r>
            <a:endParaRPr sz="1900" b="0" i="0" u="none" strike="noStrike" cap="none">
              <a:solidFill>
                <a:schemeClr val="lt1"/>
              </a:solidFill>
              <a:latin typeface="Signika Light"/>
              <a:ea typeface="Signika Light"/>
              <a:cs typeface="Signika Light"/>
              <a:sym typeface="Signika Light"/>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Signika"/>
              <a:ea typeface="Signika"/>
              <a:cs typeface="Signika"/>
              <a:sym typeface="Signika"/>
            </a:endParaRPr>
          </a:p>
        </p:txBody>
      </p:sp>
      <p:sp>
        <p:nvSpPr>
          <p:cNvPr id="200" name="Google Shape;200;p5"/>
          <p:cNvSpPr/>
          <p:nvPr/>
        </p:nvSpPr>
        <p:spPr>
          <a:xfrm>
            <a:off x="7941650" y="-5425"/>
            <a:ext cx="7315200" cy="6858000"/>
          </a:xfrm>
          <a:prstGeom prst="hexagon">
            <a:avLst>
              <a:gd name="adj" fmla="val 25000"/>
              <a:gd name="vf" fmla="val 115470"/>
            </a:avLst>
          </a:prstGeom>
          <a:solidFill>
            <a:srgbClr val="BC0A80"/>
          </a:solidFill>
          <a:ln>
            <a:noFill/>
          </a:ln>
        </p:spPr>
        <p:txBody>
          <a:bodyPr spcFirstLastPara="1" wrap="square" lIns="60950" tIns="60950" rIns="60950" bIns="6095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p:txBody>
      </p:sp>
      <p:pic>
        <p:nvPicPr>
          <p:cNvPr id="201" name="Google Shape;201;p5"/>
          <p:cNvPicPr preferRelativeResize="0"/>
          <p:nvPr/>
        </p:nvPicPr>
        <p:blipFill rotWithShape="1">
          <a:blip r:embed="rId3">
            <a:alphaModFix/>
          </a:blip>
          <a:srcRect l="7898" r="7897"/>
          <a:stretch/>
        </p:blipFill>
        <p:spPr>
          <a:xfrm>
            <a:off x="8578450" y="-5425"/>
            <a:ext cx="7816500" cy="6858000"/>
          </a:xfrm>
          <a:prstGeom prst="hexagon">
            <a:avLst>
              <a:gd name="adj" fmla="val 25000"/>
              <a:gd name="vf" fmla="val 115470"/>
            </a:avLst>
          </a:prstGeom>
          <a:noFill/>
          <a:ln>
            <a:noFill/>
          </a:ln>
        </p:spPr>
      </p:pic>
      <p:grpSp>
        <p:nvGrpSpPr>
          <p:cNvPr id="202" name="Google Shape;202;p5"/>
          <p:cNvGrpSpPr/>
          <p:nvPr/>
        </p:nvGrpSpPr>
        <p:grpSpPr>
          <a:xfrm>
            <a:off x="10234739" y="-23399"/>
            <a:ext cx="2052572" cy="7197960"/>
            <a:chOff x="7676246" y="-17550"/>
            <a:chExt cx="1539467" cy="5398605"/>
          </a:xfrm>
        </p:grpSpPr>
        <p:grpSp>
          <p:nvGrpSpPr>
            <p:cNvPr id="203" name="Google Shape;203;p5"/>
            <p:cNvGrpSpPr/>
            <p:nvPr/>
          </p:nvGrpSpPr>
          <p:grpSpPr>
            <a:xfrm>
              <a:off x="7676246" y="0"/>
              <a:ext cx="1467652" cy="5381055"/>
              <a:chOff x="15352492" y="1"/>
              <a:chExt cx="2935304" cy="10762111"/>
            </a:xfrm>
          </p:grpSpPr>
          <p:sp>
            <p:nvSpPr>
              <p:cNvPr id="204" name="Google Shape;204;p5"/>
              <p:cNvSpPr/>
              <p:nvPr/>
            </p:nvSpPr>
            <p:spPr>
              <a:xfrm>
                <a:off x="17433020" y="1"/>
                <a:ext cx="854700" cy="10286700"/>
              </a:xfrm>
              <a:prstGeom prst="rect">
                <a:avLst/>
              </a:prstGeom>
              <a:solidFill>
                <a:srgbClr val="70AD47"/>
              </a:solidFill>
              <a:ln>
                <a:noFill/>
              </a:ln>
            </p:spPr>
            <p:txBody>
              <a:bodyPr spcFirstLastPara="1" wrap="square" lIns="30500" tIns="30500" rIns="30500" bIns="305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Signika Light"/>
                  <a:ea typeface="Signika Light"/>
                  <a:cs typeface="Signika Light"/>
                  <a:sym typeface="Signika Light"/>
                </a:endParaRPr>
              </a:p>
            </p:txBody>
          </p:sp>
          <p:grpSp>
            <p:nvGrpSpPr>
              <p:cNvPr id="205" name="Google Shape;205;p5"/>
              <p:cNvGrpSpPr/>
              <p:nvPr/>
            </p:nvGrpSpPr>
            <p:grpSpPr>
              <a:xfrm>
                <a:off x="15352492" y="6403876"/>
                <a:ext cx="2935304" cy="4358236"/>
                <a:chOff x="11118175" y="876998"/>
                <a:chExt cx="3412350" cy="5066538"/>
              </a:xfrm>
            </p:grpSpPr>
            <p:pic>
              <p:nvPicPr>
                <p:cNvPr id="206" name="Google Shape;206;p5"/>
                <p:cNvPicPr preferRelativeResize="0"/>
                <p:nvPr/>
              </p:nvPicPr>
              <p:blipFill rotWithShape="1">
                <a:blip r:embed="rId4">
                  <a:alphaModFix/>
                </a:blip>
                <a:srcRect/>
                <a:stretch/>
              </p:blipFill>
              <p:spPr>
                <a:xfrm>
                  <a:off x="12447025" y="1618748"/>
                  <a:ext cx="1192025" cy="1192025"/>
                </a:xfrm>
                <a:prstGeom prst="rect">
                  <a:avLst/>
                </a:prstGeom>
                <a:noFill/>
                <a:ln>
                  <a:noFill/>
                </a:ln>
              </p:spPr>
            </p:pic>
            <p:pic>
              <p:nvPicPr>
                <p:cNvPr id="207" name="Google Shape;207;p5"/>
                <p:cNvPicPr preferRelativeResize="0"/>
                <p:nvPr/>
              </p:nvPicPr>
              <p:blipFill rotWithShape="1">
                <a:blip r:embed="rId5">
                  <a:alphaModFix/>
                </a:blip>
                <a:srcRect/>
                <a:stretch/>
              </p:blipFill>
              <p:spPr>
                <a:xfrm>
                  <a:off x="12901125" y="2415748"/>
                  <a:ext cx="1192025" cy="1192025"/>
                </a:xfrm>
                <a:prstGeom prst="rect">
                  <a:avLst/>
                </a:prstGeom>
                <a:noFill/>
                <a:ln>
                  <a:noFill/>
                </a:ln>
              </p:spPr>
            </p:pic>
            <p:pic>
              <p:nvPicPr>
                <p:cNvPr id="208" name="Google Shape;208;p5"/>
                <p:cNvPicPr preferRelativeResize="0"/>
                <p:nvPr/>
              </p:nvPicPr>
              <p:blipFill rotWithShape="1">
                <a:blip r:embed="rId6">
                  <a:alphaModFix/>
                </a:blip>
                <a:srcRect/>
                <a:stretch/>
              </p:blipFill>
              <p:spPr>
                <a:xfrm>
                  <a:off x="11566050" y="3192498"/>
                  <a:ext cx="1192025" cy="1192025"/>
                </a:xfrm>
                <a:prstGeom prst="rect">
                  <a:avLst/>
                </a:prstGeom>
                <a:noFill/>
                <a:ln>
                  <a:noFill/>
                </a:ln>
              </p:spPr>
            </p:pic>
            <p:pic>
              <p:nvPicPr>
                <p:cNvPr id="209" name="Google Shape;209;p5"/>
                <p:cNvPicPr preferRelativeResize="0"/>
                <p:nvPr/>
              </p:nvPicPr>
              <p:blipFill rotWithShape="1">
                <a:blip r:embed="rId7">
                  <a:alphaModFix/>
                </a:blip>
                <a:srcRect/>
                <a:stretch/>
              </p:blipFill>
              <p:spPr>
                <a:xfrm>
                  <a:off x="12002050" y="2415748"/>
                  <a:ext cx="1192025" cy="1192025"/>
                </a:xfrm>
                <a:prstGeom prst="rect">
                  <a:avLst/>
                </a:prstGeom>
                <a:noFill/>
                <a:ln>
                  <a:noFill/>
                </a:ln>
              </p:spPr>
            </p:pic>
            <p:pic>
              <p:nvPicPr>
                <p:cNvPr id="210" name="Google Shape;210;p5"/>
                <p:cNvPicPr preferRelativeResize="0"/>
                <p:nvPr/>
              </p:nvPicPr>
              <p:blipFill rotWithShape="1">
                <a:blip r:embed="rId8">
                  <a:alphaModFix/>
                </a:blip>
                <a:srcRect/>
                <a:stretch/>
              </p:blipFill>
              <p:spPr>
                <a:xfrm>
                  <a:off x="12901125" y="876998"/>
                  <a:ext cx="1192025" cy="1192025"/>
                </a:xfrm>
                <a:prstGeom prst="rect">
                  <a:avLst/>
                </a:prstGeom>
                <a:noFill/>
                <a:ln>
                  <a:noFill/>
                </a:ln>
              </p:spPr>
            </p:pic>
            <p:pic>
              <p:nvPicPr>
                <p:cNvPr id="211" name="Google Shape;211;p5"/>
                <p:cNvPicPr preferRelativeResize="0"/>
                <p:nvPr/>
              </p:nvPicPr>
              <p:blipFill rotWithShape="1">
                <a:blip r:embed="rId9">
                  <a:alphaModFix/>
                </a:blip>
                <a:srcRect/>
                <a:stretch/>
              </p:blipFill>
              <p:spPr>
                <a:xfrm>
                  <a:off x="11566050" y="1618748"/>
                  <a:ext cx="1192025" cy="1192025"/>
                </a:xfrm>
                <a:prstGeom prst="rect">
                  <a:avLst/>
                </a:prstGeom>
                <a:noFill/>
                <a:ln>
                  <a:noFill/>
                </a:ln>
              </p:spPr>
            </p:pic>
            <p:pic>
              <p:nvPicPr>
                <p:cNvPr id="212" name="Google Shape;212;p5"/>
                <p:cNvPicPr preferRelativeResize="0"/>
                <p:nvPr/>
              </p:nvPicPr>
              <p:blipFill rotWithShape="1">
                <a:blip r:embed="rId10">
                  <a:alphaModFix/>
                </a:blip>
                <a:srcRect/>
                <a:stretch/>
              </p:blipFill>
              <p:spPr>
                <a:xfrm>
                  <a:off x="12447025" y="3192498"/>
                  <a:ext cx="1192025" cy="1192025"/>
                </a:xfrm>
                <a:prstGeom prst="rect">
                  <a:avLst/>
                </a:prstGeom>
                <a:noFill/>
                <a:ln>
                  <a:noFill/>
                </a:ln>
              </p:spPr>
            </p:pic>
            <p:pic>
              <p:nvPicPr>
                <p:cNvPr id="213" name="Google Shape;213;p5"/>
                <p:cNvPicPr preferRelativeResize="0"/>
                <p:nvPr/>
              </p:nvPicPr>
              <p:blipFill rotWithShape="1">
                <a:blip r:embed="rId11">
                  <a:alphaModFix/>
                </a:blip>
                <a:srcRect/>
                <a:stretch/>
              </p:blipFill>
              <p:spPr>
                <a:xfrm>
                  <a:off x="11118175" y="2415748"/>
                  <a:ext cx="1192025" cy="1192025"/>
                </a:xfrm>
                <a:prstGeom prst="rect">
                  <a:avLst/>
                </a:prstGeom>
                <a:noFill/>
                <a:ln>
                  <a:noFill/>
                </a:ln>
              </p:spPr>
            </p:pic>
            <p:pic>
              <p:nvPicPr>
                <p:cNvPr id="214" name="Google Shape;214;p5"/>
                <p:cNvPicPr preferRelativeResize="0"/>
                <p:nvPr/>
              </p:nvPicPr>
              <p:blipFill rotWithShape="1">
                <a:blip r:embed="rId11">
                  <a:alphaModFix/>
                </a:blip>
                <a:srcRect/>
                <a:stretch/>
              </p:blipFill>
              <p:spPr>
                <a:xfrm>
                  <a:off x="12884400" y="3954511"/>
                  <a:ext cx="1192025" cy="1192025"/>
                </a:xfrm>
                <a:prstGeom prst="rect">
                  <a:avLst/>
                </a:prstGeom>
                <a:noFill/>
                <a:ln>
                  <a:noFill/>
                </a:ln>
              </p:spPr>
            </p:pic>
            <p:pic>
              <p:nvPicPr>
                <p:cNvPr id="215" name="Google Shape;215;p5"/>
                <p:cNvPicPr preferRelativeResize="0"/>
                <p:nvPr/>
              </p:nvPicPr>
              <p:blipFill rotWithShape="1">
                <a:blip r:embed="rId12">
                  <a:alphaModFix/>
                </a:blip>
                <a:srcRect/>
                <a:stretch/>
              </p:blipFill>
              <p:spPr>
                <a:xfrm>
                  <a:off x="13338500" y="4751511"/>
                  <a:ext cx="1192025" cy="1192025"/>
                </a:xfrm>
                <a:prstGeom prst="rect">
                  <a:avLst/>
                </a:prstGeom>
                <a:noFill/>
                <a:ln>
                  <a:noFill/>
                </a:ln>
              </p:spPr>
            </p:pic>
            <p:pic>
              <p:nvPicPr>
                <p:cNvPr id="216" name="Google Shape;216;p5"/>
                <p:cNvPicPr preferRelativeResize="0"/>
                <p:nvPr/>
              </p:nvPicPr>
              <p:blipFill rotWithShape="1">
                <a:blip r:embed="rId13">
                  <a:alphaModFix/>
                </a:blip>
                <a:srcRect/>
                <a:stretch/>
              </p:blipFill>
              <p:spPr>
                <a:xfrm>
                  <a:off x="12439425" y="4751511"/>
                  <a:ext cx="1192025" cy="1192025"/>
                </a:xfrm>
                <a:prstGeom prst="rect">
                  <a:avLst/>
                </a:prstGeom>
                <a:noFill/>
                <a:ln>
                  <a:noFill/>
                </a:ln>
              </p:spPr>
            </p:pic>
            <p:pic>
              <p:nvPicPr>
                <p:cNvPr id="217" name="Google Shape;217;p5"/>
                <p:cNvPicPr preferRelativeResize="0"/>
                <p:nvPr/>
              </p:nvPicPr>
              <p:blipFill rotWithShape="1">
                <a:blip r:embed="rId14">
                  <a:alphaModFix/>
                </a:blip>
                <a:srcRect/>
                <a:stretch/>
              </p:blipFill>
              <p:spPr>
                <a:xfrm>
                  <a:off x="13338500" y="3192511"/>
                  <a:ext cx="1192025" cy="1192025"/>
                </a:xfrm>
                <a:prstGeom prst="rect">
                  <a:avLst/>
                </a:prstGeom>
                <a:noFill/>
                <a:ln>
                  <a:noFill/>
                </a:ln>
              </p:spPr>
            </p:pic>
            <p:pic>
              <p:nvPicPr>
                <p:cNvPr id="218" name="Google Shape;218;p5"/>
                <p:cNvPicPr preferRelativeResize="0"/>
                <p:nvPr/>
              </p:nvPicPr>
              <p:blipFill rotWithShape="1">
                <a:blip r:embed="rId15">
                  <a:alphaModFix/>
                </a:blip>
                <a:srcRect/>
                <a:stretch/>
              </p:blipFill>
              <p:spPr>
                <a:xfrm>
                  <a:off x="12003425" y="3954511"/>
                  <a:ext cx="1192025" cy="1192025"/>
                </a:xfrm>
                <a:prstGeom prst="rect">
                  <a:avLst/>
                </a:prstGeom>
                <a:noFill/>
                <a:ln>
                  <a:noFill/>
                </a:ln>
              </p:spPr>
            </p:pic>
            <p:pic>
              <p:nvPicPr>
                <p:cNvPr id="219" name="Google Shape;219;p5"/>
                <p:cNvPicPr preferRelativeResize="0"/>
                <p:nvPr/>
              </p:nvPicPr>
              <p:blipFill rotWithShape="1">
                <a:blip r:embed="rId16">
                  <a:alphaModFix/>
                </a:blip>
                <a:srcRect/>
                <a:stretch/>
              </p:blipFill>
              <p:spPr>
                <a:xfrm>
                  <a:off x="11555550" y="4751511"/>
                  <a:ext cx="1192025" cy="1192025"/>
                </a:xfrm>
                <a:prstGeom prst="rect">
                  <a:avLst/>
                </a:prstGeom>
                <a:noFill/>
                <a:ln>
                  <a:noFill/>
                </a:ln>
              </p:spPr>
            </p:pic>
          </p:grpSp>
        </p:grpSp>
        <p:pic>
          <p:nvPicPr>
            <p:cNvPr id="220" name="Google Shape;220;p5"/>
            <p:cNvPicPr preferRelativeResize="0"/>
            <p:nvPr/>
          </p:nvPicPr>
          <p:blipFill rotWithShape="1">
            <a:blip r:embed="rId17">
              <a:alphaModFix/>
            </a:blip>
            <a:srcRect/>
            <a:stretch/>
          </p:blipFill>
          <p:spPr>
            <a:xfrm>
              <a:off x="8252538" y="-17550"/>
              <a:ext cx="963175" cy="963175"/>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9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224"/>
        <p:cNvGrpSpPr/>
        <p:nvPr/>
      </p:nvGrpSpPr>
      <p:grpSpPr>
        <a:xfrm>
          <a:off x="0" y="0"/>
          <a:ext cx="0" cy="0"/>
          <a:chOff x="0" y="0"/>
          <a:chExt cx="0" cy="0"/>
        </a:xfrm>
      </p:grpSpPr>
      <p:sp>
        <p:nvSpPr>
          <p:cNvPr id="225" name="Google Shape;225;p6"/>
          <p:cNvSpPr txBox="1"/>
          <p:nvPr/>
        </p:nvSpPr>
        <p:spPr>
          <a:xfrm>
            <a:off x="720000" y="400526"/>
            <a:ext cx="6364200" cy="166230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dk1"/>
              </a:buClr>
              <a:buSzPts val="1100"/>
              <a:buFont typeface="Arial"/>
              <a:buNone/>
            </a:pPr>
            <a:r>
              <a:rPr lang="en-US" sz="6000" b="1" i="0" u="none" strike="noStrike" cap="none">
                <a:solidFill>
                  <a:schemeClr val="lt1"/>
                </a:solidFill>
                <a:latin typeface="Signika"/>
                <a:ea typeface="Signika"/>
                <a:cs typeface="Signika"/>
                <a:sym typeface="Signika"/>
              </a:rPr>
              <a:t>Creating Tables</a:t>
            </a:r>
            <a:br>
              <a:rPr lang="en-US" sz="6000" b="1" i="0" u="none" strike="noStrike" cap="none">
                <a:solidFill>
                  <a:schemeClr val="lt1"/>
                </a:solidFill>
                <a:latin typeface="Signika"/>
                <a:ea typeface="Signika"/>
                <a:cs typeface="Signika"/>
                <a:sym typeface="Signika"/>
              </a:rPr>
            </a:br>
            <a:r>
              <a:rPr lang="en-US" sz="6000" b="1" i="0" u="none" strike="noStrike" cap="none">
                <a:solidFill>
                  <a:schemeClr val="lt1"/>
                </a:solidFill>
                <a:latin typeface="Signika"/>
                <a:ea typeface="Signika"/>
                <a:cs typeface="Signika"/>
                <a:sym typeface="Signika"/>
              </a:rPr>
              <a:t>in SQL</a:t>
            </a:r>
            <a:endParaRPr sz="6000" b="1" i="0" u="none" strike="noStrike" cap="none">
              <a:solidFill>
                <a:schemeClr val="lt1"/>
              </a:solidFill>
              <a:latin typeface="Signika"/>
              <a:ea typeface="Signika"/>
              <a:cs typeface="Signika"/>
              <a:sym typeface="Signika"/>
            </a:endParaRPr>
          </a:p>
        </p:txBody>
      </p:sp>
      <p:sp>
        <p:nvSpPr>
          <p:cNvPr id="226" name="Google Shape;226;p6"/>
          <p:cNvSpPr/>
          <p:nvPr/>
        </p:nvSpPr>
        <p:spPr>
          <a:xfrm>
            <a:off x="720000" y="2307725"/>
            <a:ext cx="6810900" cy="4154700"/>
          </a:xfrm>
          <a:prstGeom prst="rect">
            <a:avLst/>
          </a:prstGeom>
          <a:noFill/>
          <a:ln>
            <a:noFill/>
          </a:ln>
        </p:spPr>
        <p:txBody>
          <a:bodyPr spcFirstLastPara="1" wrap="square" lIns="60950" tIns="30475" rIns="60950" bIns="30475" anchor="t" anchorCtr="0">
            <a:noAutofit/>
          </a:bodyPr>
          <a:lstStyle/>
          <a:p>
            <a:pPr marL="12700" marR="0" lvl="0" indent="0" algn="l" rtl="0">
              <a:lnSpc>
                <a:spcPct val="100000"/>
              </a:lnSpc>
              <a:spcBef>
                <a:spcPts val="0"/>
              </a:spcBef>
              <a:spcAft>
                <a:spcPts val="0"/>
              </a:spcAft>
              <a:buClr>
                <a:schemeClr val="dk1"/>
              </a:buClr>
              <a:buSzPts val="2200"/>
              <a:buFont typeface="Arial"/>
              <a:buNone/>
            </a:pPr>
            <a:r>
              <a:rPr lang="en-US" sz="2200" b="1" i="0" u="none" strike="noStrike" cap="none">
                <a:solidFill>
                  <a:schemeClr val="lt1"/>
                </a:solidFill>
                <a:latin typeface="Signika"/>
                <a:ea typeface="Signika"/>
                <a:cs typeface="Signika"/>
                <a:sym typeface="Signika"/>
              </a:rPr>
              <a:t>CREATE TABLE syntax is:</a:t>
            </a:r>
            <a:endParaRPr sz="2200" b="1" i="0" u="none" strike="noStrike" cap="none">
              <a:solidFill>
                <a:schemeClr val="lt1"/>
              </a:solidFill>
              <a:latin typeface="Signika"/>
              <a:ea typeface="Signika"/>
              <a:cs typeface="Signika"/>
              <a:sym typeface="Signika"/>
            </a:endParaRPr>
          </a:p>
          <a:p>
            <a:pPr marL="0" marR="0" lvl="0" indent="0" algn="l" rtl="0">
              <a:lnSpc>
                <a:spcPct val="100000"/>
              </a:lnSpc>
              <a:spcBef>
                <a:spcPts val="1405"/>
              </a:spcBef>
              <a:spcAft>
                <a:spcPts val="0"/>
              </a:spcAft>
              <a:buClr>
                <a:schemeClr val="dk1"/>
              </a:buClr>
              <a:buSzPts val="2100"/>
              <a:buFont typeface="Arial"/>
              <a:buNone/>
            </a:pPr>
            <a:r>
              <a:rPr lang="en-US" sz="2100" b="0" i="0" u="none" strike="noStrike" cap="none">
                <a:solidFill>
                  <a:schemeClr val="lt1"/>
                </a:solidFill>
                <a:latin typeface="Signika"/>
                <a:ea typeface="Signika"/>
                <a:cs typeface="Signika"/>
                <a:sym typeface="Signika"/>
              </a:rPr>
              <a:t>CREATE TABLE table-name (</a:t>
            </a:r>
            <a:endParaRPr sz="1400" b="0" i="0" u="none" strike="noStrike" cap="none">
              <a:solidFill>
                <a:schemeClr val="lt1"/>
              </a:solidFill>
              <a:latin typeface="Signika"/>
              <a:ea typeface="Signika"/>
              <a:cs typeface="Signika"/>
              <a:sym typeface="Signika"/>
            </a:endParaRPr>
          </a:p>
          <a:p>
            <a:pPr marL="0" marR="255270" lvl="0" indent="457200" algn="l" rtl="0">
              <a:lnSpc>
                <a:spcPct val="132381"/>
              </a:lnSpc>
              <a:spcBef>
                <a:spcPts val="200"/>
              </a:spcBef>
              <a:spcAft>
                <a:spcPts val="0"/>
              </a:spcAft>
              <a:buClr>
                <a:schemeClr val="dk1"/>
              </a:buClr>
              <a:buSzPts val="2100"/>
              <a:buFont typeface="Arial"/>
              <a:buNone/>
            </a:pPr>
            <a:r>
              <a:rPr lang="en-US" sz="2100" b="0" i="0" u="none" strike="noStrike" cap="none">
                <a:solidFill>
                  <a:schemeClr val="lt1"/>
                </a:solidFill>
                <a:latin typeface="Signika"/>
                <a:ea typeface="Signika"/>
                <a:cs typeface="Signika"/>
                <a:sym typeface="Signika"/>
              </a:rPr>
              <a:t>[</a:t>
            </a:r>
            <a:r>
              <a:rPr lang="en-US" sz="2100" b="0" i="1" u="none" strike="noStrike" cap="none">
                <a:solidFill>
                  <a:schemeClr val="lt1"/>
                </a:solidFill>
                <a:latin typeface="Signika"/>
                <a:ea typeface="Signika"/>
                <a:cs typeface="Signika"/>
                <a:sym typeface="Signika"/>
              </a:rPr>
              <a:t>column1	data-type1	</a:t>
            </a:r>
            <a:r>
              <a:rPr lang="en-US" sz="2100" b="0" i="0" u="none" strike="noStrike" cap="none">
                <a:solidFill>
                  <a:schemeClr val="lt1"/>
                </a:solidFill>
                <a:latin typeface="Signika"/>
                <a:ea typeface="Signika"/>
                <a:cs typeface="Signika"/>
                <a:sym typeface="Signika"/>
              </a:rPr>
              <a:t>[“column constraints”]] </a:t>
            </a:r>
            <a:endParaRPr sz="1400" b="0" i="0" u="none" strike="noStrike" cap="none">
              <a:solidFill>
                <a:schemeClr val="lt1"/>
              </a:solidFill>
              <a:latin typeface="Signika"/>
              <a:ea typeface="Signika"/>
              <a:cs typeface="Signika"/>
              <a:sym typeface="Signika"/>
            </a:endParaRPr>
          </a:p>
          <a:p>
            <a:pPr marL="0" marR="255270" lvl="0" indent="457200" algn="l" rtl="0">
              <a:lnSpc>
                <a:spcPct val="132381"/>
              </a:lnSpc>
              <a:spcBef>
                <a:spcPts val="200"/>
              </a:spcBef>
              <a:spcAft>
                <a:spcPts val="0"/>
              </a:spcAft>
              <a:buClr>
                <a:srgbClr val="000000"/>
              </a:buClr>
              <a:buSzPts val="2100"/>
              <a:buFont typeface="Arial"/>
              <a:buNone/>
            </a:pPr>
            <a:r>
              <a:rPr lang="en-US" sz="2100" b="0" i="0" u="none" strike="noStrike" cap="none">
                <a:solidFill>
                  <a:schemeClr val="lt1"/>
                </a:solidFill>
                <a:latin typeface="Signika"/>
                <a:ea typeface="Signika"/>
                <a:cs typeface="Signika"/>
                <a:sym typeface="Signika"/>
              </a:rPr>
              <a:t>[, column2 data-type2, …,]</a:t>
            </a:r>
            <a:endParaRPr sz="2100" b="0" i="0" u="none" strike="noStrike" cap="none">
              <a:solidFill>
                <a:schemeClr val="lt1"/>
              </a:solidFill>
              <a:latin typeface="Signika"/>
              <a:ea typeface="Signika"/>
              <a:cs typeface="Signika"/>
              <a:sym typeface="Signika"/>
            </a:endParaRPr>
          </a:p>
          <a:p>
            <a:pPr marL="0" marR="255270" lvl="0" indent="457200" algn="l" rtl="0">
              <a:lnSpc>
                <a:spcPct val="132381"/>
              </a:lnSpc>
              <a:spcBef>
                <a:spcPts val="200"/>
              </a:spcBef>
              <a:spcAft>
                <a:spcPts val="0"/>
              </a:spcAft>
              <a:buClr>
                <a:srgbClr val="000000"/>
              </a:buClr>
              <a:buSzPts val="2100"/>
              <a:buFont typeface="Arial"/>
              <a:buNone/>
            </a:pPr>
            <a:r>
              <a:rPr lang="en-US" sz="2100" b="0" i="0" u="none" strike="noStrike" cap="none">
                <a:solidFill>
                  <a:schemeClr val="lt1"/>
                </a:solidFill>
                <a:latin typeface="Signika"/>
                <a:ea typeface="Signika"/>
                <a:cs typeface="Signika"/>
                <a:sym typeface="Signika"/>
              </a:rPr>
              <a:t>);</a:t>
            </a:r>
            <a:endParaRPr sz="2100" b="0" i="0" u="none" strike="noStrike" cap="none">
              <a:solidFill>
                <a:schemeClr val="lt1"/>
              </a:solidFill>
              <a:latin typeface="Signika"/>
              <a:ea typeface="Signika"/>
              <a:cs typeface="Signika"/>
              <a:sym typeface="Signika"/>
            </a:endParaRPr>
          </a:p>
          <a:p>
            <a:pPr marL="0" marR="0" lvl="0" indent="0" algn="l" rtl="0">
              <a:lnSpc>
                <a:spcPct val="100000"/>
              </a:lnSpc>
              <a:spcBef>
                <a:spcPts val="5"/>
              </a:spcBef>
              <a:spcAft>
                <a:spcPts val="0"/>
              </a:spcAft>
              <a:buClr>
                <a:srgbClr val="000000"/>
              </a:buClr>
              <a:buSzPts val="1000"/>
              <a:buFont typeface="Arial"/>
              <a:buNone/>
            </a:pPr>
            <a:endParaRPr sz="1000" b="0" i="0" u="none" strike="noStrike" cap="none">
              <a:solidFill>
                <a:schemeClr val="lt1"/>
              </a:solidFill>
              <a:latin typeface="Signika"/>
              <a:ea typeface="Signika"/>
              <a:cs typeface="Signika"/>
              <a:sym typeface="Signika"/>
            </a:endParaRPr>
          </a:p>
          <a:p>
            <a:pPr marL="0" marR="0" lvl="0" indent="0" algn="l" rtl="0">
              <a:lnSpc>
                <a:spcPct val="100000"/>
              </a:lnSpc>
              <a:spcBef>
                <a:spcPts val="0"/>
              </a:spcBef>
              <a:spcAft>
                <a:spcPts val="0"/>
              </a:spcAft>
              <a:buClr>
                <a:schemeClr val="dk1"/>
              </a:buClr>
              <a:buSzPts val="2400"/>
              <a:buFont typeface="Arial"/>
              <a:buNone/>
            </a:pPr>
            <a:r>
              <a:rPr lang="en-US" sz="2400" b="1" i="0" u="none" strike="noStrike" cap="none">
                <a:solidFill>
                  <a:schemeClr val="lt1"/>
                </a:solidFill>
                <a:latin typeface="Signika"/>
                <a:ea typeface="Signika"/>
                <a:cs typeface="Signika"/>
                <a:sym typeface="Signika"/>
              </a:rPr>
              <a:t>Data types:</a:t>
            </a:r>
            <a:endParaRPr sz="2400" b="1" i="0" u="none" strike="noStrike" cap="none">
              <a:solidFill>
                <a:schemeClr val="lt1"/>
              </a:solidFill>
              <a:latin typeface="Signika"/>
              <a:ea typeface="Signika"/>
              <a:cs typeface="Signika"/>
              <a:sym typeface="Signika"/>
            </a:endParaRPr>
          </a:p>
          <a:p>
            <a:pPr marL="0" marR="5080" lvl="0" indent="0" algn="l" rtl="0">
              <a:lnSpc>
                <a:spcPct val="107000"/>
              </a:lnSpc>
              <a:spcBef>
                <a:spcPts val="610"/>
              </a:spcBef>
              <a:spcAft>
                <a:spcPts val="0"/>
              </a:spcAft>
              <a:buClr>
                <a:schemeClr val="dk1"/>
              </a:buClr>
              <a:buSzPts val="1900"/>
              <a:buFont typeface="Arial"/>
              <a:buNone/>
            </a:pPr>
            <a:r>
              <a:rPr lang="en-US" sz="1900" b="0" i="0" u="none" strike="noStrike" cap="none">
                <a:solidFill>
                  <a:schemeClr val="lt1"/>
                </a:solidFill>
                <a:latin typeface="Signika"/>
                <a:ea typeface="Signika"/>
                <a:cs typeface="Signika"/>
                <a:sym typeface="Signika"/>
              </a:rPr>
              <a:t>NCHAR(&lt;size&gt;) - fixed length string of length &lt;size&gt;  NVARCHAR(&lt;size&gt;) - variable length string of max. length &lt;size&gt;</a:t>
            </a:r>
            <a:endParaRPr sz="1900" b="0" i="0" u="none" strike="noStrike" cap="none">
              <a:solidFill>
                <a:schemeClr val="lt1"/>
              </a:solidFill>
              <a:latin typeface="Signika"/>
              <a:ea typeface="Signika"/>
              <a:cs typeface="Signika"/>
              <a:sym typeface="Signika"/>
            </a:endParaRPr>
          </a:p>
          <a:p>
            <a:pPr marL="0" marR="0" lvl="0" indent="0" algn="l" rtl="0">
              <a:lnSpc>
                <a:spcPct val="100000"/>
              </a:lnSpc>
              <a:spcBef>
                <a:spcPts val="1750"/>
              </a:spcBef>
              <a:spcAft>
                <a:spcPts val="0"/>
              </a:spcAft>
              <a:buClr>
                <a:schemeClr val="dk1"/>
              </a:buClr>
              <a:buSzPts val="1900"/>
              <a:buFont typeface="Arial"/>
              <a:buNone/>
            </a:pPr>
            <a:r>
              <a:rPr lang="en-US" sz="1900" b="0" i="0" u="none" strike="noStrike" cap="none">
                <a:solidFill>
                  <a:schemeClr val="lt1"/>
                </a:solidFill>
                <a:latin typeface="Signika"/>
                <a:ea typeface="Signika"/>
                <a:cs typeface="Signika"/>
                <a:sym typeface="Signika"/>
              </a:rPr>
              <a:t>DATETIME, INT (INTEGER), DECIMAL, REAL, BIT, MONEY etc.</a:t>
            </a:r>
            <a:endParaRPr sz="1900" b="0" i="0" u="none" strike="noStrike" cap="none">
              <a:solidFill>
                <a:schemeClr val="lt1"/>
              </a:solidFill>
              <a:latin typeface="Signika"/>
              <a:ea typeface="Signika"/>
              <a:cs typeface="Signika"/>
              <a:sym typeface="Signika"/>
            </a:endParaRPr>
          </a:p>
          <a:p>
            <a:pPr marL="0" marR="0" lvl="0" indent="0" algn="l" rtl="0">
              <a:lnSpc>
                <a:spcPct val="100000"/>
              </a:lnSpc>
              <a:spcBef>
                <a:spcPts val="0"/>
              </a:spcBef>
              <a:spcAft>
                <a:spcPts val="0"/>
              </a:spcAft>
              <a:buClr>
                <a:srgbClr val="000000"/>
              </a:buClr>
              <a:buSzPts val="1700"/>
              <a:buFont typeface="Arial"/>
              <a:buNone/>
            </a:pPr>
            <a:endParaRPr sz="1700" b="1" i="0" u="none" strike="noStrike" cap="none">
              <a:solidFill>
                <a:schemeClr val="lt1"/>
              </a:solidFill>
              <a:latin typeface="Signika"/>
              <a:ea typeface="Signika"/>
              <a:cs typeface="Signika"/>
              <a:sym typeface="Signika"/>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Signika"/>
              <a:ea typeface="Signika"/>
              <a:cs typeface="Signika"/>
              <a:sym typeface="Signika"/>
            </a:endParaRPr>
          </a:p>
        </p:txBody>
      </p:sp>
      <p:sp>
        <p:nvSpPr>
          <p:cNvPr id="227" name="Google Shape;227;p6"/>
          <p:cNvSpPr/>
          <p:nvPr/>
        </p:nvSpPr>
        <p:spPr>
          <a:xfrm>
            <a:off x="7941650" y="-5425"/>
            <a:ext cx="7315200" cy="6858000"/>
          </a:xfrm>
          <a:prstGeom prst="hexagon">
            <a:avLst>
              <a:gd name="adj" fmla="val 25000"/>
              <a:gd name="vf" fmla="val 115470"/>
            </a:avLst>
          </a:prstGeom>
          <a:solidFill>
            <a:srgbClr val="BC0A80"/>
          </a:solidFill>
          <a:ln>
            <a:noFill/>
          </a:ln>
        </p:spPr>
        <p:txBody>
          <a:bodyPr spcFirstLastPara="1" wrap="square" lIns="60950" tIns="60950" rIns="60950" bIns="6095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p:txBody>
      </p:sp>
      <p:pic>
        <p:nvPicPr>
          <p:cNvPr id="228" name="Google Shape;228;p6"/>
          <p:cNvPicPr preferRelativeResize="0"/>
          <p:nvPr/>
        </p:nvPicPr>
        <p:blipFill rotWithShape="1">
          <a:blip r:embed="rId3">
            <a:alphaModFix/>
          </a:blip>
          <a:srcRect l="7898" r="7897"/>
          <a:stretch/>
        </p:blipFill>
        <p:spPr>
          <a:xfrm>
            <a:off x="8578450" y="-5425"/>
            <a:ext cx="7816500" cy="6858000"/>
          </a:xfrm>
          <a:prstGeom prst="hexagon">
            <a:avLst>
              <a:gd name="adj" fmla="val 25000"/>
              <a:gd name="vf" fmla="val 115470"/>
            </a:avLst>
          </a:prstGeom>
          <a:noFill/>
          <a:ln>
            <a:noFill/>
          </a:ln>
        </p:spPr>
      </p:pic>
      <p:grpSp>
        <p:nvGrpSpPr>
          <p:cNvPr id="229" name="Google Shape;229;p6"/>
          <p:cNvGrpSpPr/>
          <p:nvPr/>
        </p:nvGrpSpPr>
        <p:grpSpPr>
          <a:xfrm>
            <a:off x="10234739" y="-23399"/>
            <a:ext cx="2052572" cy="7197960"/>
            <a:chOff x="7676246" y="-17550"/>
            <a:chExt cx="1539467" cy="5398605"/>
          </a:xfrm>
        </p:grpSpPr>
        <p:grpSp>
          <p:nvGrpSpPr>
            <p:cNvPr id="230" name="Google Shape;230;p6"/>
            <p:cNvGrpSpPr/>
            <p:nvPr/>
          </p:nvGrpSpPr>
          <p:grpSpPr>
            <a:xfrm>
              <a:off x="7676246" y="0"/>
              <a:ext cx="1467652" cy="5381055"/>
              <a:chOff x="15352492" y="1"/>
              <a:chExt cx="2935304" cy="10762111"/>
            </a:xfrm>
          </p:grpSpPr>
          <p:sp>
            <p:nvSpPr>
              <p:cNvPr id="231" name="Google Shape;231;p6"/>
              <p:cNvSpPr/>
              <p:nvPr/>
            </p:nvSpPr>
            <p:spPr>
              <a:xfrm>
                <a:off x="17433020" y="1"/>
                <a:ext cx="854700" cy="10286700"/>
              </a:xfrm>
              <a:prstGeom prst="rect">
                <a:avLst/>
              </a:prstGeom>
              <a:solidFill>
                <a:srgbClr val="70AD47"/>
              </a:solidFill>
              <a:ln>
                <a:noFill/>
              </a:ln>
            </p:spPr>
            <p:txBody>
              <a:bodyPr spcFirstLastPara="1" wrap="square" lIns="30500" tIns="30500" rIns="30500" bIns="305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Signika Light"/>
                  <a:ea typeface="Signika Light"/>
                  <a:cs typeface="Signika Light"/>
                  <a:sym typeface="Signika Light"/>
                </a:endParaRPr>
              </a:p>
            </p:txBody>
          </p:sp>
          <p:grpSp>
            <p:nvGrpSpPr>
              <p:cNvPr id="232" name="Google Shape;232;p6"/>
              <p:cNvGrpSpPr/>
              <p:nvPr/>
            </p:nvGrpSpPr>
            <p:grpSpPr>
              <a:xfrm>
                <a:off x="15352492" y="6403876"/>
                <a:ext cx="2935304" cy="4358236"/>
                <a:chOff x="11118175" y="876998"/>
                <a:chExt cx="3412350" cy="5066538"/>
              </a:xfrm>
            </p:grpSpPr>
            <p:pic>
              <p:nvPicPr>
                <p:cNvPr id="233" name="Google Shape;233;p6"/>
                <p:cNvPicPr preferRelativeResize="0"/>
                <p:nvPr/>
              </p:nvPicPr>
              <p:blipFill rotWithShape="1">
                <a:blip r:embed="rId4">
                  <a:alphaModFix/>
                </a:blip>
                <a:srcRect/>
                <a:stretch/>
              </p:blipFill>
              <p:spPr>
                <a:xfrm>
                  <a:off x="12447025" y="1618748"/>
                  <a:ext cx="1192025" cy="1192025"/>
                </a:xfrm>
                <a:prstGeom prst="rect">
                  <a:avLst/>
                </a:prstGeom>
                <a:noFill/>
                <a:ln>
                  <a:noFill/>
                </a:ln>
              </p:spPr>
            </p:pic>
            <p:pic>
              <p:nvPicPr>
                <p:cNvPr id="234" name="Google Shape;234;p6"/>
                <p:cNvPicPr preferRelativeResize="0"/>
                <p:nvPr/>
              </p:nvPicPr>
              <p:blipFill rotWithShape="1">
                <a:blip r:embed="rId5">
                  <a:alphaModFix/>
                </a:blip>
                <a:srcRect/>
                <a:stretch/>
              </p:blipFill>
              <p:spPr>
                <a:xfrm>
                  <a:off x="12901125" y="2415748"/>
                  <a:ext cx="1192025" cy="1192025"/>
                </a:xfrm>
                <a:prstGeom prst="rect">
                  <a:avLst/>
                </a:prstGeom>
                <a:noFill/>
                <a:ln>
                  <a:noFill/>
                </a:ln>
              </p:spPr>
            </p:pic>
            <p:pic>
              <p:nvPicPr>
                <p:cNvPr id="235" name="Google Shape;235;p6"/>
                <p:cNvPicPr preferRelativeResize="0"/>
                <p:nvPr/>
              </p:nvPicPr>
              <p:blipFill rotWithShape="1">
                <a:blip r:embed="rId6">
                  <a:alphaModFix/>
                </a:blip>
                <a:srcRect/>
                <a:stretch/>
              </p:blipFill>
              <p:spPr>
                <a:xfrm>
                  <a:off x="11566050" y="3192498"/>
                  <a:ext cx="1192025" cy="1192025"/>
                </a:xfrm>
                <a:prstGeom prst="rect">
                  <a:avLst/>
                </a:prstGeom>
                <a:noFill/>
                <a:ln>
                  <a:noFill/>
                </a:ln>
              </p:spPr>
            </p:pic>
            <p:pic>
              <p:nvPicPr>
                <p:cNvPr id="236" name="Google Shape;236;p6"/>
                <p:cNvPicPr preferRelativeResize="0"/>
                <p:nvPr/>
              </p:nvPicPr>
              <p:blipFill rotWithShape="1">
                <a:blip r:embed="rId7">
                  <a:alphaModFix/>
                </a:blip>
                <a:srcRect/>
                <a:stretch/>
              </p:blipFill>
              <p:spPr>
                <a:xfrm>
                  <a:off x="12002050" y="2415748"/>
                  <a:ext cx="1192025" cy="1192025"/>
                </a:xfrm>
                <a:prstGeom prst="rect">
                  <a:avLst/>
                </a:prstGeom>
                <a:noFill/>
                <a:ln>
                  <a:noFill/>
                </a:ln>
              </p:spPr>
            </p:pic>
            <p:pic>
              <p:nvPicPr>
                <p:cNvPr id="237" name="Google Shape;237;p6"/>
                <p:cNvPicPr preferRelativeResize="0"/>
                <p:nvPr/>
              </p:nvPicPr>
              <p:blipFill rotWithShape="1">
                <a:blip r:embed="rId8">
                  <a:alphaModFix/>
                </a:blip>
                <a:srcRect/>
                <a:stretch/>
              </p:blipFill>
              <p:spPr>
                <a:xfrm>
                  <a:off x="12901125" y="876998"/>
                  <a:ext cx="1192025" cy="1192025"/>
                </a:xfrm>
                <a:prstGeom prst="rect">
                  <a:avLst/>
                </a:prstGeom>
                <a:noFill/>
                <a:ln>
                  <a:noFill/>
                </a:ln>
              </p:spPr>
            </p:pic>
            <p:pic>
              <p:nvPicPr>
                <p:cNvPr id="238" name="Google Shape;238;p6"/>
                <p:cNvPicPr preferRelativeResize="0"/>
                <p:nvPr/>
              </p:nvPicPr>
              <p:blipFill rotWithShape="1">
                <a:blip r:embed="rId9">
                  <a:alphaModFix/>
                </a:blip>
                <a:srcRect/>
                <a:stretch/>
              </p:blipFill>
              <p:spPr>
                <a:xfrm>
                  <a:off x="11566050" y="1618748"/>
                  <a:ext cx="1192025" cy="1192025"/>
                </a:xfrm>
                <a:prstGeom prst="rect">
                  <a:avLst/>
                </a:prstGeom>
                <a:noFill/>
                <a:ln>
                  <a:noFill/>
                </a:ln>
              </p:spPr>
            </p:pic>
            <p:pic>
              <p:nvPicPr>
                <p:cNvPr id="239" name="Google Shape;239;p6"/>
                <p:cNvPicPr preferRelativeResize="0"/>
                <p:nvPr/>
              </p:nvPicPr>
              <p:blipFill rotWithShape="1">
                <a:blip r:embed="rId10">
                  <a:alphaModFix/>
                </a:blip>
                <a:srcRect/>
                <a:stretch/>
              </p:blipFill>
              <p:spPr>
                <a:xfrm>
                  <a:off x="12447025" y="3192498"/>
                  <a:ext cx="1192025" cy="1192025"/>
                </a:xfrm>
                <a:prstGeom prst="rect">
                  <a:avLst/>
                </a:prstGeom>
                <a:noFill/>
                <a:ln>
                  <a:noFill/>
                </a:ln>
              </p:spPr>
            </p:pic>
            <p:pic>
              <p:nvPicPr>
                <p:cNvPr id="240" name="Google Shape;240;p6"/>
                <p:cNvPicPr preferRelativeResize="0"/>
                <p:nvPr/>
              </p:nvPicPr>
              <p:blipFill rotWithShape="1">
                <a:blip r:embed="rId11">
                  <a:alphaModFix/>
                </a:blip>
                <a:srcRect/>
                <a:stretch/>
              </p:blipFill>
              <p:spPr>
                <a:xfrm>
                  <a:off x="11118175" y="2415748"/>
                  <a:ext cx="1192025" cy="1192025"/>
                </a:xfrm>
                <a:prstGeom prst="rect">
                  <a:avLst/>
                </a:prstGeom>
                <a:noFill/>
                <a:ln>
                  <a:noFill/>
                </a:ln>
              </p:spPr>
            </p:pic>
            <p:pic>
              <p:nvPicPr>
                <p:cNvPr id="241" name="Google Shape;241;p6"/>
                <p:cNvPicPr preferRelativeResize="0"/>
                <p:nvPr/>
              </p:nvPicPr>
              <p:blipFill rotWithShape="1">
                <a:blip r:embed="rId11">
                  <a:alphaModFix/>
                </a:blip>
                <a:srcRect/>
                <a:stretch/>
              </p:blipFill>
              <p:spPr>
                <a:xfrm>
                  <a:off x="12884400" y="3954511"/>
                  <a:ext cx="1192025" cy="1192025"/>
                </a:xfrm>
                <a:prstGeom prst="rect">
                  <a:avLst/>
                </a:prstGeom>
                <a:noFill/>
                <a:ln>
                  <a:noFill/>
                </a:ln>
              </p:spPr>
            </p:pic>
            <p:pic>
              <p:nvPicPr>
                <p:cNvPr id="242" name="Google Shape;242;p6"/>
                <p:cNvPicPr preferRelativeResize="0"/>
                <p:nvPr/>
              </p:nvPicPr>
              <p:blipFill rotWithShape="1">
                <a:blip r:embed="rId12">
                  <a:alphaModFix/>
                </a:blip>
                <a:srcRect/>
                <a:stretch/>
              </p:blipFill>
              <p:spPr>
                <a:xfrm>
                  <a:off x="13338500" y="4751511"/>
                  <a:ext cx="1192025" cy="1192025"/>
                </a:xfrm>
                <a:prstGeom prst="rect">
                  <a:avLst/>
                </a:prstGeom>
                <a:noFill/>
                <a:ln>
                  <a:noFill/>
                </a:ln>
              </p:spPr>
            </p:pic>
            <p:pic>
              <p:nvPicPr>
                <p:cNvPr id="243" name="Google Shape;243;p6"/>
                <p:cNvPicPr preferRelativeResize="0"/>
                <p:nvPr/>
              </p:nvPicPr>
              <p:blipFill rotWithShape="1">
                <a:blip r:embed="rId13">
                  <a:alphaModFix/>
                </a:blip>
                <a:srcRect/>
                <a:stretch/>
              </p:blipFill>
              <p:spPr>
                <a:xfrm>
                  <a:off x="12439425" y="4751511"/>
                  <a:ext cx="1192025" cy="1192025"/>
                </a:xfrm>
                <a:prstGeom prst="rect">
                  <a:avLst/>
                </a:prstGeom>
                <a:noFill/>
                <a:ln>
                  <a:noFill/>
                </a:ln>
              </p:spPr>
            </p:pic>
            <p:pic>
              <p:nvPicPr>
                <p:cNvPr id="244" name="Google Shape;244;p6"/>
                <p:cNvPicPr preferRelativeResize="0"/>
                <p:nvPr/>
              </p:nvPicPr>
              <p:blipFill rotWithShape="1">
                <a:blip r:embed="rId14">
                  <a:alphaModFix/>
                </a:blip>
                <a:srcRect/>
                <a:stretch/>
              </p:blipFill>
              <p:spPr>
                <a:xfrm>
                  <a:off x="13338500" y="3192511"/>
                  <a:ext cx="1192025" cy="1192025"/>
                </a:xfrm>
                <a:prstGeom prst="rect">
                  <a:avLst/>
                </a:prstGeom>
                <a:noFill/>
                <a:ln>
                  <a:noFill/>
                </a:ln>
              </p:spPr>
            </p:pic>
            <p:pic>
              <p:nvPicPr>
                <p:cNvPr id="245" name="Google Shape;245;p6"/>
                <p:cNvPicPr preferRelativeResize="0"/>
                <p:nvPr/>
              </p:nvPicPr>
              <p:blipFill rotWithShape="1">
                <a:blip r:embed="rId15">
                  <a:alphaModFix/>
                </a:blip>
                <a:srcRect/>
                <a:stretch/>
              </p:blipFill>
              <p:spPr>
                <a:xfrm>
                  <a:off x="12003425" y="3954511"/>
                  <a:ext cx="1192025" cy="1192025"/>
                </a:xfrm>
                <a:prstGeom prst="rect">
                  <a:avLst/>
                </a:prstGeom>
                <a:noFill/>
                <a:ln>
                  <a:noFill/>
                </a:ln>
              </p:spPr>
            </p:pic>
            <p:pic>
              <p:nvPicPr>
                <p:cNvPr id="246" name="Google Shape;246;p6"/>
                <p:cNvPicPr preferRelativeResize="0"/>
                <p:nvPr/>
              </p:nvPicPr>
              <p:blipFill rotWithShape="1">
                <a:blip r:embed="rId16">
                  <a:alphaModFix/>
                </a:blip>
                <a:srcRect/>
                <a:stretch/>
              </p:blipFill>
              <p:spPr>
                <a:xfrm>
                  <a:off x="11555550" y="4751511"/>
                  <a:ext cx="1192025" cy="1192025"/>
                </a:xfrm>
                <a:prstGeom prst="rect">
                  <a:avLst/>
                </a:prstGeom>
                <a:noFill/>
                <a:ln>
                  <a:noFill/>
                </a:ln>
              </p:spPr>
            </p:pic>
          </p:grpSp>
        </p:grpSp>
        <p:pic>
          <p:nvPicPr>
            <p:cNvPr id="247" name="Google Shape;247;p6"/>
            <p:cNvPicPr preferRelativeResize="0"/>
            <p:nvPr/>
          </p:nvPicPr>
          <p:blipFill rotWithShape="1">
            <a:blip r:embed="rId17">
              <a:alphaModFix/>
            </a:blip>
            <a:srcRect/>
            <a:stretch/>
          </p:blipFill>
          <p:spPr>
            <a:xfrm>
              <a:off x="8252538" y="-17550"/>
              <a:ext cx="963175" cy="963175"/>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C0A80"/>
        </a:solidFill>
        <a:effectLst/>
      </p:bgPr>
    </p:bg>
    <p:spTree>
      <p:nvGrpSpPr>
        <p:cNvPr id="1" name="Shape 292"/>
        <p:cNvGrpSpPr/>
        <p:nvPr/>
      </p:nvGrpSpPr>
      <p:grpSpPr>
        <a:xfrm>
          <a:off x="0" y="0"/>
          <a:ext cx="0" cy="0"/>
          <a:chOff x="0" y="0"/>
          <a:chExt cx="0" cy="0"/>
        </a:xfrm>
      </p:grpSpPr>
      <p:pic>
        <p:nvPicPr>
          <p:cNvPr id="293" name="Google Shape;293;p8"/>
          <p:cNvPicPr preferRelativeResize="0"/>
          <p:nvPr/>
        </p:nvPicPr>
        <p:blipFill rotWithShape="1">
          <a:blip r:embed="rId3">
            <a:alphaModFix/>
          </a:blip>
          <a:srcRect l="39577" r="-15542"/>
          <a:stretch/>
        </p:blipFill>
        <p:spPr>
          <a:xfrm>
            <a:off x="6720700" y="0"/>
            <a:ext cx="7816500" cy="6858000"/>
          </a:xfrm>
          <a:prstGeom prst="hexagon">
            <a:avLst>
              <a:gd name="adj" fmla="val 25000"/>
              <a:gd name="vf" fmla="val 115470"/>
            </a:avLst>
          </a:prstGeom>
          <a:noFill/>
          <a:ln>
            <a:noFill/>
          </a:ln>
        </p:spPr>
      </p:pic>
      <p:sp>
        <p:nvSpPr>
          <p:cNvPr id="294" name="Google Shape;294;p8"/>
          <p:cNvSpPr/>
          <p:nvPr/>
        </p:nvSpPr>
        <p:spPr>
          <a:xfrm>
            <a:off x="6382434" y="3059600"/>
            <a:ext cx="854400" cy="738900"/>
          </a:xfrm>
          <a:prstGeom prst="hexagon">
            <a:avLst>
              <a:gd name="adj" fmla="val 25000"/>
              <a:gd name="vf" fmla="val 115470"/>
            </a:avLst>
          </a:prstGeom>
          <a:solidFill>
            <a:schemeClr val="lt1"/>
          </a:solidFill>
          <a:ln>
            <a:noFill/>
          </a:ln>
          <a:effectLst>
            <a:outerShdw blurRad="57150" dist="19050" dir="5400000" algn="bl" rotWithShape="0">
              <a:srgbClr val="000000">
                <a:alpha val="49019"/>
              </a:srgbClr>
            </a:outerShdw>
          </a:effectLst>
        </p:spPr>
        <p:txBody>
          <a:bodyPr spcFirstLastPara="1" wrap="square" lIns="60950" tIns="60950" rIns="60950" bIns="6095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295" name="Google Shape;295;p8"/>
          <p:cNvSpPr txBox="1"/>
          <p:nvPr/>
        </p:nvSpPr>
        <p:spPr>
          <a:xfrm>
            <a:off x="666417" y="914051"/>
            <a:ext cx="6364200" cy="166230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dk1"/>
              </a:buClr>
              <a:buSzPts val="1100"/>
              <a:buFont typeface="Arial"/>
              <a:buNone/>
            </a:pPr>
            <a:r>
              <a:rPr lang="en-US" sz="6000" b="1" i="0" u="none" strike="noStrike" cap="none">
                <a:solidFill>
                  <a:schemeClr val="lt1"/>
                </a:solidFill>
                <a:latin typeface="Signika"/>
                <a:ea typeface="Signika"/>
                <a:cs typeface="Signika"/>
                <a:sym typeface="Signika"/>
              </a:rPr>
              <a:t>SQL </a:t>
            </a:r>
            <a:br>
              <a:rPr lang="en-US" sz="6000" b="1" i="0" u="none" strike="noStrike" cap="none">
                <a:solidFill>
                  <a:schemeClr val="lt1"/>
                </a:solidFill>
                <a:latin typeface="Signika"/>
                <a:ea typeface="Signika"/>
                <a:cs typeface="Signika"/>
                <a:sym typeface="Signika"/>
              </a:rPr>
            </a:br>
            <a:r>
              <a:rPr lang="en-US" sz="6000" b="1" i="0" u="none" strike="noStrike" cap="none">
                <a:solidFill>
                  <a:schemeClr val="lt1"/>
                </a:solidFill>
                <a:latin typeface="Signika"/>
                <a:ea typeface="Signika"/>
                <a:cs typeface="Signika"/>
                <a:sym typeface="Signika"/>
              </a:rPr>
              <a:t>Constraint</a:t>
            </a:r>
            <a:endParaRPr sz="6000" b="1" i="0" u="none" strike="noStrike" cap="none">
              <a:solidFill>
                <a:schemeClr val="lt1"/>
              </a:solidFill>
              <a:latin typeface="Signika"/>
              <a:ea typeface="Signika"/>
              <a:cs typeface="Signika"/>
              <a:sym typeface="Signika"/>
            </a:endParaRPr>
          </a:p>
        </p:txBody>
      </p:sp>
      <p:sp>
        <p:nvSpPr>
          <p:cNvPr id="296" name="Google Shape;296;p8"/>
          <p:cNvSpPr/>
          <p:nvPr/>
        </p:nvSpPr>
        <p:spPr>
          <a:xfrm>
            <a:off x="666425" y="2785675"/>
            <a:ext cx="5494500" cy="3304200"/>
          </a:xfrm>
          <a:prstGeom prst="rect">
            <a:avLst/>
          </a:prstGeom>
          <a:noFill/>
          <a:ln>
            <a:noFill/>
          </a:ln>
        </p:spPr>
        <p:txBody>
          <a:bodyPr spcFirstLastPara="1" wrap="square" lIns="60950" tIns="30475" rIns="60950" bIns="30475" anchor="t" anchorCtr="0">
            <a:noAutofit/>
          </a:bodyPr>
          <a:lstStyle/>
          <a:p>
            <a:pPr marL="0" marR="0" lvl="0" indent="0" algn="l" rtl="0">
              <a:lnSpc>
                <a:spcPct val="115000"/>
              </a:lnSpc>
              <a:spcBef>
                <a:spcPts val="0"/>
              </a:spcBef>
              <a:spcAft>
                <a:spcPts val="0"/>
              </a:spcAft>
              <a:buClr>
                <a:srgbClr val="000000"/>
              </a:buClr>
              <a:buSzPts val="2100"/>
              <a:buFont typeface="Arial"/>
              <a:buNone/>
            </a:pPr>
            <a:r>
              <a:rPr lang="en-US" sz="2100" b="0" i="0" u="none" strike="noStrike" cap="none" dirty="0">
                <a:solidFill>
                  <a:schemeClr val="lt1"/>
                </a:solidFill>
                <a:latin typeface="Signika"/>
                <a:ea typeface="Signika"/>
                <a:cs typeface="Signika"/>
                <a:sym typeface="Signika"/>
              </a:rPr>
              <a:t>A constraint is a rule or condition that is applied to data in a database table to ensure its accuracy, integrity, and consistency. Constraints are used to maintain the quality and reliability of data within a database by preventing the insertion, modification, or deletion of data that does not adhere to predefined rules.</a:t>
            </a:r>
            <a:endParaRPr sz="2700" b="0" i="0" u="none" strike="noStrike" cap="none" dirty="0">
              <a:solidFill>
                <a:schemeClr val="lt1"/>
              </a:solidFill>
              <a:latin typeface="Signika"/>
              <a:ea typeface="Signika"/>
              <a:cs typeface="Signika"/>
              <a:sym typeface="Signika"/>
            </a:endParaRPr>
          </a:p>
          <a:p>
            <a:pPr marL="304800" marR="0" lvl="0" indent="0" algn="l" rtl="0">
              <a:lnSpc>
                <a:spcPct val="100000"/>
              </a:lnSpc>
              <a:spcBef>
                <a:spcPts val="0"/>
              </a:spcBef>
              <a:spcAft>
                <a:spcPts val="0"/>
              </a:spcAft>
              <a:buClr>
                <a:srgbClr val="000000"/>
              </a:buClr>
              <a:buSzPts val="2000"/>
              <a:buFont typeface="Arial"/>
              <a:buNone/>
            </a:pPr>
            <a:endParaRPr sz="2000" b="1" i="0" u="none" strike="noStrike" cap="none" dirty="0">
              <a:solidFill>
                <a:schemeClr val="lt1"/>
              </a:solidFill>
              <a:latin typeface="Signika"/>
              <a:ea typeface="Signika"/>
              <a:cs typeface="Signika"/>
              <a:sym typeface="Signika"/>
            </a:endParaRPr>
          </a:p>
        </p:txBody>
      </p:sp>
      <p:grpSp>
        <p:nvGrpSpPr>
          <p:cNvPr id="297" name="Google Shape;297;p8"/>
          <p:cNvGrpSpPr/>
          <p:nvPr/>
        </p:nvGrpSpPr>
        <p:grpSpPr>
          <a:xfrm>
            <a:off x="10234739" y="-23399"/>
            <a:ext cx="2052572" cy="7197960"/>
            <a:chOff x="7676246" y="-17550"/>
            <a:chExt cx="1539467" cy="5398605"/>
          </a:xfrm>
        </p:grpSpPr>
        <p:grpSp>
          <p:nvGrpSpPr>
            <p:cNvPr id="298" name="Google Shape;298;p8"/>
            <p:cNvGrpSpPr/>
            <p:nvPr/>
          </p:nvGrpSpPr>
          <p:grpSpPr>
            <a:xfrm>
              <a:off x="7676246" y="0"/>
              <a:ext cx="1467652" cy="5381055"/>
              <a:chOff x="15352492" y="1"/>
              <a:chExt cx="2935304" cy="10762111"/>
            </a:xfrm>
          </p:grpSpPr>
          <p:sp>
            <p:nvSpPr>
              <p:cNvPr id="299" name="Google Shape;299;p8"/>
              <p:cNvSpPr/>
              <p:nvPr/>
            </p:nvSpPr>
            <p:spPr>
              <a:xfrm>
                <a:off x="17433020" y="1"/>
                <a:ext cx="854700" cy="10286700"/>
              </a:xfrm>
              <a:prstGeom prst="rect">
                <a:avLst/>
              </a:prstGeom>
              <a:solidFill>
                <a:srgbClr val="70AD47"/>
              </a:solidFill>
              <a:ln>
                <a:noFill/>
              </a:ln>
            </p:spPr>
            <p:txBody>
              <a:bodyPr spcFirstLastPara="1" wrap="square" lIns="30500" tIns="30500" rIns="30500" bIns="305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Signika Light"/>
                  <a:ea typeface="Signika Light"/>
                  <a:cs typeface="Signika Light"/>
                  <a:sym typeface="Signika Light"/>
                </a:endParaRPr>
              </a:p>
            </p:txBody>
          </p:sp>
          <p:grpSp>
            <p:nvGrpSpPr>
              <p:cNvPr id="300" name="Google Shape;300;p8"/>
              <p:cNvGrpSpPr/>
              <p:nvPr/>
            </p:nvGrpSpPr>
            <p:grpSpPr>
              <a:xfrm>
                <a:off x="15352492" y="6403876"/>
                <a:ext cx="2935304" cy="4358236"/>
                <a:chOff x="11118175" y="876998"/>
                <a:chExt cx="3412350" cy="5066538"/>
              </a:xfrm>
            </p:grpSpPr>
            <p:pic>
              <p:nvPicPr>
                <p:cNvPr id="301" name="Google Shape;301;p8"/>
                <p:cNvPicPr preferRelativeResize="0"/>
                <p:nvPr/>
              </p:nvPicPr>
              <p:blipFill rotWithShape="1">
                <a:blip r:embed="rId4">
                  <a:alphaModFix/>
                </a:blip>
                <a:srcRect/>
                <a:stretch/>
              </p:blipFill>
              <p:spPr>
                <a:xfrm>
                  <a:off x="12447025" y="1618748"/>
                  <a:ext cx="1192025" cy="1192025"/>
                </a:xfrm>
                <a:prstGeom prst="rect">
                  <a:avLst/>
                </a:prstGeom>
                <a:noFill/>
                <a:ln>
                  <a:noFill/>
                </a:ln>
              </p:spPr>
            </p:pic>
            <p:pic>
              <p:nvPicPr>
                <p:cNvPr id="302" name="Google Shape;302;p8"/>
                <p:cNvPicPr preferRelativeResize="0"/>
                <p:nvPr/>
              </p:nvPicPr>
              <p:blipFill rotWithShape="1">
                <a:blip r:embed="rId5">
                  <a:alphaModFix/>
                </a:blip>
                <a:srcRect/>
                <a:stretch/>
              </p:blipFill>
              <p:spPr>
                <a:xfrm>
                  <a:off x="12901125" y="2415748"/>
                  <a:ext cx="1192025" cy="1192025"/>
                </a:xfrm>
                <a:prstGeom prst="rect">
                  <a:avLst/>
                </a:prstGeom>
                <a:noFill/>
                <a:ln>
                  <a:noFill/>
                </a:ln>
              </p:spPr>
            </p:pic>
            <p:pic>
              <p:nvPicPr>
                <p:cNvPr id="303" name="Google Shape;303;p8"/>
                <p:cNvPicPr preferRelativeResize="0"/>
                <p:nvPr/>
              </p:nvPicPr>
              <p:blipFill rotWithShape="1">
                <a:blip r:embed="rId6">
                  <a:alphaModFix/>
                </a:blip>
                <a:srcRect/>
                <a:stretch/>
              </p:blipFill>
              <p:spPr>
                <a:xfrm>
                  <a:off x="11566050" y="3192498"/>
                  <a:ext cx="1192025" cy="1192025"/>
                </a:xfrm>
                <a:prstGeom prst="rect">
                  <a:avLst/>
                </a:prstGeom>
                <a:noFill/>
                <a:ln>
                  <a:noFill/>
                </a:ln>
              </p:spPr>
            </p:pic>
            <p:pic>
              <p:nvPicPr>
                <p:cNvPr id="304" name="Google Shape;304;p8"/>
                <p:cNvPicPr preferRelativeResize="0"/>
                <p:nvPr/>
              </p:nvPicPr>
              <p:blipFill rotWithShape="1">
                <a:blip r:embed="rId7">
                  <a:alphaModFix/>
                </a:blip>
                <a:srcRect/>
                <a:stretch/>
              </p:blipFill>
              <p:spPr>
                <a:xfrm>
                  <a:off x="12002050" y="2415748"/>
                  <a:ext cx="1192025" cy="1192025"/>
                </a:xfrm>
                <a:prstGeom prst="rect">
                  <a:avLst/>
                </a:prstGeom>
                <a:noFill/>
                <a:ln>
                  <a:noFill/>
                </a:ln>
              </p:spPr>
            </p:pic>
            <p:pic>
              <p:nvPicPr>
                <p:cNvPr id="305" name="Google Shape;305;p8"/>
                <p:cNvPicPr preferRelativeResize="0"/>
                <p:nvPr/>
              </p:nvPicPr>
              <p:blipFill rotWithShape="1">
                <a:blip r:embed="rId8">
                  <a:alphaModFix/>
                </a:blip>
                <a:srcRect/>
                <a:stretch/>
              </p:blipFill>
              <p:spPr>
                <a:xfrm>
                  <a:off x="12901125" y="876998"/>
                  <a:ext cx="1192025" cy="1192025"/>
                </a:xfrm>
                <a:prstGeom prst="rect">
                  <a:avLst/>
                </a:prstGeom>
                <a:noFill/>
                <a:ln>
                  <a:noFill/>
                </a:ln>
              </p:spPr>
            </p:pic>
            <p:pic>
              <p:nvPicPr>
                <p:cNvPr id="306" name="Google Shape;306;p8"/>
                <p:cNvPicPr preferRelativeResize="0"/>
                <p:nvPr/>
              </p:nvPicPr>
              <p:blipFill rotWithShape="1">
                <a:blip r:embed="rId9">
                  <a:alphaModFix/>
                </a:blip>
                <a:srcRect/>
                <a:stretch/>
              </p:blipFill>
              <p:spPr>
                <a:xfrm>
                  <a:off x="11566050" y="1618748"/>
                  <a:ext cx="1192025" cy="1192025"/>
                </a:xfrm>
                <a:prstGeom prst="rect">
                  <a:avLst/>
                </a:prstGeom>
                <a:noFill/>
                <a:ln>
                  <a:noFill/>
                </a:ln>
              </p:spPr>
            </p:pic>
            <p:pic>
              <p:nvPicPr>
                <p:cNvPr id="307" name="Google Shape;307;p8"/>
                <p:cNvPicPr preferRelativeResize="0"/>
                <p:nvPr/>
              </p:nvPicPr>
              <p:blipFill rotWithShape="1">
                <a:blip r:embed="rId10">
                  <a:alphaModFix/>
                </a:blip>
                <a:srcRect/>
                <a:stretch/>
              </p:blipFill>
              <p:spPr>
                <a:xfrm>
                  <a:off x="12447025" y="3192498"/>
                  <a:ext cx="1192025" cy="1192025"/>
                </a:xfrm>
                <a:prstGeom prst="rect">
                  <a:avLst/>
                </a:prstGeom>
                <a:noFill/>
                <a:ln>
                  <a:noFill/>
                </a:ln>
              </p:spPr>
            </p:pic>
            <p:pic>
              <p:nvPicPr>
                <p:cNvPr id="308" name="Google Shape;308;p8"/>
                <p:cNvPicPr preferRelativeResize="0"/>
                <p:nvPr/>
              </p:nvPicPr>
              <p:blipFill rotWithShape="1">
                <a:blip r:embed="rId11">
                  <a:alphaModFix/>
                </a:blip>
                <a:srcRect/>
                <a:stretch/>
              </p:blipFill>
              <p:spPr>
                <a:xfrm>
                  <a:off x="11118175" y="2415748"/>
                  <a:ext cx="1192025" cy="1192025"/>
                </a:xfrm>
                <a:prstGeom prst="rect">
                  <a:avLst/>
                </a:prstGeom>
                <a:noFill/>
                <a:ln>
                  <a:noFill/>
                </a:ln>
              </p:spPr>
            </p:pic>
            <p:pic>
              <p:nvPicPr>
                <p:cNvPr id="309" name="Google Shape;309;p8"/>
                <p:cNvPicPr preferRelativeResize="0"/>
                <p:nvPr/>
              </p:nvPicPr>
              <p:blipFill rotWithShape="1">
                <a:blip r:embed="rId11">
                  <a:alphaModFix/>
                </a:blip>
                <a:srcRect/>
                <a:stretch/>
              </p:blipFill>
              <p:spPr>
                <a:xfrm>
                  <a:off x="12884400" y="3954511"/>
                  <a:ext cx="1192025" cy="1192025"/>
                </a:xfrm>
                <a:prstGeom prst="rect">
                  <a:avLst/>
                </a:prstGeom>
                <a:noFill/>
                <a:ln>
                  <a:noFill/>
                </a:ln>
              </p:spPr>
            </p:pic>
            <p:pic>
              <p:nvPicPr>
                <p:cNvPr id="310" name="Google Shape;310;p8"/>
                <p:cNvPicPr preferRelativeResize="0"/>
                <p:nvPr/>
              </p:nvPicPr>
              <p:blipFill rotWithShape="1">
                <a:blip r:embed="rId12">
                  <a:alphaModFix/>
                </a:blip>
                <a:srcRect/>
                <a:stretch/>
              </p:blipFill>
              <p:spPr>
                <a:xfrm>
                  <a:off x="13338500" y="4751511"/>
                  <a:ext cx="1192025" cy="1192025"/>
                </a:xfrm>
                <a:prstGeom prst="rect">
                  <a:avLst/>
                </a:prstGeom>
                <a:noFill/>
                <a:ln>
                  <a:noFill/>
                </a:ln>
              </p:spPr>
            </p:pic>
            <p:pic>
              <p:nvPicPr>
                <p:cNvPr id="311" name="Google Shape;311;p8"/>
                <p:cNvPicPr preferRelativeResize="0"/>
                <p:nvPr/>
              </p:nvPicPr>
              <p:blipFill rotWithShape="1">
                <a:blip r:embed="rId13">
                  <a:alphaModFix/>
                </a:blip>
                <a:srcRect/>
                <a:stretch/>
              </p:blipFill>
              <p:spPr>
                <a:xfrm>
                  <a:off x="12439425" y="4751511"/>
                  <a:ext cx="1192025" cy="1192025"/>
                </a:xfrm>
                <a:prstGeom prst="rect">
                  <a:avLst/>
                </a:prstGeom>
                <a:noFill/>
                <a:ln>
                  <a:noFill/>
                </a:ln>
              </p:spPr>
            </p:pic>
            <p:pic>
              <p:nvPicPr>
                <p:cNvPr id="312" name="Google Shape;312;p8"/>
                <p:cNvPicPr preferRelativeResize="0"/>
                <p:nvPr/>
              </p:nvPicPr>
              <p:blipFill rotWithShape="1">
                <a:blip r:embed="rId14">
                  <a:alphaModFix/>
                </a:blip>
                <a:srcRect/>
                <a:stretch/>
              </p:blipFill>
              <p:spPr>
                <a:xfrm>
                  <a:off x="13338500" y="3192511"/>
                  <a:ext cx="1192025" cy="1192025"/>
                </a:xfrm>
                <a:prstGeom prst="rect">
                  <a:avLst/>
                </a:prstGeom>
                <a:noFill/>
                <a:ln>
                  <a:noFill/>
                </a:ln>
              </p:spPr>
            </p:pic>
            <p:pic>
              <p:nvPicPr>
                <p:cNvPr id="313" name="Google Shape;313;p8"/>
                <p:cNvPicPr preferRelativeResize="0"/>
                <p:nvPr/>
              </p:nvPicPr>
              <p:blipFill rotWithShape="1">
                <a:blip r:embed="rId15">
                  <a:alphaModFix/>
                </a:blip>
                <a:srcRect/>
                <a:stretch/>
              </p:blipFill>
              <p:spPr>
                <a:xfrm>
                  <a:off x="12003425" y="3954511"/>
                  <a:ext cx="1192025" cy="1192025"/>
                </a:xfrm>
                <a:prstGeom prst="rect">
                  <a:avLst/>
                </a:prstGeom>
                <a:noFill/>
                <a:ln>
                  <a:noFill/>
                </a:ln>
              </p:spPr>
            </p:pic>
            <p:pic>
              <p:nvPicPr>
                <p:cNvPr id="314" name="Google Shape;314;p8"/>
                <p:cNvPicPr preferRelativeResize="0"/>
                <p:nvPr/>
              </p:nvPicPr>
              <p:blipFill rotWithShape="1">
                <a:blip r:embed="rId16">
                  <a:alphaModFix/>
                </a:blip>
                <a:srcRect/>
                <a:stretch/>
              </p:blipFill>
              <p:spPr>
                <a:xfrm>
                  <a:off x="11555550" y="4751511"/>
                  <a:ext cx="1192025" cy="1192025"/>
                </a:xfrm>
                <a:prstGeom prst="rect">
                  <a:avLst/>
                </a:prstGeom>
                <a:noFill/>
                <a:ln>
                  <a:noFill/>
                </a:ln>
              </p:spPr>
            </p:pic>
          </p:grpSp>
        </p:grpSp>
        <p:pic>
          <p:nvPicPr>
            <p:cNvPr id="315" name="Google Shape;315;p8"/>
            <p:cNvPicPr preferRelativeResize="0"/>
            <p:nvPr/>
          </p:nvPicPr>
          <p:blipFill rotWithShape="1">
            <a:blip r:embed="rId17">
              <a:alphaModFix/>
            </a:blip>
            <a:srcRect/>
            <a:stretch/>
          </p:blipFill>
          <p:spPr>
            <a:xfrm>
              <a:off x="8252538" y="-17550"/>
              <a:ext cx="963175" cy="963175"/>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252"/>
        <p:cNvGrpSpPr/>
        <p:nvPr/>
      </p:nvGrpSpPr>
      <p:grpSpPr>
        <a:xfrm>
          <a:off x="0" y="0"/>
          <a:ext cx="0" cy="0"/>
          <a:chOff x="0" y="0"/>
          <a:chExt cx="0" cy="0"/>
        </a:xfrm>
      </p:grpSpPr>
      <p:sp>
        <p:nvSpPr>
          <p:cNvPr id="253" name="Google Shape;253;p7"/>
          <p:cNvSpPr/>
          <p:nvPr/>
        </p:nvSpPr>
        <p:spPr>
          <a:xfrm>
            <a:off x="0" y="1380300"/>
            <a:ext cx="11688900" cy="4747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4" name="Google Shape;254;p7"/>
          <p:cNvSpPr txBox="1"/>
          <p:nvPr/>
        </p:nvSpPr>
        <p:spPr>
          <a:xfrm>
            <a:off x="782149" y="689918"/>
            <a:ext cx="8588100" cy="391800"/>
          </a:xfrm>
          <a:prstGeom prst="rect">
            <a:avLst/>
          </a:prstGeom>
          <a:noFill/>
          <a:ln>
            <a:noFill/>
          </a:ln>
        </p:spPr>
        <p:txBody>
          <a:bodyPr spcFirstLastPara="1" wrap="square" lIns="0" tIns="0" rIns="0" bIns="0" anchor="t" anchorCtr="0">
            <a:spAutoFit/>
          </a:bodyPr>
          <a:lstStyle/>
          <a:p>
            <a:pPr marL="0" marR="0" lvl="0" indent="0" algn="l" rtl="0">
              <a:lnSpc>
                <a:spcPct val="53027"/>
              </a:lnSpc>
              <a:spcBef>
                <a:spcPts val="0"/>
              </a:spcBef>
              <a:spcAft>
                <a:spcPts val="0"/>
              </a:spcAft>
              <a:buClr>
                <a:srgbClr val="000000"/>
              </a:buClr>
              <a:buSzPts val="4800"/>
              <a:buFont typeface="Arial"/>
              <a:buNone/>
            </a:pPr>
            <a:r>
              <a:rPr lang="en-US" sz="4800" b="1" i="0" u="none" strike="noStrike" cap="none">
                <a:solidFill>
                  <a:schemeClr val="lt1"/>
                </a:solidFill>
                <a:latin typeface="Signika"/>
                <a:ea typeface="Signika"/>
                <a:cs typeface="Signika"/>
                <a:sym typeface="Signika"/>
              </a:rPr>
              <a:t>Creating Table Example</a:t>
            </a:r>
            <a:endParaRPr sz="4800" b="0" i="0" u="none" strike="noStrike" cap="none">
              <a:solidFill>
                <a:schemeClr val="lt1"/>
              </a:solidFill>
              <a:latin typeface="Signika"/>
              <a:ea typeface="Signika"/>
              <a:cs typeface="Signika"/>
              <a:sym typeface="Signika"/>
            </a:endParaRPr>
          </a:p>
        </p:txBody>
      </p:sp>
      <p:pic>
        <p:nvPicPr>
          <p:cNvPr id="255" name="Google Shape;255;p7" descr="A cartoon character holding a pencil&#10;&#10;Description automatically generated"/>
          <p:cNvPicPr preferRelativeResize="0"/>
          <p:nvPr/>
        </p:nvPicPr>
        <p:blipFill rotWithShape="1">
          <a:blip r:embed="rId3">
            <a:alphaModFix/>
          </a:blip>
          <a:srcRect/>
          <a:stretch/>
        </p:blipFill>
        <p:spPr>
          <a:xfrm>
            <a:off x="-3090695" y="3683719"/>
            <a:ext cx="2721784" cy="2721784"/>
          </a:xfrm>
          <a:prstGeom prst="rect">
            <a:avLst/>
          </a:prstGeom>
          <a:noFill/>
          <a:ln>
            <a:noFill/>
          </a:ln>
        </p:spPr>
      </p:pic>
      <p:grpSp>
        <p:nvGrpSpPr>
          <p:cNvPr id="256" name="Google Shape;256;p7"/>
          <p:cNvGrpSpPr/>
          <p:nvPr/>
        </p:nvGrpSpPr>
        <p:grpSpPr>
          <a:xfrm rot="10800000">
            <a:off x="9683004" y="7477232"/>
            <a:ext cx="2340000" cy="2659451"/>
            <a:chOff x="3941666" y="-1016413"/>
            <a:chExt cx="2340000" cy="2659451"/>
          </a:xfrm>
        </p:grpSpPr>
        <p:sp>
          <p:nvSpPr>
            <p:cNvPr id="257" name="Google Shape;257;p7"/>
            <p:cNvSpPr/>
            <p:nvPr/>
          </p:nvSpPr>
          <p:spPr>
            <a:xfrm>
              <a:off x="3941666" y="-656413"/>
              <a:ext cx="1152000" cy="1152000"/>
            </a:xfrm>
            <a:prstGeom prst="ellipse">
              <a:avLst/>
            </a:prstGeom>
            <a:noFill/>
            <a:ln w="76200" cap="flat" cmpd="sng">
              <a:solidFill>
                <a:srgbClr val="EA498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8" name="Google Shape;258;p7"/>
            <p:cNvSpPr/>
            <p:nvPr/>
          </p:nvSpPr>
          <p:spPr>
            <a:xfrm>
              <a:off x="4481666" y="-1016413"/>
              <a:ext cx="1800000" cy="1800000"/>
            </a:xfrm>
            <a:prstGeom prst="ellipse">
              <a:avLst/>
            </a:prstGeom>
            <a:solidFill>
              <a:srgbClr val="220F8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9" name="Google Shape;259;p7"/>
            <p:cNvSpPr/>
            <p:nvPr/>
          </p:nvSpPr>
          <p:spPr>
            <a:xfrm>
              <a:off x="4481666" y="-156962"/>
              <a:ext cx="1800000" cy="1800000"/>
            </a:xfrm>
            <a:prstGeom prst="ellipse">
              <a:avLst/>
            </a:prstGeom>
            <a:noFill/>
            <a:ln w="76200" cap="flat" cmpd="sng">
              <a:solidFill>
                <a:srgbClr val="EA498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60" name="Google Shape;260;p7"/>
          <p:cNvSpPr txBox="1"/>
          <p:nvPr/>
        </p:nvSpPr>
        <p:spPr>
          <a:xfrm>
            <a:off x="8328232" y="2040985"/>
            <a:ext cx="2361600" cy="1248300"/>
          </a:xfrm>
          <a:prstGeom prst="rect">
            <a:avLst/>
          </a:prstGeom>
          <a:noFill/>
          <a:ln>
            <a:noFill/>
          </a:ln>
        </p:spPr>
        <p:txBody>
          <a:bodyPr spcFirstLastPara="1" wrap="square" lIns="0" tIns="9525" rIns="0" bIns="0" anchor="t" anchorCtr="0">
            <a:spAutoFit/>
          </a:bodyPr>
          <a:lstStyle/>
          <a:p>
            <a:pPr marL="12700" marR="5080" lvl="0" indent="3175" algn="l" rtl="0">
              <a:lnSpc>
                <a:spcPct val="100800"/>
              </a:lnSpc>
              <a:spcBef>
                <a:spcPts val="0"/>
              </a:spcBef>
              <a:spcAft>
                <a:spcPts val="0"/>
              </a:spcAft>
              <a:buClr>
                <a:srgbClr val="000000"/>
              </a:buClr>
              <a:buSzPts val="2000"/>
              <a:buFont typeface="Arial"/>
              <a:buNone/>
            </a:pPr>
            <a:r>
              <a:rPr lang="en-US" sz="2000" b="0" i="0" u="none" strike="noStrike" cap="none">
                <a:solidFill>
                  <a:schemeClr val="dk1"/>
                </a:solidFill>
                <a:latin typeface="Signika Light"/>
                <a:ea typeface="Signika Light"/>
                <a:cs typeface="Signika Light"/>
                <a:sym typeface="Signika Light"/>
              </a:rPr>
              <a:t>NCHAR(4),  NVARCHAR(4),  NVARCHAR(20),  NVARCHAR(40)</a:t>
            </a:r>
            <a:endParaRPr sz="2000" b="0" i="0" u="none" strike="noStrike" cap="none">
              <a:solidFill>
                <a:schemeClr val="dk1"/>
              </a:solidFill>
              <a:latin typeface="Signika Light"/>
              <a:ea typeface="Signika Light"/>
              <a:cs typeface="Signika Light"/>
              <a:sym typeface="Signika Light"/>
            </a:endParaRPr>
          </a:p>
        </p:txBody>
      </p:sp>
      <p:sp>
        <p:nvSpPr>
          <p:cNvPr id="261" name="Google Shape;261;p7"/>
          <p:cNvSpPr txBox="1"/>
          <p:nvPr/>
        </p:nvSpPr>
        <p:spPr>
          <a:xfrm>
            <a:off x="6824868" y="2040984"/>
            <a:ext cx="1279500" cy="1558800"/>
          </a:xfrm>
          <a:prstGeom prst="rect">
            <a:avLst/>
          </a:prstGeom>
          <a:noFill/>
          <a:ln>
            <a:noFill/>
          </a:ln>
        </p:spPr>
        <p:txBody>
          <a:bodyPr spcFirstLastPara="1" wrap="square" lIns="0" tIns="9525" rIns="0" bIns="0" anchor="t" anchorCtr="0">
            <a:spAutoFit/>
          </a:bodyPr>
          <a:lstStyle/>
          <a:p>
            <a:pPr marL="180340" marR="5080" lvl="0" indent="0" algn="l" rtl="0">
              <a:lnSpc>
                <a:spcPct val="100800"/>
              </a:lnSpc>
              <a:spcBef>
                <a:spcPts val="0"/>
              </a:spcBef>
              <a:spcAft>
                <a:spcPts val="0"/>
              </a:spcAft>
              <a:buClr>
                <a:srgbClr val="000000"/>
              </a:buClr>
              <a:buSzPts val="2000"/>
              <a:buFont typeface="Arial"/>
              <a:buNone/>
            </a:pPr>
            <a:r>
              <a:rPr lang="en-US" sz="2000" b="0" i="0" u="none" strike="noStrike" cap="none">
                <a:solidFill>
                  <a:schemeClr val="dk1"/>
                </a:solidFill>
                <a:latin typeface="Signika Light"/>
                <a:ea typeface="Signika Light"/>
                <a:cs typeface="Signika Light"/>
                <a:sym typeface="Signika Light"/>
              </a:rPr>
              <a:t>driverid  title  name  address</a:t>
            </a:r>
            <a:endParaRPr sz="1400" b="0" i="0" u="none" strike="noStrike" cap="none">
              <a:solidFill>
                <a:srgbClr val="000000"/>
              </a:solidFill>
              <a:latin typeface="Signika Light"/>
              <a:ea typeface="Signika Light"/>
              <a:cs typeface="Signika Light"/>
              <a:sym typeface="Signika Light"/>
            </a:endParaRPr>
          </a:p>
          <a:p>
            <a:pPr marL="12700" marR="0" lvl="0" indent="0" algn="l" rtl="0">
              <a:lnSpc>
                <a:spcPct val="140500"/>
              </a:lnSpc>
              <a:spcBef>
                <a:spcPts val="0"/>
              </a:spcBef>
              <a:spcAft>
                <a:spcPts val="0"/>
              </a:spcAft>
              <a:buClr>
                <a:srgbClr val="000000"/>
              </a:buClr>
              <a:buSzPts val="2000"/>
              <a:buFont typeface="Arial"/>
              <a:buNone/>
            </a:pPr>
            <a:r>
              <a:rPr lang="en-US" sz="2000" b="0" i="0" u="none" strike="noStrike" cap="none">
                <a:solidFill>
                  <a:schemeClr val="dk1"/>
                </a:solidFill>
                <a:latin typeface="Signika Light"/>
                <a:ea typeface="Signika Light"/>
                <a:cs typeface="Signika Light"/>
                <a:sym typeface="Signika Light"/>
              </a:rPr>
              <a:t>);</a:t>
            </a:r>
            <a:endParaRPr sz="1400" b="0" i="0" u="none" strike="noStrike" cap="none">
              <a:solidFill>
                <a:srgbClr val="000000"/>
              </a:solidFill>
              <a:latin typeface="Signika Light"/>
              <a:ea typeface="Signika Light"/>
              <a:cs typeface="Signika Light"/>
              <a:sym typeface="Signika Light"/>
            </a:endParaRPr>
          </a:p>
        </p:txBody>
      </p:sp>
      <p:sp>
        <p:nvSpPr>
          <p:cNvPr id="262" name="Google Shape;262;p7"/>
          <p:cNvSpPr txBox="1"/>
          <p:nvPr/>
        </p:nvSpPr>
        <p:spPr>
          <a:xfrm>
            <a:off x="1131991" y="4175476"/>
            <a:ext cx="3006000" cy="3207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BC0A80"/>
                </a:solidFill>
                <a:latin typeface="Signika"/>
                <a:ea typeface="Signika"/>
                <a:cs typeface="Signika"/>
                <a:sym typeface="Signika"/>
              </a:rPr>
              <a:t>INSERT INTO Payslip</a:t>
            </a:r>
            <a:endParaRPr sz="2000" b="1" i="0" u="none" strike="noStrike" cap="none">
              <a:solidFill>
                <a:srgbClr val="BC0A80"/>
              </a:solidFill>
              <a:latin typeface="Signika"/>
              <a:ea typeface="Signika"/>
              <a:cs typeface="Signika"/>
              <a:sym typeface="Signika"/>
            </a:endParaRPr>
          </a:p>
        </p:txBody>
      </p:sp>
      <p:sp>
        <p:nvSpPr>
          <p:cNvPr id="263" name="Google Shape;263;p7"/>
          <p:cNvSpPr txBox="1"/>
          <p:nvPr/>
        </p:nvSpPr>
        <p:spPr>
          <a:xfrm>
            <a:off x="1142191" y="4628984"/>
            <a:ext cx="8756700" cy="13155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Signika Light"/>
                <a:ea typeface="Signika Light"/>
                <a:cs typeface="Signika Light"/>
                <a:sym typeface="Signika Light"/>
              </a:rPr>
              <a:t>VALUES (‘PS0000001’, ‘</a:t>
            </a:r>
            <a:r>
              <a:rPr lang="en-US" sz="2000" b="0" i="0" u="none" strike="noStrike" cap="none">
                <a:solidFill>
                  <a:srgbClr val="BC0A80"/>
                </a:solidFill>
                <a:latin typeface="Signika Light"/>
                <a:ea typeface="Signika Light"/>
                <a:cs typeface="Signika Light"/>
                <a:sym typeface="Signika Light"/>
              </a:rPr>
              <a:t>1996/06/12</a:t>
            </a:r>
            <a:r>
              <a:rPr lang="en-US" sz="2000" b="0" i="0" u="none" strike="noStrike" cap="none">
                <a:solidFill>
                  <a:srgbClr val="60822E"/>
                </a:solidFill>
                <a:latin typeface="Signika Light"/>
                <a:ea typeface="Signika Light"/>
                <a:cs typeface="Signika Light"/>
                <a:sym typeface="Signika Light"/>
              </a:rPr>
              <a:t>’</a:t>
            </a:r>
            <a:r>
              <a:rPr lang="en-US" sz="2000" b="0" i="0" u="none" strike="noStrike" cap="none">
                <a:solidFill>
                  <a:schemeClr val="dk1"/>
                </a:solidFill>
                <a:latin typeface="Signika Light"/>
                <a:ea typeface="Signika Light"/>
                <a:cs typeface="Signika Light"/>
                <a:sym typeface="Signika Light"/>
              </a:rPr>
              <a:t>, ‘D010’, £450.00)</a:t>
            </a:r>
            <a:endParaRPr sz="2000" b="0" i="0" u="none" strike="noStrike" cap="none">
              <a:solidFill>
                <a:schemeClr val="dk1"/>
              </a:solidFill>
              <a:latin typeface="Signika Light"/>
              <a:ea typeface="Signika Light"/>
              <a:cs typeface="Signika Light"/>
              <a:sym typeface="Signika Light"/>
            </a:endParaRPr>
          </a:p>
          <a:p>
            <a:pPr marL="0" marR="0" lvl="0" indent="0" algn="l" rtl="0">
              <a:lnSpc>
                <a:spcPct val="100000"/>
              </a:lnSpc>
              <a:spcBef>
                <a:spcPts val="50"/>
              </a:spcBef>
              <a:spcAft>
                <a:spcPts val="0"/>
              </a:spcAft>
              <a:buClr>
                <a:srgbClr val="000000"/>
              </a:buClr>
              <a:buSzPts val="2400"/>
              <a:buFont typeface="Arial"/>
              <a:buNone/>
            </a:pPr>
            <a:endParaRPr sz="2400" b="0" i="0" u="none" strike="noStrike" cap="none">
              <a:solidFill>
                <a:schemeClr val="dk1"/>
              </a:solidFill>
              <a:latin typeface="Signika Light"/>
              <a:ea typeface="Signika Light"/>
              <a:cs typeface="Signika Light"/>
              <a:sym typeface="Signika Light"/>
            </a:endParaRPr>
          </a:p>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Signika Light"/>
                <a:ea typeface="Signika Light"/>
                <a:cs typeface="Signika Light"/>
                <a:sym typeface="Signika Light"/>
              </a:rPr>
              <a:t>INSERT INTO Driver</a:t>
            </a:r>
            <a:endParaRPr sz="2000" b="0" i="0" u="none" strike="noStrike" cap="none">
              <a:solidFill>
                <a:schemeClr val="dk1"/>
              </a:solidFill>
              <a:latin typeface="Signika Light"/>
              <a:ea typeface="Signika Light"/>
              <a:cs typeface="Signika Light"/>
              <a:sym typeface="Signika Light"/>
            </a:endParaRPr>
          </a:p>
          <a:p>
            <a:pPr marL="12700" marR="0" lvl="0" indent="0" algn="l" rtl="0">
              <a:lnSpc>
                <a:spcPct val="100000"/>
              </a:lnSpc>
              <a:spcBef>
                <a:spcPts val="25"/>
              </a:spcBef>
              <a:spcAft>
                <a:spcPts val="0"/>
              </a:spcAft>
              <a:buClr>
                <a:srgbClr val="000000"/>
              </a:buClr>
              <a:buSzPts val="2000"/>
              <a:buFont typeface="Arial"/>
              <a:buNone/>
            </a:pPr>
            <a:r>
              <a:rPr lang="en-US" sz="2000" b="0" i="0" u="none" strike="noStrike" cap="none">
                <a:solidFill>
                  <a:schemeClr val="dk1"/>
                </a:solidFill>
                <a:latin typeface="Signika Light"/>
                <a:ea typeface="Signika Light"/>
                <a:cs typeface="Signika Light"/>
                <a:sym typeface="Signika Light"/>
              </a:rPr>
              <a:t>VALUES (‘D101’, ‘Ms’, ‘Smith’, ‘St Andrew Str. Aberdeen’)</a:t>
            </a:r>
            <a:endParaRPr sz="2000" b="0" i="0" u="none" strike="noStrike" cap="none">
              <a:solidFill>
                <a:schemeClr val="dk1"/>
              </a:solidFill>
              <a:latin typeface="Signika Light"/>
              <a:ea typeface="Signika Light"/>
              <a:cs typeface="Signika Light"/>
              <a:sym typeface="Signika Light"/>
            </a:endParaRPr>
          </a:p>
        </p:txBody>
      </p:sp>
      <p:sp>
        <p:nvSpPr>
          <p:cNvPr id="264" name="Google Shape;264;p7"/>
          <p:cNvSpPr txBox="1"/>
          <p:nvPr/>
        </p:nvSpPr>
        <p:spPr>
          <a:xfrm>
            <a:off x="451945" y="1635573"/>
            <a:ext cx="9457160" cy="320601"/>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BC0A80"/>
                </a:solidFill>
                <a:latin typeface="Signika"/>
                <a:ea typeface="Signika"/>
                <a:cs typeface="Signika"/>
                <a:sym typeface="Signika"/>
              </a:rPr>
              <a:t>CREATE TABLE </a:t>
            </a:r>
            <a:r>
              <a:rPr lang="en-US" sz="2000" b="1" i="0" u="none" strike="noStrike" cap="none" dirty="0" err="1">
                <a:solidFill>
                  <a:srgbClr val="BC0A80"/>
                </a:solidFill>
                <a:latin typeface="Signika"/>
                <a:ea typeface="Signika"/>
                <a:cs typeface="Signika"/>
                <a:sym typeface="Signika"/>
              </a:rPr>
              <a:t>Payslip</a:t>
            </a:r>
            <a:r>
              <a:rPr lang="en-US" sz="2000" b="1" i="0" u="none" strike="noStrike" cap="none" dirty="0">
                <a:solidFill>
                  <a:srgbClr val="BC0A80"/>
                </a:solidFill>
                <a:latin typeface="Signika"/>
                <a:ea typeface="Signika"/>
                <a:cs typeface="Signika"/>
                <a:sym typeface="Signika"/>
              </a:rPr>
              <a:t> (		</a:t>
            </a:r>
            <a:r>
              <a:rPr lang="en-US" sz="2000" b="1" i="0" u="none" strike="noStrike" cap="none" dirty="0" smtClean="0">
                <a:solidFill>
                  <a:srgbClr val="BC0A80"/>
                </a:solidFill>
                <a:latin typeface="Signika"/>
                <a:ea typeface="Signika"/>
                <a:cs typeface="Signika"/>
                <a:sym typeface="Signika"/>
              </a:rPr>
              <a:t>	</a:t>
            </a:r>
            <a:r>
              <a:rPr lang="en-US" sz="2000" b="1" i="0" u="none" strike="noStrike" cap="none" dirty="0">
                <a:solidFill>
                  <a:srgbClr val="BC0A80"/>
                </a:solidFill>
                <a:latin typeface="Signika"/>
                <a:ea typeface="Signika"/>
                <a:cs typeface="Signika"/>
                <a:sym typeface="Signika"/>
              </a:rPr>
              <a:t>		CREATE TABLE Driver (</a:t>
            </a:r>
            <a:endParaRPr sz="1400" b="1" i="0" u="none" strike="noStrike" cap="none" dirty="0">
              <a:solidFill>
                <a:srgbClr val="BC0A80"/>
              </a:solidFill>
              <a:latin typeface="Signika"/>
              <a:ea typeface="Signika"/>
              <a:cs typeface="Signika"/>
              <a:sym typeface="Signika"/>
            </a:endParaRPr>
          </a:p>
        </p:txBody>
      </p:sp>
      <p:sp>
        <p:nvSpPr>
          <p:cNvPr id="265" name="Google Shape;265;p7"/>
          <p:cNvSpPr txBox="1"/>
          <p:nvPr/>
        </p:nvSpPr>
        <p:spPr>
          <a:xfrm>
            <a:off x="2586383" y="2094172"/>
            <a:ext cx="1627500" cy="1248300"/>
          </a:xfrm>
          <a:prstGeom prst="rect">
            <a:avLst/>
          </a:prstGeom>
          <a:noFill/>
          <a:ln>
            <a:noFill/>
          </a:ln>
        </p:spPr>
        <p:txBody>
          <a:bodyPr spcFirstLastPara="1" wrap="square" lIns="0" tIns="9525" rIns="0" bIns="0" anchor="t" anchorCtr="0">
            <a:spAutoFit/>
          </a:bodyPr>
          <a:lstStyle/>
          <a:p>
            <a:pPr marL="12700" marR="5080" lvl="0" indent="0" algn="just" rtl="0">
              <a:lnSpc>
                <a:spcPct val="100800"/>
              </a:lnSpc>
              <a:spcBef>
                <a:spcPts val="0"/>
              </a:spcBef>
              <a:spcAft>
                <a:spcPts val="0"/>
              </a:spcAft>
              <a:buClr>
                <a:srgbClr val="000000"/>
              </a:buClr>
              <a:buSzPts val="2000"/>
              <a:buFont typeface="Arial"/>
              <a:buNone/>
            </a:pPr>
            <a:r>
              <a:rPr lang="en-US" sz="2000" b="0" i="0" u="none" strike="noStrike" cap="none" dirty="0">
                <a:solidFill>
                  <a:schemeClr val="dk1"/>
                </a:solidFill>
                <a:latin typeface="Signika Light"/>
                <a:ea typeface="Signika Light"/>
                <a:cs typeface="Signika Light"/>
                <a:sym typeface="Signika Light"/>
              </a:rPr>
              <a:t>NCHAR(9),  DATETIME,  NCHAR(4),  MONEY</a:t>
            </a:r>
            <a:endParaRPr sz="2000" b="0" i="0" u="none" strike="noStrike" cap="none" dirty="0">
              <a:solidFill>
                <a:schemeClr val="dk1"/>
              </a:solidFill>
              <a:latin typeface="Signika Light"/>
              <a:ea typeface="Signika Light"/>
              <a:cs typeface="Signika Light"/>
              <a:sym typeface="Signika Light"/>
            </a:endParaRPr>
          </a:p>
        </p:txBody>
      </p:sp>
      <p:sp>
        <p:nvSpPr>
          <p:cNvPr id="266" name="Google Shape;266;p7"/>
          <p:cNvSpPr txBox="1"/>
          <p:nvPr/>
        </p:nvSpPr>
        <p:spPr>
          <a:xfrm>
            <a:off x="1131991" y="2033611"/>
            <a:ext cx="1520700" cy="1558800"/>
          </a:xfrm>
          <a:prstGeom prst="rect">
            <a:avLst/>
          </a:prstGeom>
          <a:noFill/>
          <a:ln>
            <a:noFill/>
          </a:ln>
        </p:spPr>
        <p:txBody>
          <a:bodyPr spcFirstLastPara="1" wrap="square" lIns="0" tIns="9525" rIns="0" bIns="0" anchor="t" anchorCtr="0">
            <a:spAutoFit/>
          </a:bodyPr>
          <a:lstStyle/>
          <a:p>
            <a:pPr marL="96520" marR="5080" lvl="0" indent="-84455" algn="l" rtl="0">
              <a:lnSpc>
                <a:spcPct val="100800"/>
              </a:lnSpc>
              <a:spcBef>
                <a:spcPts val="0"/>
              </a:spcBef>
              <a:spcAft>
                <a:spcPts val="0"/>
              </a:spcAft>
              <a:buClr>
                <a:srgbClr val="000000"/>
              </a:buClr>
              <a:buSzPts val="2000"/>
              <a:buFont typeface="Arial"/>
              <a:buNone/>
            </a:pPr>
            <a:r>
              <a:rPr lang="en-US" sz="2000" b="0" i="0" u="none" strike="noStrike" cap="none" dirty="0" err="1">
                <a:solidFill>
                  <a:schemeClr val="dk1"/>
                </a:solidFill>
                <a:latin typeface="Signika Light"/>
                <a:ea typeface="Signika Light"/>
                <a:cs typeface="Signika Light"/>
                <a:sym typeface="Signika Light"/>
              </a:rPr>
              <a:t>payslip_id</a:t>
            </a:r>
            <a:endParaRPr sz="2000" dirty="0">
              <a:solidFill>
                <a:schemeClr val="dk1"/>
              </a:solidFill>
              <a:latin typeface="Signika Light"/>
              <a:ea typeface="Signika Light"/>
              <a:cs typeface="Signika Light"/>
              <a:sym typeface="Signika Light"/>
            </a:endParaRPr>
          </a:p>
          <a:p>
            <a:pPr marL="96520" marR="5080" lvl="0" indent="-84455" algn="l" rtl="0">
              <a:lnSpc>
                <a:spcPct val="100800"/>
              </a:lnSpc>
              <a:spcBef>
                <a:spcPts val="0"/>
              </a:spcBef>
              <a:spcAft>
                <a:spcPts val="0"/>
              </a:spcAft>
              <a:buClr>
                <a:srgbClr val="000000"/>
              </a:buClr>
              <a:buSzPts val="2000"/>
              <a:buFont typeface="Arial"/>
              <a:buNone/>
            </a:pPr>
            <a:r>
              <a:rPr lang="en-US" sz="2000" b="0" i="0" u="none" strike="noStrike" cap="none" dirty="0" err="1">
                <a:solidFill>
                  <a:schemeClr val="dk1"/>
                </a:solidFill>
                <a:latin typeface="Signika Light"/>
                <a:ea typeface="Signika Light"/>
                <a:cs typeface="Signika Light"/>
                <a:sym typeface="Signika Light"/>
              </a:rPr>
              <a:t>pay_date</a:t>
            </a:r>
            <a:r>
              <a:rPr lang="en-US" sz="2000" b="0" i="0" u="none" strike="noStrike" cap="none" dirty="0">
                <a:solidFill>
                  <a:schemeClr val="dk1"/>
                </a:solidFill>
                <a:latin typeface="Signika Light"/>
                <a:ea typeface="Signika Light"/>
                <a:cs typeface="Signika Light"/>
                <a:sym typeface="Signika Light"/>
              </a:rPr>
              <a:t>  </a:t>
            </a:r>
            <a:endParaRPr sz="2000" dirty="0">
              <a:solidFill>
                <a:schemeClr val="dk1"/>
              </a:solidFill>
              <a:latin typeface="Signika Light"/>
              <a:ea typeface="Signika Light"/>
              <a:cs typeface="Signika Light"/>
              <a:sym typeface="Signika Light"/>
            </a:endParaRPr>
          </a:p>
          <a:p>
            <a:pPr marL="96520" marR="5080" lvl="0" indent="-84455" algn="l" rtl="0">
              <a:lnSpc>
                <a:spcPct val="100800"/>
              </a:lnSpc>
              <a:spcBef>
                <a:spcPts val="0"/>
              </a:spcBef>
              <a:spcAft>
                <a:spcPts val="0"/>
              </a:spcAft>
              <a:buClr>
                <a:srgbClr val="000000"/>
              </a:buClr>
              <a:buSzPts val="2000"/>
              <a:buFont typeface="Arial"/>
              <a:buNone/>
            </a:pPr>
            <a:r>
              <a:rPr lang="en-US" sz="2000" dirty="0" err="1">
                <a:solidFill>
                  <a:schemeClr val="dk1"/>
                </a:solidFill>
                <a:latin typeface="Signika Light"/>
                <a:ea typeface="Signika Light"/>
                <a:cs typeface="Signika Light"/>
                <a:sym typeface="Signika Light"/>
              </a:rPr>
              <a:t>d</a:t>
            </a:r>
            <a:r>
              <a:rPr lang="en-US" sz="2000" b="0" i="0" u="none" strike="noStrike" cap="none" dirty="0" err="1">
                <a:solidFill>
                  <a:schemeClr val="dk1"/>
                </a:solidFill>
                <a:latin typeface="Signika Light"/>
                <a:ea typeface="Signika Light"/>
                <a:cs typeface="Signika Light"/>
                <a:sym typeface="Signika Light"/>
              </a:rPr>
              <a:t>riverid</a:t>
            </a:r>
            <a:endParaRPr sz="2000" dirty="0">
              <a:solidFill>
                <a:schemeClr val="dk1"/>
              </a:solidFill>
              <a:latin typeface="Signika Light"/>
              <a:ea typeface="Signika Light"/>
              <a:cs typeface="Signika Light"/>
              <a:sym typeface="Signika Light"/>
            </a:endParaRPr>
          </a:p>
          <a:p>
            <a:pPr marL="96520" marR="5080" lvl="0" indent="-84455" algn="l" rtl="0">
              <a:lnSpc>
                <a:spcPct val="100800"/>
              </a:lnSpc>
              <a:spcBef>
                <a:spcPts val="0"/>
              </a:spcBef>
              <a:spcAft>
                <a:spcPts val="0"/>
              </a:spcAft>
              <a:buClr>
                <a:srgbClr val="000000"/>
              </a:buClr>
              <a:buSzPts val="2000"/>
              <a:buFont typeface="Arial"/>
              <a:buNone/>
            </a:pPr>
            <a:r>
              <a:rPr lang="en-US" sz="2000" b="0" i="0" u="none" strike="noStrike" cap="none" dirty="0">
                <a:solidFill>
                  <a:schemeClr val="dk1"/>
                </a:solidFill>
                <a:latin typeface="Signika Light"/>
                <a:ea typeface="Signika Light"/>
                <a:cs typeface="Signika Light"/>
                <a:sym typeface="Signika Light"/>
              </a:rPr>
              <a:t>amount</a:t>
            </a:r>
            <a:endParaRPr sz="1400" b="0" i="0" u="none" strike="noStrike" cap="none" dirty="0">
              <a:solidFill>
                <a:srgbClr val="000000"/>
              </a:solidFill>
              <a:latin typeface="Signika Light"/>
              <a:ea typeface="Signika Light"/>
              <a:cs typeface="Signika Light"/>
              <a:sym typeface="Signika Light"/>
            </a:endParaRPr>
          </a:p>
          <a:p>
            <a:pPr marL="180975" marR="0" lvl="0" indent="0" algn="l" rtl="0">
              <a:lnSpc>
                <a:spcPct val="140500"/>
              </a:lnSpc>
              <a:spcBef>
                <a:spcPts val="0"/>
              </a:spcBef>
              <a:spcAft>
                <a:spcPts val="0"/>
              </a:spcAft>
              <a:buClr>
                <a:srgbClr val="000000"/>
              </a:buClr>
              <a:buSzPts val="2000"/>
              <a:buFont typeface="Arial"/>
              <a:buNone/>
            </a:pPr>
            <a:r>
              <a:rPr lang="en-US" sz="2000" b="0" i="0" u="none" strike="noStrike" cap="none" dirty="0">
                <a:solidFill>
                  <a:schemeClr val="dk1"/>
                </a:solidFill>
                <a:latin typeface="Signika Light"/>
                <a:ea typeface="Signika Light"/>
                <a:cs typeface="Signika Light"/>
                <a:sym typeface="Signika Light"/>
              </a:rPr>
              <a:t>);</a:t>
            </a:r>
            <a:endParaRPr sz="1400" b="0" i="0" u="none" strike="noStrike" cap="none" dirty="0">
              <a:solidFill>
                <a:srgbClr val="000000"/>
              </a:solidFill>
              <a:latin typeface="Signika Light"/>
              <a:ea typeface="Signika Light"/>
              <a:cs typeface="Signika Light"/>
              <a:sym typeface="Signika Light"/>
            </a:endParaRPr>
          </a:p>
        </p:txBody>
      </p:sp>
      <p:sp>
        <p:nvSpPr>
          <p:cNvPr id="267" name="Google Shape;267;p7"/>
          <p:cNvSpPr/>
          <p:nvPr/>
        </p:nvSpPr>
        <p:spPr>
          <a:xfrm>
            <a:off x="7915425" y="3373963"/>
            <a:ext cx="2543400" cy="1170300"/>
          </a:xfrm>
          <a:prstGeom prst="wedgeRoundRectCallout">
            <a:avLst>
              <a:gd name="adj1" fmla="val -133460"/>
              <a:gd name="adj2" fmla="val 49137"/>
              <a:gd name="adj3" fmla="val 0"/>
            </a:avLst>
          </a:prstGeom>
          <a:solidFill>
            <a:srgbClr val="EAD1DC"/>
          </a:solidFill>
          <a:ln w="38100" cap="flat" cmpd="sng">
            <a:solidFill>
              <a:srgbClr val="BC0A8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68" name="Google Shape;268;p7"/>
          <p:cNvSpPr txBox="1"/>
          <p:nvPr/>
        </p:nvSpPr>
        <p:spPr>
          <a:xfrm>
            <a:off x="8104400" y="3494873"/>
            <a:ext cx="2305800" cy="928500"/>
          </a:xfrm>
          <a:prstGeom prst="rect">
            <a:avLst/>
          </a:prstGeom>
          <a:noFill/>
          <a:ln>
            <a:noFill/>
          </a:ln>
        </p:spPr>
        <p:txBody>
          <a:bodyPr spcFirstLastPara="1" wrap="square" lIns="0" tIns="12700" rIns="0" bIns="0" anchor="t" anchorCtr="0">
            <a:spAutoFit/>
          </a:bodyPr>
          <a:lstStyle/>
          <a:p>
            <a:pPr marL="12700" marR="0" lvl="0" indent="0" algn="l" rtl="0">
              <a:lnSpc>
                <a:spcPct val="133437"/>
              </a:lnSpc>
              <a:spcBef>
                <a:spcPts val="0"/>
              </a:spcBef>
              <a:spcAft>
                <a:spcPts val="0"/>
              </a:spcAft>
              <a:buClr>
                <a:srgbClr val="000000"/>
              </a:buClr>
              <a:buSzPts val="1600"/>
              <a:buFont typeface="Arial"/>
              <a:buNone/>
            </a:pPr>
            <a:r>
              <a:rPr lang="en-US" sz="1600" b="1" i="0" u="none" strike="noStrike" cap="none">
                <a:solidFill>
                  <a:srgbClr val="BC0A80"/>
                </a:solidFill>
                <a:latin typeface="Signika"/>
                <a:ea typeface="Signika"/>
                <a:cs typeface="Signika"/>
                <a:sym typeface="Signika"/>
              </a:rPr>
              <a:t>‘1996/06/12 12:30:00’</a:t>
            </a:r>
            <a:endParaRPr sz="1600" b="1" i="0" u="none" strike="noStrike" cap="none">
              <a:solidFill>
                <a:srgbClr val="BC0A80"/>
              </a:solidFill>
              <a:latin typeface="Signika"/>
              <a:ea typeface="Signika"/>
              <a:cs typeface="Signika"/>
              <a:sym typeface="Signika"/>
            </a:endParaRPr>
          </a:p>
          <a:p>
            <a:pPr marL="12700" marR="5080" lvl="0" indent="0" algn="l" rtl="0">
              <a:lnSpc>
                <a:spcPct val="138125"/>
              </a:lnSpc>
              <a:spcBef>
                <a:spcPts val="5"/>
              </a:spcBef>
              <a:spcAft>
                <a:spcPts val="0"/>
              </a:spcAft>
              <a:buClr>
                <a:srgbClr val="000000"/>
              </a:buClr>
              <a:buSzPts val="1600"/>
              <a:buFont typeface="Arial"/>
              <a:buNone/>
            </a:pPr>
            <a:r>
              <a:rPr lang="en-US" sz="1600" b="1" i="0" u="none" strike="noStrike" cap="none">
                <a:solidFill>
                  <a:srgbClr val="434343"/>
                </a:solidFill>
                <a:latin typeface="Signika"/>
                <a:ea typeface="Signika"/>
                <a:cs typeface="Signika"/>
                <a:sym typeface="Signika"/>
              </a:rPr>
              <a:t>DATETIME also allows  you to store time</a:t>
            </a:r>
            <a:endParaRPr sz="1600" b="1" i="0" u="none" strike="noStrike" cap="none">
              <a:solidFill>
                <a:srgbClr val="434343"/>
              </a:solidFill>
              <a:latin typeface="Signika"/>
              <a:ea typeface="Signika"/>
              <a:cs typeface="Signika"/>
              <a:sym typeface="Signika"/>
            </a:endParaRPr>
          </a:p>
        </p:txBody>
      </p:sp>
      <p:sp>
        <p:nvSpPr>
          <p:cNvPr id="269" name="Google Shape;269;p7"/>
          <p:cNvSpPr/>
          <p:nvPr/>
        </p:nvSpPr>
        <p:spPr>
          <a:xfrm>
            <a:off x="-913860" y="2974500"/>
            <a:ext cx="1802400" cy="1558800"/>
          </a:xfrm>
          <a:prstGeom prst="hexagon">
            <a:avLst>
              <a:gd name="adj" fmla="val 25000"/>
              <a:gd name="vf" fmla="val 115470"/>
            </a:avLst>
          </a:prstGeom>
          <a:solidFill>
            <a:srgbClr val="BC0A80"/>
          </a:solidFill>
          <a:ln>
            <a:noFill/>
          </a:ln>
        </p:spPr>
        <p:txBody>
          <a:bodyPr spcFirstLastPara="1" wrap="square" lIns="60950" tIns="60950" rIns="60950" bIns="6095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grpSp>
        <p:nvGrpSpPr>
          <p:cNvPr id="270" name="Google Shape;270;p7"/>
          <p:cNvGrpSpPr/>
          <p:nvPr/>
        </p:nvGrpSpPr>
        <p:grpSpPr>
          <a:xfrm>
            <a:off x="10234739" y="-23399"/>
            <a:ext cx="2052572" cy="7197960"/>
            <a:chOff x="7676246" y="-17550"/>
            <a:chExt cx="1539467" cy="5398605"/>
          </a:xfrm>
        </p:grpSpPr>
        <p:grpSp>
          <p:nvGrpSpPr>
            <p:cNvPr id="271" name="Google Shape;271;p7"/>
            <p:cNvGrpSpPr/>
            <p:nvPr/>
          </p:nvGrpSpPr>
          <p:grpSpPr>
            <a:xfrm>
              <a:off x="7676246" y="0"/>
              <a:ext cx="1467652" cy="5381055"/>
              <a:chOff x="15352492" y="1"/>
              <a:chExt cx="2935304" cy="10762111"/>
            </a:xfrm>
          </p:grpSpPr>
          <p:sp>
            <p:nvSpPr>
              <p:cNvPr id="272" name="Google Shape;272;p7"/>
              <p:cNvSpPr/>
              <p:nvPr/>
            </p:nvSpPr>
            <p:spPr>
              <a:xfrm>
                <a:off x="17433020" y="1"/>
                <a:ext cx="854700" cy="10286700"/>
              </a:xfrm>
              <a:prstGeom prst="rect">
                <a:avLst/>
              </a:prstGeom>
              <a:solidFill>
                <a:srgbClr val="70AD47"/>
              </a:solidFill>
              <a:ln>
                <a:noFill/>
              </a:ln>
            </p:spPr>
            <p:txBody>
              <a:bodyPr spcFirstLastPara="1" wrap="square" lIns="30500" tIns="30500" rIns="30500" bIns="305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Signika Light"/>
                  <a:ea typeface="Signika Light"/>
                  <a:cs typeface="Signika Light"/>
                  <a:sym typeface="Signika Light"/>
                </a:endParaRPr>
              </a:p>
            </p:txBody>
          </p:sp>
          <p:grpSp>
            <p:nvGrpSpPr>
              <p:cNvPr id="273" name="Google Shape;273;p7"/>
              <p:cNvGrpSpPr/>
              <p:nvPr/>
            </p:nvGrpSpPr>
            <p:grpSpPr>
              <a:xfrm>
                <a:off x="15352492" y="6403876"/>
                <a:ext cx="2935304" cy="4358236"/>
                <a:chOff x="11118175" y="876998"/>
                <a:chExt cx="3412350" cy="5066538"/>
              </a:xfrm>
            </p:grpSpPr>
            <p:pic>
              <p:nvPicPr>
                <p:cNvPr id="274" name="Google Shape;274;p7"/>
                <p:cNvPicPr preferRelativeResize="0"/>
                <p:nvPr/>
              </p:nvPicPr>
              <p:blipFill rotWithShape="1">
                <a:blip r:embed="rId4">
                  <a:alphaModFix/>
                </a:blip>
                <a:srcRect/>
                <a:stretch/>
              </p:blipFill>
              <p:spPr>
                <a:xfrm>
                  <a:off x="12447025" y="1618748"/>
                  <a:ext cx="1192025" cy="1192025"/>
                </a:xfrm>
                <a:prstGeom prst="rect">
                  <a:avLst/>
                </a:prstGeom>
                <a:noFill/>
                <a:ln>
                  <a:noFill/>
                </a:ln>
              </p:spPr>
            </p:pic>
            <p:pic>
              <p:nvPicPr>
                <p:cNvPr id="275" name="Google Shape;275;p7"/>
                <p:cNvPicPr preferRelativeResize="0"/>
                <p:nvPr/>
              </p:nvPicPr>
              <p:blipFill rotWithShape="1">
                <a:blip r:embed="rId5">
                  <a:alphaModFix/>
                </a:blip>
                <a:srcRect/>
                <a:stretch/>
              </p:blipFill>
              <p:spPr>
                <a:xfrm>
                  <a:off x="12901125" y="2415748"/>
                  <a:ext cx="1192025" cy="1192025"/>
                </a:xfrm>
                <a:prstGeom prst="rect">
                  <a:avLst/>
                </a:prstGeom>
                <a:noFill/>
                <a:ln>
                  <a:noFill/>
                </a:ln>
              </p:spPr>
            </p:pic>
            <p:pic>
              <p:nvPicPr>
                <p:cNvPr id="276" name="Google Shape;276;p7"/>
                <p:cNvPicPr preferRelativeResize="0"/>
                <p:nvPr/>
              </p:nvPicPr>
              <p:blipFill rotWithShape="1">
                <a:blip r:embed="rId6">
                  <a:alphaModFix/>
                </a:blip>
                <a:srcRect/>
                <a:stretch/>
              </p:blipFill>
              <p:spPr>
                <a:xfrm>
                  <a:off x="11566050" y="3192498"/>
                  <a:ext cx="1192025" cy="1192025"/>
                </a:xfrm>
                <a:prstGeom prst="rect">
                  <a:avLst/>
                </a:prstGeom>
                <a:noFill/>
                <a:ln>
                  <a:noFill/>
                </a:ln>
              </p:spPr>
            </p:pic>
            <p:pic>
              <p:nvPicPr>
                <p:cNvPr id="277" name="Google Shape;277;p7"/>
                <p:cNvPicPr preferRelativeResize="0"/>
                <p:nvPr/>
              </p:nvPicPr>
              <p:blipFill rotWithShape="1">
                <a:blip r:embed="rId7">
                  <a:alphaModFix/>
                </a:blip>
                <a:srcRect/>
                <a:stretch/>
              </p:blipFill>
              <p:spPr>
                <a:xfrm>
                  <a:off x="12002050" y="2415748"/>
                  <a:ext cx="1192025" cy="1192025"/>
                </a:xfrm>
                <a:prstGeom prst="rect">
                  <a:avLst/>
                </a:prstGeom>
                <a:noFill/>
                <a:ln>
                  <a:noFill/>
                </a:ln>
              </p:spPr>
            </p:pic>
            <p:pic>
              <p:nvPicPr>
                <p:cNvPr id="278" name="Google Shape;278;p7"/>
                <p:cNvPicPr preferRelativeResize="0"/>
                <p:nvPr/>
              </p:nvPicPr>
              <p:blipFill rotWithShape="1">
                <a:blip r:embed="rId8">
                  <a:alphaModFix/>
                </a:blip>
                <a:srcRect/>
                <a:stretch/>
              </p:blipFill>
              <p:spPr>
                <a:xfrm>
                  <a:off x="12901125" y="876998"/>
                  <a:ext cx="1192025" cy="1192025"/>
                </a:xfrm>
                <a:prstGeom prst="rect">
                  <a:avLst/>
                </a:prstGeom>
                <a:noFill/>
                <a:ln>
                  <a:noFill/>
                </a:ln>
              </p:spPr>
            </p:pic>
            <p:pic>
              <p:nvPicPr>
                <p:cNvPr id="279" name="Google Shape;279;p7"/>
                <p:cNvPicPr preferRelativeResize="0"/>
                <p:nvPr/>
              </p:nvPicPr>
              <p:blipFill rotWithShape="1">
                <a:blip r:embed="rId9">
                  <a:alphaModFix/>
                </a:blip>
                <a:srcRect/>
                <a:stretch/>
              </p:blipFill>
              <p:spPr>
                <a:xfrm>
                  <a:off x="11566050" y="1618748"/>
                  <a:ext cx="1192025" cy="1192025"/>
                </a:xfrm>
                <a:prstGeom prst="rect">
                  <a:avLst/>
                </a:prstGeom>
                <a:noFill/>
                <a:ln>
                  <a:noFill/>
                </a:ln>
              </p:spPr>
            </p:pic>
            <p:pic>
              <p:nvPicPr>
                <p:cNvPr id="280" name="Google Shape;280;p7"/>
                <p:cNvPicPr preferRelativeResize="0"/>
                <p:nvPr/>
              </p:nvPicPr>
              <p:blipFill rotWithShape="1">
                <a:blip r:embed="rId10">
                  <a:alphaModFix/>
                </a:blip>
                <a:srcRect/>
                <a:stretch/>
              </p:blipFill>
              <p:spPr>
                <a:xfrm>
                  <a:off x="12447025" y="3192498"/>
                  <a:ext cx="1192025" cy="1192025"/>
                </a:xfrm>
                <a:prstGeom prst="rect">
                  <a:avLst/>
                </a:prstGeom>
                <a:noFill/>
                <a:ln>
                  <a:noFill/>
                </a:ln>
              </p:spPr>
            </p:pic>
            <p:pic>
              <p:nvPicPr>
                <p:cNvPr id="281" name="Google Shape;281;p7"/>
                <p:cNvPicPr preferRelativeResize="0"/>
                <p:nvPr/>
              </p:nvPicPr>
              <p:blipFill rotWithShape="1">
                <a:blip r:embed="rId11">
                  <a:alphaModFix/>
                </a:blip>
                <a:srcRect/>
                <a:stretch/>
              </p:blipFill>
              <p:spPr>
                <a:xfrm>
                  <a:off x="11118175" y="2415748"/>
                  <a:ext cx="1192025" cy="1192025"/>
                </a:xfrm>
                <a:prstGeom prst="rect">
                  <a:avLst/>
                </a:prstGeom>
                <a:noFill/>
                <a:ln>
                  <a:noFill/>
                </a:ln>
              </p:spPr>
            </p:pic>
            <p:pic>
              <p:nvPicPr>
                <p:cNvPr id="282" name="Google Shape;282;p7"/>
                <p:cNvPicPr preferRelativeResize="0"/>
                <p:nvPr/>
              </p:nvPicPr>
              <p:blipFill rotWithShape="1">
                <a:blip r:embed="rId11">
                  <a:alphaModFix/>
                </a:blip>
                <a:srcRect/>
                <a:stretch/>
              </p:blipFill>
              <p:spPr>
                <a:xfrm>
                  <a:off x="12884400" y="3954511"/>
                  <a:ext cx="1192025" cy="1192025"/>
                </a:xfrm>
                <a:prstGeom prst="rect">
                  <a:avLst/>
                </a:prstGeom>
                <a:noFill/>
                <a:ln>
                  <a:noFill/>
                </a:ln>
              </p:spPr>
            </p:pic>
            <p:pic>
              <p:nvPicPr>
                <p:cNvPr id="283" name="Google Shape;283;p7"/>
                <p:cNvPicPr preferRelativeResize="0"/>
                <p:nvPr/>
              </p:nvPicPr>
              <p:blipFill rotWithShape="1">
                <a:blip r:embed="rId12">
                  <a:alphaModFix/>
                </a:blip>
                <a:srcRect/>
                <a:stretch/>
              </p:blipFill>
              <p:spPr>
                <a:xfrm>
                  <a:off x="13338500" y="4751511"/>
                  <a:ext cx="1192025" cy="1192025"/>
                </a:xfrm>
                <a:prstGeom prst="rect">
                  <a:avLst/>
                </a:prstGeom>
                <a:noFill/>
                <a:ln>
                  <a:noFill/>
                </a:ln>
              </p:spPr>
            </p:pic>
            <p:pic>
              <p:nvPicPr>
                <p:cNvPr id="284" name="Google Shape;284;p7"/>
                <p:cNvPicPr preferRelativeResize="0"/>
                <p:nvPr/>
              </p:nvPicPr>
              <p:blipFill rotWithShape="1">
                <a:blip r:embed="rId13">
                  <a:alphaModFix/>
                </a:blip>
                <a:srcRect/>
                <a:stretch/>
              </p:blipFill>
              <p:spPr>
                <a:xfrm>
                  <a:off x="12439425" y="4751511"/>
                  <a:ext cx="1192025" cy="1192025"/>
                </a:xfrm>
                <a:prstGeom prst="rect">
                  <a:avLst/>
                </a:prstGeom>
                <a:noFill/>
                <a:ln>
                  <a:noFill/>
                </a:ln>
              </p:spPr>
            </p:pic>
            <p:pic>
              <p:nvPicPr>
                <p:cNvPr id="285" name="Google Shape;285;p7"/>
                <p:cNvPicPr preferRelativeResize="0"/>
                <p:nvPr/>
              </p:nvPicPr>
              <p:blipFill rotWithShape="1">
                <a:blip r:embed="rId14">
                  <a:alphaModFix/>
                </a:blip>
                <a:srcRect/>
                <a:stretch/>
              </p:blipFill>
              <p:spPr>
                <a:xfrm>
                  <a:off x="13338500" y="3192511"/>
                  <a:ext cx="1192025" cy="1192025"/>
                </a:xfrm>
                <a:prstGeom prst="rect">
                  <a:avLst/>
                </a:prstGeom>
                <a:noFill/>
                <a:ln>
                  <a:noFill/>
                </a:ln>
              </p:spPr>
            </p:pic>
            <p:pic>
              <p:nvPicPr>
                <p:cNvPr id="286" name="Google Shape;286;p7"/>
                <p:cNvPicPr preferRelativeResize="0"/>
                <p:nvPr/>
              </p:nvPicPr>
              <p:blipFill rotWithShape="1">
                <a:blip r:embed="rId15">
                  <a:alphaModFix/>
                </a:blip>
                <a:srcRect/>
                <a:stretch/>
              </p:blipFill>
              <p:spPr>
                <a:xfrm>
                  <a:off x="12003425" y="3954511"/>
                  <a:ext cx="1192025" cy="1192025"/>
                </a:xfrm>
                <a:prstGeom prst="rect">
                  <a:avLst/>
                </a:prstGeom>
                <a:noFill/>
                <a:ln>
                  <a:noFill/>
                </a:ln>
              </p:spPr>
            </p:pic>
            <p:pic>
              <p:nvPicPr>
                <p:cNvPr id="287" name="Google Shape;287;p7"/>
                <p:cNvPicPr preferRelativeResize="0"/>
                <p:nvPr/>
              </p:nvPicPr>
              <p:blipFill rotWithShape="1">
                <a:blip r:embed="rId16">
                  <a:alphaModFix/>
                </a:blip>
                <a:srcRect/>
                <a:stretch/>
              </p:blipFill>
              <p:spPr>
                <a:xfrm>
                  <a:off x="11555550" y="4751511"/>
                  <a:ext cx="1192025" cy="1192025"/>
                </a:xfrm>
                <a:prstGeom prst="rect">
                  <a:avLst/>
                </a:prstGeom>
                <a:noFill/>
                <a:ln>
                  <a:noFill/>
                </a:ln>
              </p:spPr>
            </p:pic>
          </p:grpSp>
        </p:grpSp>
        <p:pic>
          <p:nvPicPr>
            <p:cNvPr id="288" name="Google Shape;288;p7"/>
            <p:cNvPicPr preferRelativeResize="0"/>
            <p:nvPr/>
          </p:nvPicPr>
          <p:blipFill rotWithShape="1">
            <a:blip r:embed="rId17">
              <a:alphaModFix/>
            </a:blip>
            <a:srcRect/>
            <a:stretch/>
          </p:blipFill>
          <p:spPr>
            <a:xfrm>
              <a:off x="8252538" y="-17550"/>
              <a:ext cx="963175" cy="963175"/>
            </a:xfrm>
            <a:prstGeom prst="rect">
              <a:avLst/>
            </a:prstGeom>
            <a:noFill/>
            <a:ln>
              <a:noFill/>
            </a:ln>
          </p:spPr>
        </p:pic>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1939</Words>
  <Application>Microsoft Office PowerPoint</Application>
  <PresentationFormat>Widescreen</PresentationFormat>
  <Paragraphs>392</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Calibri</vt:lpstr>
      <vt:lpstr>Signika</vt:lpstr>
      <vt:lpstr>Signika Negative SemiBold</vt:lpstr>
      <vt:lpstr>Roboto</vt:lpstr>
      <vt:lpstr>Signika Light</vt:lpstr>
      <vt:lpstr>Karla</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Timothy Olaniyi</dc:creator>
  <cp:lastModifiedBy>Microsoft account</cp:lastModifiedBy>
  <cp:revision>6</cp:revision>
  <dcterms:modified xsi:type="dcterms:W3CDTF">2025-03-18T12:40:17Z</dcterms:modified>
</cp:coreProperties>
</file>