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app.xml" ContentType="application/vnd.openxmlformats-officedocument.extended-propertie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66" r:id="rId5"/>
    <p:sldId id="267" r:id="rId6"/>
    <p:sldId id="268" r:id="rId7"/>
    <p:sldId id="269" r:id="rId8"/>
    <p:sldId id="264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9" autoAdjust="0"/>
    <p:restoredTop sz="94607" autoAdjust="0"/>
  </p:normalViewPr>
  <p:slideViewPr>
    <p:cSldViewPr snapToGrid="0">
      <p:cViewPr varScale="1">
        <p:scale>
          <a:sx n="170" d="100"/>
          <a:sy n="170" d="100"/>
        </p:scale>
        <p:origin x="224" y="184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2EC51-F955-4457-8F39-ED48CB356DB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Контейнер за долния колонтитул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Контейнер за номер н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4669-AF0E-4676-974A-6140F1735F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7F3DAFE-E9A1-46B1-8239-B973EE425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EAD521F-2FEA-4250-A187-09D5AB44AC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2563723-EB81-4F07-9119-A1CF11850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2563723-EB81-4F07-9119-A1CF11850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2563723-EB81-4F07-9119-A1CF11850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2563723-EB81-4F07-9119-A1CF11850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4DB2669-8D76-4475-90CA-E9AFB50C12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3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3580887" y="3960398"/>
            <a:ext cx="7167157" cy="564717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10" name="Правоъгълник 9"/>
          <p:cNvSpPr/>
          <p:nvPr userDrawn="1"/>
        </p:nvSpPr>
        <p:spPr>
          <a:xfrm>
            <a:off x="3144875" y="1916132"/>
            <a:ext cx="54000" cy="29094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grpSp>
        <p:nvGrpSpPr>
          <p:cNvPr id="11" name="Групиране 10"/>
          <p:cNvGrpSpPr/>
          <p:nvPr/>
        </p:nvGrpSpPr>
        <p:grpSpPr>
          <a:xfrm>
            <a:off x="9038786" y="213263"/>
            <a:ext cx="2967240" cy="2499151"/>
            <a:chOff x="9038786" y="213263"/>
            <a:chExt cx="2967240" cy="2499151"/>
          </a:xfrm>
        </p:grpSpPr>
        <p:sp>
          <p:nvSpPr>
            <p:cNvPr id="12" name="Google Shape;13;p2"/>
            <p:cNvSpPr/>
            <p:nvPr/>
          </p:nvSpPr>
          <p:spPr>
            <a:xfrm rot="7106459">
              <a:off x="9997800" y="215137"/>
              <a:ext cx="377612" cy="373864"/>
            </a:xfrm>
            <a:custGeom>
              <a:avLst/>
              <a:rect l="l" t="t" r="r" b="b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7;p2"/>
            <p:cNvSpPr/>
            <p:nvPr/>
          </p:nvSpPr>
          <p:spPr>
            <a:xfrm rot="5400000">
              <a:off x="11342562" y="2048951"/>
              <a:ext cx="663503" cy="663424"/>
            </a:xfrm>
            <a:custGeom>
              <a:avLst/>
              <a:rect l="l" t="t" r="r" b="b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8;p2"/>
            <p:cNvSpPr/>
            <p:nvPr/>
          </p:nvSpPr>
          <p:spPr>
            <a:xfrm rot="5400000">
              <a:off x="9038706" y="284712"/>
              <a:ext cx="451724" cy="451564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1;p2"/>
            <p:cNvSpPr/>
            <p:nvPr/>
          </p:nvSpPr>
          <p:spPr>
            <a:xfrm rot="5400000">
              <a:off x="10200051" y="957208"/>
              <a:ext cx="230847" cy="230879"/>
            </a:xfrm>
            <a:custGeom>
              <a:avLst/>
              <a:rect l="l" t="t" r="r" b="b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" name="Google Shape;24;p2"/>
            <p:cNvGrpSpPr/>
            <p:nvPr/>
          </p:nvGrpSpPr>
          <p:grpSpPr>
            <a:xfrm>
              <a:off x="10748044" y="244811"/>
              <a:ext cx="1190893" cy="1406209"/>
              <a:chOff x="7360481" y="-279362"/>
              <a:chExt cx="917644" cy="1083548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7" name="Google Shape;25;p2"/>
              <p:cNvSpPr/>
              <p:nvPr/>
            </p:nvSpPr>
            <p:spPr>
              <a:xfrm rot="5400000">
                <a:off x="8194132" y="-2793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26;p2"/>
              <p:cNvSpPr/>
              <p:nvPr/>
            </p:nvSpPr>
            <p:spPr>
              <a:xfrm rot="5400000">
                <a:off x="8194575" y="-28555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27;p2"/>
              <p:cNvSpPr/>
              <p:nvPr/>
            </p:nvSpPr>
            <p:spPr>
              <a:xfrm rot="5400000">
                <a:off x="8194696" y="220497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8;p2"/>
              <p:cNvSpPr/>
              <p:nvPr/>
            </p:nvSpPr>
            <p:spPr>
              <a:xfrm rot="5400000">
                <a:off x="8195058" y="46962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9;p2"/>
              <p:cNvSpPr/>
              <p:nvPr/>
            </p:nvSpPr>
            <p:spPr>
              <a:xfrm rot="5400000">
                <a:off x="8195340" y="720357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30;p2"/>
              <p:cNvSpPr/>
              <p:nvPr/>
            </p:nvSpPr>
            <p:spPr>
              <a:xfrm rot="5400000">
                <a:off x="7985719" y="-279121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31;p2"/>
              <p:cNvSpPr/>
              <p:nvPr/>
            </p:nvSpPr>
            <p:spPr>
              <a:xfrm rot="5400000">
                <a:off x="7986162" y="-28228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32;p2"/>
              <p:cNvSpPr/>
              <p:nvPr/>
            </p:nvSpPr>
            <p:spPr>
              <a:xfrm rot="5400000">
                <a:off x="7986283" y="220739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33;p2"/>
              <p:cNvSpPr/>
              <p:nvPr/>
            </p:nvSpPr>
            <p:spPr>
              <a:xfrm rot="5400000">
                <a:off x="7986807" y="469790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34;p2"/>
              <p:cNvSpPr/>
              <p:nvPr/>
            </p:nvSpPr>
            <p:spPr>
              <a:xfrm rot="5400000">
                <a:off x="7986887" y="72063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35;p2"/>
              <p:cNvSpPr/>
              <p:nvPr/>
            </p:nvSpPr>
            <p:spPr>
              <a:xfrm rot="5400000">
                <a:off x="7777146" y="-278718"/>
                <a:ext cx="82946" cy="82624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36;p2"/>
              <p:cNvSpPr/>
              <p:nvPr/>
            </p:nvSpPr>
            <p:spPr>
              <a:xfrm rot="5400000">
                <a:off x="7777750" y="-2798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37;p2"/>
              <p:cNvSpPr/>
              <p:nvPr/>
            </p:nvSpPr>
            <p:spPr>
              <a:xfrm rot="5400000">
                <a:off x="7777830" y="221021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38;p2"/>
              <p:cNvSpPr/>
              <p:nvPr/>
            </p:nvSpPr>
            <p:spPr>
              <a:xfrm rot="5400000">
                <a:off x="7778273" y="469911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39;p2"/>
              <p:cNvSpPr/>
              <p:nvPr/>
            </p:nvSpPr>
            <p:spPr>
              <a:xfrm rot="5400000">
                <a:off x="7778474" y="72087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40;p2"/>
              <p:cNvSpPr/>
              <p:nvPr/>
            </p:nvSpPr>
            <p:spPr>
              <a:xfrm rot="5400000">
                <a:off x="7568773" y="-278436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41;p2"/>
              <p:cNvSpPr/>
              <p:nvPr/>
            </p:nvSpPr>
            <p:spPr>
              <a:xfrm rot="5400000">
                <a:off x="7569297" y="-27701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42;p2"/>
              <p:cNvSpPr/>
              <p:nvPr/>
            </p:nvSpPr>
            <p:spPr>
              <a:xfrm rot="5400000">
                <a:off x="7569417" y="221262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43;p2"/>
              <p:cNvSpPr/>
              <p:nvPr/>
            </p:nvSpPr>
            <p:spPr>
              <a:xfrm rot="5400000">
                <a:off x="7569901" y="470192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44;p2"/>
              <p:cNvSpPr/>
              <p:nvPr/>
            </p:nvSpPr>
            <p:spPr>
              <a:xfrm rot="5400000">
                <a:off x="7570102" y="72116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45;p2"/>
              <p:cNvSpPr/>
              <p:nvPr/>
            </p:nvSpPr>
            <p:spPr>
              <a:xfrm rot="5400000">
                <a:off x="7360360" y="-278195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46;p2"/>
              <p:cNvSpPr/>
              <p:nvPr/>
            </p:nvSpPr>
            <p:spPr>
              <a:xfrm rot="5400000">
                <a:off x="7360723" y="-27627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47;p2"/>
              <p:cNvSpPr/>
              <p:nvPr/>
            </p:nvSpPr>
            <p:spPr>
              <a:xfrm rot="5400000">
                <a:off x="7361005" y="221503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48;p2"/>
              <p:cNvSpPr/>
              <p:nvPr/>
            </p:nvSpPr>
            <p:spPr>
              <a:xfrm rot="5400000">
                <a:off x="7361327" y="470354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9;p2"/>
              <p:cNvSpPr/>
              <p:nvPr/>
            </p:nvSpPr>
            <p:spPr>
              <a:xfrm rot="5400000">
                <a:off x="7361689" y="72140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2" name="Групиране 41"/>
          <p:cNvGrpSpPr/>
          <p:nvPr/>
        </p:nvGrpSpPr>
        <p:grpSpPr>
          <a:xfrm>
            <a:off x="323686" y="3390531"/>
            <a:ext cx="3029552" cy="3207983"/>
            <a:chOff x="323686" y="3390531"/>
            <a:chExt cx="3029552" cy="3207983"/>
          </a:xfrm>
        </p:grpSpPr>
        <p:sp>
          <p:nvSpPr>
            <p:cNvPr id="43" name="Google Shape;12;p2"/>
            <p:cNvSpPr/>
            <p:nvPr/>
          </p:nvSpPr>
          <p:spPr>
            <a:xfrm rot="5400000">
              <a:off x="2878565" y="6123842"/>
              <a:ext cx="476999" cy="47234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15;p2"/>
            <p:cNvSpPr/>
            <p:nvPr/>
          </p:nvSpPr>
          <p:spPr>
            <a:xfrm rot="5400000">
              <a:off x="423103" y="4043508"/>
              <a:ext cx="628140" cy="621899"/>
            </a:xfrm>
            <a:custGeom>
              <a:avLst/>
              <a:rect l="l" t="t" r="r" b="b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9;p2"/>
            <p:cNvSpPr/>
            <p:nvPr/>
          </p:nvSpPr>
          <p:spPr>
            <a:xfrm rot="5400000">
              <a:off x="864634" y="4632572"/>
              <a:ext cx="307230" cy="307230"/>
            </a:xfrm>
            <a:custGeom>
              <a:avLst/>
              <a:rect l="l" t="t" r="r" b="b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20;p2"/>
            <p:cNvSpPr/>
            <p:nvPr/>
          </p:nvSpPr>
          <p:spPr>
            <a:xfrm rot="5400000">
              <a:off x="429823" y="3390651"/>
              <a:ext cx="307470" cy="307230"/>
            </a:xfrm>
            <a:custGeom>
              <a:avLst/>
              <a:rect l="l" t="t" r="r" b="b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22;p2"/>
            <p:cNvSpPr/>
            <p:nvPr/>
          </p:nvSpPr>
          <p:spPr>
            <a:xfrm rot="5400000">
              <a:off x="1771334" y="5590240"/>
              <a:ext cx="931829" cy="931899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8" name="Google Shape;50;p2"/>
            <p:cNvGrpSpPr/>
            <p:nvPr/>
          </p:nvGrpSpPr>
          <p:grpSpPr>
            <a:xfrm>
              <a:off x="323686" y="5217289"/>
              <a:ext cx="1190894" cy="1306173"/>
              <a:chOff x="7360480" y="-132562"/>
              <a:chExt cx="917645" cy="100647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9" name="Google Shape;51;p2"/>
              <p:cNvSpPr/>
              <p:nvPr/>
            </p:nvSpPr>
            <p:spPr>
              <a:xfrm rot="5400000">
                <a:off x="8194132" y="-1325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2;p2"/>
              <p:cNvSpPr/>
              <p:nvPr/>
            </p:nvSpPr>
            <p:spPr>
              <a:xfrm rot="5400000">
                <a:off x="8194575" y="94389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3;p2"/>
              <p:cNvSpPr/>
              <p:nvPr/>
            </p:nvSpPr>
            <p:spPr>
              <a:xfrm rot="5400000">
                <a:off x="8194696" y="328761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4;p2"/>
              <p:cNvSpPr/>
              <p:nvPr/>
            </p:nvSpPr>
            <p:spPr>
              <a:xfrm rot="5400000">
                <a:off x="8195058" y="559544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5;p2"/>
              <p:cNvSpPr/>
              <p:nvPr/>
            </p:nvSpPr>
            <p:spPr>
              <a:xfrm rot="5400000">
                <a:off x="8195340" y="790085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6;p2"/>
              <p:cNvSpPr/>
              <p:nvPr/>
            </p:nvSpPr>
            <p:spPr>
              <a:xfrm rot="5400000">
                <a:off x="7985719" y="-13232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7;p2"/>
              <p:cNvSpPr/>
              <p:nvPr/>
            </p:nvSpPr>
            <p:spPr>
              <a:xfrm rot="5400000">
                <a:off x="7986162" y="94711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8;p2"/>
              <p:cNvSpPr/>
              <p:nvPr/>
            </p:nvSpPr>
            <p:spPr>
              <a:xfrm rot="5400000">
                <a:off x="7986283" y="329003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9;p2"/>
              <p:cNvSpPr/>
              <p:nvPr/>
            </p:nvSpPr>
            <p:spPr>
              <a:xfrm rot="5400000">
                <a:off x="7986807" y="559705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60;p2"/>
              <p:cNvSpPr/>
              <p:nvPr/>
            </p:nvSpPr>
            <p:spPr>
              <a:xfrm rot="5400000">
                <a:off x="7986887" y="790367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61;p2"/>
              <p:cNvSpPr/>
              <p:nvPr/>
            </p:nvSpPr>
            <p:spPr>
              <a:xfrm rot="5400000">
                <a:off x="7777146" y="-131917"/>
                <a:ext cx="82946" cy="82625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2;p2"/>
              <p:cNvSpPr/>
              <p:nvPr/>
            </p:nvSpPr>
            <p:spPr>
              <a:xfrm rot="5400000">
                <a:off x="7777750" y="9495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3;p2"/>
              <p:cNvSpPr/>
              <p:nvPr/>
            </p:nvSpPr>
            <p:spPr>
              <a:xfrm rot="5400000">
                <a:off x="7777830" y="329285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4;p2"/>
              <p:cNvSpPr/>
              <p:nvPr/>
            </p:nvSpPr>
            <p:spPr>
              <a:xfrm rot="5400000">
                <a:off x="7778273" y="559826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5;p2"/>
              <p:cNvSpPr/>
              <p:nvPr/>
            </p:nvSpPr>
            <p:spPr>
              <a:xfrm rot="5400000">
                <a:off x="7778474" y="79060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6;p2"/>
              <p:cNvSpPr/>
              <p:nvPr/>
            </p:nvSpPr>
            <p:spPr>
              <a:xfrm rot="5400000">
                <a:off x="7568773" y="-131635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67;p2"/>
              <p:cNvSpPr/>
              <p:nvPr/>
            </p:nvSpPr>
            <p:spPr>
              <a:xfrm rot="5400000">
                <a:off x="7569297" y="95235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8;p2"/>
              <p:cNvSpPr/>
              <p:nvPr/>
            </p:nvSpPr>
            <p:spPr>
              <a:xfrm rot="5400000">
                <a:off x="7569417" y="329526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9;p2"/>
              <p:cNvSpPr/>
              <p:nvPr/>
            </p:nvSpPr>
            <p:spPr>
              <a:xfrm rot="5400000">
                <a:off x="7569901" y="560107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70;p2"/>
              <p:cNvSpPr/>
              <p:nvPr/>
            </p:nvSpPr>
            <p:spPr>
              <a:xfrm rot="5400000">
                <a:off x="7570102" y="79089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71;p2"/>
              <p:cNvSpPr/>
              <p:nvPr/>
            </p:nvSpPr>
            <p:spPr>
              <a:xfrm rot="5400000">
                <a:off x="7360360" y="-131394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72;p2"/>
              <p:cNvSpPr/>
              <p:nvPr/>
            </p:nvSpPr>
            <p:spPr>
              <a:xfrm rot="5400000">
                <a:off x="7360723" y="95315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73;p2"/>
              <p:cNvSpPr/>
              <p:nvPr/>
            </p:nvSpPr>
            <p:spPr>
              <a:xfrm rot="5400000">
                <a:off x="7361005" y="329768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4;p2"/>
              <p:cNvSpPr/>
              <p:nvPr/>
            </p:nvSpPr>
            <p:spPr>
              <a:xfrm rot="5400000">
                <a:off x="7361327" y="560269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5;p2"/>
              <p:cNvSpPr/>
              <p:nvPr/>
            </p:nvSpPr>
            <p:spPr>
              <a:xfrm rot="5400000">
                <a:off x="7361689" y="79113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7" name="Заглавие 76"/>
          <p:cNvSpPr>
            <a:spLocks noGrp="1" noEditPoints="1"/>
          </p:cNvSpPr>
          <p:nvPr>
            <p:ph type="title" hasCustomPrompt="1"/>
          </p:nvPr>
        </p:nvSpPr>
        <p:spPr>
          <a:xfrm>
            <a:off x="3569688" y="2576910"/>
            <a:ext cx="7772913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81" name="Контейнер за дата 80"/>
          <p:cNvSpPr>
            <a:spLocks noGrp="1" noEditPoints="1"/>
          </p:cNvSpPr>
          <p:nvPr>
            <p:ph type="dt" sz="half" idx="10"/>
          </p:nvPr>
        </p:nvSpPr>
        <p:spPr>
          <a:xfrm>
            <a:off x="3580887" y="2057197"/>
            <a:ext cx="2743200" cy="365125"/>
          </a:xfrm>
        </p:spPr>
        <p:txBody>
          <a:bodyPr/>
          <a:lstStyle/>
          <a:p>
            <a:fld id="{4D66383F-9536-4B63-8B71-9250C2E5070C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2" name="Контейнер за долния колонтитул 81"/>
          <p:cNvSpPr>
            <a:spLocks noGrp="1" noEditPoints="1"/>
          </p:cNvSpPr>
          <p:nvPr>
            <p:ph type="ftr" sz="quarter" idx="11"/>
          </p:nvPr>
        </p:nvSpPr>
        <p:spPr>
          <a:xfrm>
            <a:off x="377300" y="439133"/>
            <a:ext cx="4114800" cy="365125"/>
          </a:xfrm>
        </p:spPr>
        <p:txBody>
          <a:bodyPr/>
          <a:lstStyle>
            <a:lvl1pPr algn="l"/>
          </a:lstStyle>
          <a:p>
            <a:endParaRPr lang="ru-RU" alt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изитка">
    <p:bg>
      <p:bgPr>
        <a:solidFill>
          <a:schemeClr val="accent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1618160" y="2841788"/>
            <a:ext cx="8955680" cy="1026534"/>
          </a:xfrm>
        </p:spPr>
        <p:txBody>
          <a:bodyPr anchor="ctr">
            <a:noAutofit/>
          </a:bodyPr>
          <a:lstStyle>
            <a:lvl1pPr algn="ctr">
              <a:defRPr sz="3600" b="1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618160" y="3960398"/>
            <a:ext cx="8955680" cy="56471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9038786" y="213263"/>
            <a:ext cx="2967240" cy="2499151"/>
            <a:chOff x="9038786" y="213263"/>
            <a:chExt cx="2967240" cy="2499151"/>
          </a:xfrm>
        </p:grpSpPr>
        <p:sp>
          <p:nvSpPr>
            <p:cNvPr id="9" name="Google Shape;13;p2"/>
            <p:cNvSpPr/>
            <p:nvPr/>
          </p:nvSpPr>
          <p:spPr>
            <a:xfrm rot="7106459">
              <a:off x="9997800" y="215137"/>
              <a:ext cx="377612" cy="373864"/>
            </a:xfrm>
            <a:custGeom>
              <a:avLst/>
              <a:rect l="l" t="t" r="r" b="b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7;p2"/>
            <p:cNvSpPr/>
            <p:nvPr/>
          </p:nvSpPr>
          <p:spPr>
            <a:xfrm rot="5400000">
              <a:off x="11342562" y="2048951"/>
              <a:ext cx="663503" cy="663424"/>
            </a:xfrm>
            <a:custGeom>
              <a:avLst/>
              <a:rect l="l" t="t" r="r" b="b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8;p2"/>
            <p:cNvSpPr/>
            <p:nvPr/>
          </p:nvSpPr>
          <p:spPr>
            <a:xfrm rot="5400000">
              <a:off x="9038706" y="284712"/>
              <a:ext cx="451724" cy="451564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1;p2"/>
            <p:cNvSpPr/>
            <p:nvPr/>
          </p:nvSpPr>
          <p:spPr>
            <a:xfrm rot="5400000">
              <a:off x="10200051" y="957208"/>
              <a:ext cx="230847" cy="230879"/>
            </a:xfrm>
            <a:custGeom>
              <a:avLst/>
              <a:rect l="l" t="t" r="r" b="b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" name="Google Shape;24;p2"/>
            <p:cNvGrpSpPr/>
            <p:nvPr/>
          </p:nvGrpSpPr>
          <p:grpSpPr>
            <a:xfrm>
              <a:off x="10748044" y="244811"/>
              <a:ext cx="1190893" cy="1406209"/>
              <a:chOff x="7360481" y="-279362"/>
              <a:chExt cx="917644" cy="1083548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4" name="Google Shape;25;p2"/>
              <p:cNvSpPr/>
              <p:nvPr/>
            </p:nvSpPr>
            <p:spPr>
              <a:xfrm rot="5400000">
                <a:off x="8194132" y="-2793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26;p2"/>
              <p:cNvSpPr/>
              <p:nvPr/>
            </p:nvSpPr>
            <p:spPr>
              <a:xfrm rot="5400000">
                <a:off x="8194575" y="-28555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27;p2"/>
              <p:cNvSpPr/>
              <p:nvPr/>
            </p:nvSpPr>
            <p:spPr>
              <a:xfrm rot="5400000">
                <a:off x="8194696" y="220497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28;p2"/>
              <p:cNvSpPr/>
              <p:nvPr/>
            </p:nvSpPr>
            <p:spPr>
              <a:xfrm rot="5400000">
                <a:off x="8195058" y="46962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29;p2"/>
              <p:cNvSpPr/>
              <p:nvPr/>
            </p:nvSpPr>
            <p:spPr>
              <a:xfrm rot="5400000">
                <a:off x="8195340" y="720357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30;p2"/>
              <p:cNvSpPr/>
              <p:nvPr/>
            </p:nvSpPr>
            <p:spPr>
              <a:xfrm rot="5400000">
                <a:off x="7985719" y="-279121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31;p2"/>
              <p:cNvSpPr/>
              <p:nvPr/>
            </p:nvSpPr>
            <p:spPr>
              <a:xfrm rot="5400000">
                <a:off x="7986162" y="-28228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32;p2"/>
              <p:cNvSpPr/>
              <p:nvPr/>
            </p:nvSpPr>
            <p:spPr>
              <a:xfrm rot="5400000">
                <a:off x="7986283" y="220739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33;p2"/>
              <p:cNvSpPr/>
              <p:nvPr/>
            </p:nvSpPr>
            <p:spPr>
              <a:xfrm rot="5400000">
                <a:off x="7986807" y="469790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34;p2"/>
              <p:cNvSpPr/>
              <p:nvPr/>
            </p:nvSpPr>
            <p:spPr>
              <a:xfrm rot="5400000">
                <a:off x="7986887" y="72063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35;p2"/>
              <p:cNvSpPr/>
              <p:nvPr/>
            </p:nvSpPr>
            <p:spPr>
              <a:xfrm rot="5400000">
                <a:off x="7777146" y="-278718"/>
                <a:ext cx="82946" cy="82624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36;p2"/>
              <p:cNvSpPr/>
              <p:nvPr/>
            </p:nvSpPr>
            <p:spPr>
              <a:xfrm rot="5400000">
                <a:off x="7777750" y="-2798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37;p2"/>
              <p:cNvSpPr/>
              <p:nvPr/>
            </p:nvSpPr>
            <p:spPr>
              <a:xfrm rot="5400000">
                <a:off x="7777830" y="221021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38;p2"/>
              <p:cNvSpPr/>
              <p:nvPr/>
            </p:nvSpPr>
            <p:spPr>
              <a:xfrm rot="5400000">
                <a:off x="7778273" y="469911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39;p2"/>
              <p:cNvSpPr/>
              <p:nvPr/>
            </p:nvSpPr>
            <p:spPr>
              <a:xfrm rot="5400000">
                <a:off x="7778474" y="72087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40;p2"/>
              <p:cNvSpPr/>
              <p:nvPr/>
            </p:nvSpPr>
            <p:spPr>
              <a:xfrm rot="5400000">
                <a:off x="7568773" y="-278436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41;p2"/>
              <p:cNvSpPr/>
              <p:nvPr/>
            </p:nvSpPr>
            <p:spPr>
              <a:xfrm rot="5400000">
                <a:off x="7569297" y="-27701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42;p2"/>
              <p:cNvSpPr/>
              <p:nvPr/>
            </p:nvSpPr>
            <p:spPr>
              <a:xfrm rot="5400000">
                <a:off x="7569417" y="221262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43;p2"/>
              <p:cNvSpPr/>
              <p:nvPr/>
            </p:nvSpPr>
            <p:spPr>
              <a:xfrm rot="5400000">
                <a:off x="7569901" y="470192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44;p2"/>
              <p:cNvSpPr/>
              <p:nvPr/>
            </p:nvSpPr>
            <p:spPr>
              <a:xfrm rot="5400000">
                <a:off x="7570102" y="72116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45;p2"/>
              <p:cNvSpPr/>
              <p:nvPr/>
            </p:nvSpPr>
            <p:spPr>
              <a:xfrm rot="5400000">
                <a:off x="7360360" y="-278195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46;p2"/>
              <p:cNvSpPr/>
              <p:nvPr/>
            </p:nvSpPr>
            <p:spPr>
              <a:xfrm rot="5400000">
                <a:off x="7360723" y="-27627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47;p2"/>
              <p:cNvSpPr/>
              <p:nvPr/>
            </p:nvSpPr>
            <p:spPr>
              <a:xfrm rot="5400000">
                <a:off x="7361005" y="221503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48;p2"/>
              <p:cNvSpPr/>
              <p:nvPr/>
            </p:nvSpPr>
            <p:spPr>
              <a:xfrm rot="5400000">
                <a:off x="7361327" y="470354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49;p2"/>
              <p:cNvSpPr/>
              <p:nvPr/>
            </p:nvSpPr>
            <p:spPr>
              <a:xfrm rot="5400000">
                <a:off x="7361689" y="72140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9" name="Групиране 38"/>
          <p:cNvGrpSpPr/>
          <p:nvPr/>
        </p:nvGrpSpPr>
        <p:grpSpPr>
          <a:xfrm>
            <a:off x="323686" y="3390531"/>
            <a:ext cx="3029552" cy="3207983"/>
            <a:chOff x="323686" y="3390531"/>
            <a:chExt cx="3029552" cy="3207983"/>
          </a:xfrm>
        </p:grpSpPr>
        <p:sp>
          <p:nvSpPr>
            <p:cNvPr id="40" name="Google Shape;12;p2"/>
            <p:cNvSpPr/>
            <p:nvPr/>
          </p:nvSpPr>
          <p:spPr>
            <a:xfrm rot="5400000">
              <a:off x="2878565" y="6123842"/>
              <a:ext cx="476999" cy="47234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15;p2"/>
            <p:cNvSpPr/>
            <p:nvPr/>
          </p:nvSpPr>
          <p:spPr>
            <a:xfrm rot="5400000">
              <a:off x="423103" y="4043508"/>
              <a:ext cx="628140" cy="621899"/>
            </a:xfrm>
            <a:custGeom>
              <a:avLst/>
              <a:rect l="l" t="t" r="r" b="b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9;p2"/>
            <p:cNvSpPr/>
            <p:nvPr/>
          </p:nvSpPr>
          <p:spPr>
            <a:xfrm rot="5400000">
              <a:off x="864634" y="4632572"/>
              <a:ext cx="307230" cy="307230"/>
            </a:xfrm>
            <a:custGeom>
              <a:avLst/>
              <a:rect l="l" t="t" r="r" b="b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20;p2"/>
            <p:cNvSpPr/>
            <p:nvPr/>
          </p:nvSpPr>
          <p:spPr>
            <a:xfrm rot="5400000">
              <a:off x="429823" y="3390651"/>
              <a:ext cx="307470" cy="307230"/>
            </a:xfrm>
            <a:custGeom>
              <a:avLst/>
              <a:rect l="l" t="t" r="r" b="b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22;p2"/>
            <p:cNvSpPr/>
            <p:nvPr/>
          </p:nvSpPr>
          <p:spPr>
            <a:xfrm rot="5400000">
              <a:off x="1771334" y="5590240"/>
              <a:ext cx="931829" cy="931899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" name="Google Shape;50;p2"/>
            <p:cNvGrpSpPr/>
            <p:nvPr/>
          </p:nvGrpSpPr>
          <p:grpSpPr>
            <a:xfrm>
              <a:off x="323686" y="5217289"/>
              <a:ext cx="1190894" cy="1306173"/>
              <a:chOff x="7360480" y="-132562"/>
              <a:chExt cx="917645" cy="100647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6" name="Google Shape;51;p2"/>
              <p:cNvSpPr/>
              <p:nvPr/>
            </p:nvSpPr>
            <p:spPr>
              <a:xfrm rot="5400000">
                <a:off x="8194132" y="-1325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52;p2"/>
              <p:cNvSpPr/>
              <p:nvPr/>
            </p:nvSpPr>
            <p:spPr>
              <a:xfrm rot="5400000">
                <a:off x="8194575" y="94389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53;p2"/>
              <p:cNvSpPr/>
              <p:nvPr/>
            </p:nvSpPr>
            <p:spPr>
              <a:xfrm rot="5400000">
                <a:off x="8194696" y="328761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54;p2"/>
              <p:cNvSpPr/>
              <p:nvPr/>
            </p:nvSpPr>
            <p:spPr>
              <a:xfrm rot="5400000">
                <a:off x="8195058" y="559544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5;p2"/>
              <p:cNvSpPr/>
              <p:nvPr/>
            </p:nvSpPr>
            <p:spPr>
              <a:xfrm rot="5400000">
                <a:off x="8195340" y="790085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6;p2"/>
              <p:cNvSpPr/>
              <p:nvPr/>
            </p:nvSpPr>
            <p:spPr>
              <a:xfrm rot="5400000">
                <a:off x="7985719" y="-13232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7;p2"/>
              <p:cNvSpPr/>
              <p:nvPr/>
            </p:nvSpPr>
            <p:spPr>
              <a:xfrm rot="5400000">
                <a:off x="7986162" y="94711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8;p2"/>
              <p:cNvSpPr/>
              <p:nvPr/>
            </p:nvSpPr>
            <p:spPr>
              <a:xfrm rot="5400000">
                <a:off x="7986283" y="329003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9;p2"/>
              <p:cNvSpPr/>
              <p:nvPr/>
            </p:nvSpPr>
            <p:spPr>
              <a:xfrm rot="5400000">
                <a:off x="7986807" y="559705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60;p2"/>
              <p:cNvSpPr/>
              <p:nvPr/>
            </p:nvSpPr>
            <p:spPr>
              <a:xfrm rot="5400000">
                <a:off x="7986887" y="790367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61;p2"/>
              <p:cNvSpPr/>
              <p:nvPr/>
            </p:nvSpPr>
            <p:spPr>
              <a:xfrm rot="5400000">
                <a:off x="7777146" y="-131917"/>
                <a:ext cx="82946" cy="82625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62;p2"/>
              <p:cNvSpPr/>
              <p:nvPr/>
            </p:nvSpPr>
            <p:spPr>
              <a:xfrm rot="5400000">
                <a:off x="7777750" y="9495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63;p2"/>
              <p:cNvSpPr/>
              <p:nvPr/>
            </p:nvSpPr>
            <p:spPr>
              <a:xfrm rot="5400000">
                <a:off x="7777830" y="329285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64;p2"/>
              <p:cNvSpPr/>
              <p:nvPr/>
            </p:nvSpPr>
            <p:spPr>
              <a:xfrm rot="5400000">
                <a:off x="7778273" y="559826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5;p2"/>
              <p:cNvSpPr/>
              <p:nvPr/>
            </p:nvSpPr>
            <p:spPr>
              <a:xfrm rot="5400000">
                <a:off x="7778474" y="79060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6;p2"/>
              <p:cNvSpPr/>
              <p:nvPr/>
            </p:nvSpPr>
            <p:spPr>
              <a:xfrm rot="5400000">
                <a:off x="7568773" y="-131635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7;p2"/>
              <p:cNvSpPr/>
              <p:nvPr/>
            </p:nvSpPr>
            <p:spPr>
              <a:xfrm rot="5400000">
                <a:off x="7569297" y="95235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8;p2"/>
              <p:cNvSpPr/>
              <p:nvPr/>
            </p:nvSpPr>
            <p:spPr>
              <a:xfrm rot="5400000">
                <a:off x="7569417" y="329526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9;p2"/>
              <p:cNvSpPr/>
              <p:nvPr/>
            </p:nvSpPr>
            <p:spPr>
              <a:xfrm rot="5400000">
                <a:off x="7569901" y="560107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70;p2"/>
              <p:cNvSpPr/>
              <p:nvPr/>
            </p:nvSpPr>
            <p:spPr>
              <a:xfrm rot="5400000">
                <a:off x="7570102" y="79089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71;p2"/>
              <p:cNvSpPr/>
              <p:nvPr/>
            </p:nvSpPr>
            <p:spPr>
              <a:xfrm rot="5400000">
                <a:off x="7360360" y="-131394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72;p2"/>
              <p:cNvSpPr/>
              <p:nvPr/>
            </p:nvSpPr>
            <p:spPr>
              <a:xfrm rot="5400000">
                <a:off x="7360723" y="95315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73;p2"/>
              <p:cNvSpPr/>
              <p:nvPr/>
            </p:nvSpPr>
            <p:spPr>
              <a:xfrm rot="5400000">
                <a:off x="7361005" y="329768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74;p2"/>
              <p:cNvSpPr/>
              <p:nvPr/>
            </p:nvSpPr>
            <p:spPr>
              <a:xfrm rot="5400000">
                <a:off x="7361327" y="560269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5;p2"/>
              <p:cNvSpPr/>
              <p:nvPr/>
            </p:nvSpPr>
            <p:spPr>
              <a:xfrm rot="5400000">
                <a:off x="7361689" y="79113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554038" y="365123"/>
            <a:ext cx="7949882" cy="857465"/>
          </a:xfrm>
        </p:spPr>
        <p:txBody>
          <a:bodyPr anchor="ctr">
            <a:noAutofit/>
          </a:bodyPr>
          <a:lstStyle>
            <a:lvl1pPr algn="l">
              <a:defRPr sz="3200" b="1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равоъгълник 6"/>
          <p:cNvSpPr/>
          <p:nvPr userDrawn="1"/>
        </p:nvSpPr>
        <p:spPr>
          <a:xfrm>
            <a:off x="409548" y="365124"/>
            <a:ext cx="54000" cy="857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8" name="Google Shape;124;p4"/>
          <p:cNvSpPr/>
          <p:nvPr userDrawn="1"/>
        </p:nvSpPr>
        <p:spPr>
          <a:xfrm rot="5400000">
            <a:off x="200123" y="5639761"/>
            <a:ext cx="587179" cy="587182"/>
          </a:xfrm>
          <a:custGeom>
            <a:avLst/>
            <a:rect l="l" t="t" r="r" b="b"/>
            <a:pathLst>
              <a:path w="13067" h="13068">
                <a:moveTo>
                  <a:pt x="5508" y="1"/>
                </a:moveTo>
                <a:lnTo>
                  <a:pt x="0" y="7559"/>
                </a:lnTo>
                <a:lnTo>
                  <a:pt x="7558" y="13068"/>
                </a:lnTo>
                <a:lnTo>
                  <a:pt x="13067" y="5509"/>
                </a:lnTo>
                <a:lnTo>
                  <a:pt x="55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125;p4"/>
          <p:cNvSpPr/>
          <p:nvPr userDrawn="1"/>
        </p:nvSpPr>
        <p:spPr>
          <a:xfrm rot="5400000">
            <a:off x="1213205" y="6261319"/>
            <a:ext cx="353791" cy="350348"/>
          </a:xfrm>
          <a:custGeom>
            <a:av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26;p4"/>
          <p:cNvSpPr/>
          <p:nvPr userDrawn="1"/>
        </p:nvSpPr>
        <p:spPr>
          <a:xfrm rot="5400000">
            <a:off x="7602359" y="287798"/>
            <a:ext cx="505967" cy="501056"/>
          </a:xfrm>
          <a:custGeom>
            <a:av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27;p4"/>
          <p:cNvSpPr/>
          <p:nvPr userDrawn="1"/>
        </p:nvSpPr>
        <p:spPr>
          <a:xfrm rot="5400000">
            <a:off x="11656004" y="5758178"/>
            <a:ext cx="353791" cy="350348"/>
          </a:xfrm>
          <a:custGeom>
            <a:av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8;p4"/>
          <p:cNvSpPr/>
          <p:nvPr userDrawn="1"/>
        </p:nvSpPr>
        <p:spPr>
          <a:xfrm rot="5400000">
            <a:off x="11502402" y="1041970"/>
            <a:ext cx="391770" cy="391650"/>
          </a:xfrm>
          <a:custGeom>
            <a:avLst/>
            <a:rect l="l" t="t" r="r" b="b"/>
            <a:pathLst>
              <a:path w="5646" h="5644">
                <a:moveTo>
                  <a:pt x="3120" y="0"/>
                </a:moveTo>
                <a:lnTo>
                  <a:pt x="2376" y="1533"/>
                </a:lnTo>
                <a:lnTo>
                  <a:pt x="843" y="790"/>
                </a:lnTo>
                <a:lnTo>
                  <a:pt x="1" y="2525"/>
                </a:lnTo>
                <a:lnTo>
                  <a:pt x="1537" y="3268"/>
                </a:lnTo>
                <a:lnTo>
                  <a:pt x="791" y="4801"/>
                </a:lnTo>
                <a:lnTo>
                  <a:pt x="2526" y="5644"/>
                </a:lnTo>
                <a:lnTo>
                  <a:pt x="3269" y="4111"/>
                </a:lnTo>
                <a:lnTo>
                  <a:pt x="4805" y="4855"/>
                </a:lnTo>
                <a:lnTo>
                  <a:pt x="5645" y="3120"/>
                </a:lnTo>
                <a:lnTo>
                  <a:pt x="4112" y="2376"/>
                </a:lnTo>
                <a:lnTo>
                  <a:pt x="4855" y="843"/>
                </a:lnTo>
                <a:lnTo>
                  <a:pt x="31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" name="Google Shape;129;p4"/>
          <p:cNvGrpSpPr/>
          <p:nvPr/>
        </p:nvGrpSpPr>
        <p:grpSpPr>
          <a:xfrm>
            <a:off x="10808717" y="353601"/>
            <a:ext cx="1128944" cy="440254"/>
            <a:chOff x="720001" y="540000"/>
            <a:chExt cx="860224" cy="335461"/>
          </a:xfrm>
        </p:grpSpPr>
        <p:sp>
          <p:nvSpPr>
            <p:cNvPr id="14" name="Google Shape;130;p4"/>
            <p:cNvSpPr/>
            <p:nvPr/>
          </p:nvSpPr>
          <p:spPr>
            <a:xfrm rot="5400000">
              <a:off x="722132" y="797768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4"/>
                  </a:cubicBezTo>
                  <a:cubicBezTo>
                    <a:pt x="6" y="934"/>
                    <a:pt x="272" y="1198"/>
                    <a:pt x="601" y="1198"/>
                  </a:cubicBezTo>
                  <a:cubicBezTo>
                    <a:pt x="603" y="1198"/>
                    <a:pt x="605" y="1198"/>
                    <a:pt x="607" y="1198"/>
                  </a:cubicBezTo>
                  <a:cubicBezTo>
                    <a:pt x="939" y="1195"/>
                    <a:pt x="1204" y="922"/>
                    <a:pt x="1201" y="591"/>
                  </a:cubicBezTo>
                  <a:cubicBezTo>
                    <a:pt x="1198" y="264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31;p4"/>
            <p:cNvSpPr/>
            <p:nvPr/>
          </p:nvSpPr>
          <p:spPr>
            <a:xfrm rot="5400000">
              <a:off x="719773" y="547467"/>
              <a:ext cx="77953" cy="77497"/>
            </a:xfrm>
            <a:custGeom>
              <a:avLst/>
              <a:rect l="l" t="t" r="r" b="b"/>
              <a:pathLst>
                <a:path w="1206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3"/>
                    <a:pt x="4" y="605"/>
                  </a:cubicBezTo>
                  <a:cubicBezTo>
                    <a:pt x="8" y="935"/>
                    <a:pt x="276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5" y="923"/>
                    <a:pt x="1202" y="592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32;p4"/>
            <p:cNvSpPr/>
            <p:nvPr/>
          </p:nvSpPr>
          <p:spPr>
            <a:xfrm rot="5400000">
              <a:off x="917264" y="795764"/>
              <a:ext cx="77953" cy="77562"/>
            </a:xfrm>
            <a:custGeom>
              <a:avLst/>
              <a:rect l="l" t="t" r="r" b="b"/>
              <a:pathLst>
                <a:path w="1206" h="1200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7" y="5"/>
                    <a:pt x="1" y="276"/>
                    <a:pt x="5" y="605"/>
                  </a:cubicBezTo>
                  <a:cubicBezTo>
                    <a:pt x="8" y="934"/>
                    <a:pt x="276" y="1199"/>
                    <a:pt x="603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6" y="927"/>
                    <a:pt x="1202" y="595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33;p4"/>
            <p:cNvSpPr/>
            <p:nvPr/>
          </p:nvSpPr>
          <p:spPr>
            <a:xfrm rot="5400000">
              <a:off x="914937" y="545819"/>
              <a:ext cx="77953" cy="77433"/>
            </a:xfrm>
            <a:custGeom>
              <a:avLst/>
              <a:rect l="l" t="t" r="r" b="b"/>
              <a:pathLst>
                <a:path w="1206" h="1198">
                  <a:moveTo>
                    <a:pt x="600" y="0"/>
                  </a:moveTo>
                  <a:cubicBezTo>
                    <a:pt x="598" y="0"/>
                    <a:pt x="596" y="0"/>
                    <a:pt x="594" y="0"/>
                  </a:cubicBezTo>
                  <a:cubicBezTo>
                    <a:pt x="265" y="3"/>
                    <a:pt x="0" y="276"/>
                    <a:pt x="3" y="605"/>
                  </a:cubicBezTo>
                  <a:cubicBezTo>
                    <a:pt x="7" y="934"/>
                    <a:pt x="272" y="1198"/>
                    <a:pt x="600" y="1198"/>
                  </a:cubicBezTo>
                  <a:cubicBezTo>
                    <a:pt x="603" y="1198"/>
                    <a:pt x="605" y="1198"/>
                    <a:pt x="608" y="1198"/>
                  </a:cubicBezTo>
                  <a:cubicBezTo>
                    <a:pt x="939" y="1195"/>
                    <a:pt x="1205" y="926"/>
                    <a:pt x="1201" y="594"/>
                  </a:cubicBezTo>
                  <a:cubicBezTo>
                    <a:pt x="1198" y="264"/>
                    <a:pt x="930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34;p4"/>
            <p:cNvSpPr/>
            <p:nvPr/>
          </p:nvSpPr>
          <p:spPr>
            <a:xfrm rot="5400000">
              <a:off x="1112332" y="794213"/>
              <a:ext cx="77953" cy="77303"/>
            </a:xfrm>
            <a:custGeom>
              <a:avLst/>
              <a:rect l="l" t="t" r="r" b="b"/>
              <a:pathLst>
                <a:path w="1206" h="1196">
                  <a:moveTo>
                    <a:pt x="600" y="1"/>
                  </a:moveTo>
                  <a:cubicBezTo>
                    <a:pt x="598" y="1"/>
                    <a:pt x="597" y="1"/>
                    <a:pt x="595" y="1"/>
                  </a:cubicBezTo>
                  <a:cubicBezTo>
                    <a:pt x="266" y="1"/>
                    <a:pt x="0" y="273"/>
                    <a:pt x="4" y="605"/>
                  </a:cubicBezTo>
                  <a:cubicBezTo>
                    <a:pt x="7" y="932"/>
                    <a:pt x="273" y="1195"/>
                    <a:pt x="602" y="1195"/>
                  </a:cubicBezTo>
                  <a:cubicBezTo>
                    <a:pt x="604" y="1195"/>
                    <a:pt x="606" y="1195"/>
                    <a:pt x="608" y="1195"/>
                  </a:cubicBezTo>
                  <a:cubicBezTo>
                    <a:pt x="939" y="1195"/>
                    <a:pt x="1205" y="923"/>
                    <a:pt x="1201" y="592"/>
                  </a:cubicBezTo>
                  <a:cubicBezTo>
                    <a:pt x="1198" y="265"/>
                    <a:pt x="930" y="1"/>
                    <a:pt x="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35;p4"/>
            <p:cNvSpPr/>
            <p:nvPr/>
          </p:nvSpPr>
          <p:spPr>
            <a:xfrm rot="5400000">
              <a:off x="1109876" y="543815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2"/>
                    <a:pt x="4" y="604"/>
                  </a:cubicBezTo>
                  <a:cubicBezTo>
                    <a:pt x="7" y="933"/>
                    <a:pt x="279" y="1198"/>
                    <a:pt x="608" y="1198"/>
                  </a:cubicBezTo>
                  <a:cubicBezTo>
                    <a:pt x="940" y="1195"/>
                    <a:pt x="1205" y="923"/>
                    <a:pt x="1202" y="591"/>
                  </a:cubicBezTo>
                  <a:cubicBezTo>
                    <a:pt x="1198" y="265"/>
                    <a:pt x="929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36;p4"/>
            <p:cNvSpPr/>
            <p:nvPr/>
          </p:nvSpPr>
          <p:spPr>
            <a:xfrm rot="5400000">
              <a:off x="1307400" y="792209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5"/>
                  </a:cubicBezTo>
                  <a:cubicBezTo>
                    <a:pt x="6" y="934"/>
                    <a:pt x="275" y="1198"/>
                    <a:pt x="600" y="1198"/>
                  </a:cubicBezTo>
                  <a:cubicBezTo>
                    <a:pt x="602" y="1198"/>
                    <a:pt x="604" y="1198"/>
                    <a:pt x="607" y="1198"/>
                  </a:cubicBezTo>
                  <a:cubicBezTo>
                    <a:pt x="939" y="1195"/>
                    <a:pt x="1204" y="923"/>
                    <a:pt x="1201" y="594"/>
                  </a:cubicBezTo>
                  <a:cubicBezTo>
                    <a:pt x="1198" y="264"/>
                    <a:pt x="932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37;p4"/>
            <p:cNvSpPr/>
            <p:nvPr/>
          </p:nvSpPr>
          <p:spPr>
            <a:xfrm rot="5400000">
              <a:off x="1305137" y="542005"/>
              <a:ext cx="77759" cy="77497"/>
            </a:xfrm>
            <a:custGeom>
              <a:avLst/>
              <a:rect l="l" t="t" r="r" b="b"/>
              <a:pathLst>
                <a:path w="1203" h="1199">
                  <a:moveTo>
                    <a:pt x="601" y="1"/>
                  </a:moveTo>
                  <a:cubicBezTo>
                    <a:pt x="599" y="1"/>
                    <a:pt x="597" y="1"/>
                    <a:pt x="595" y="1"/>
                  </a:cubicBezTo>
                  <a:cubicBezTo>
                    <a:pt x="267" y="4"/>
                    <a:pt x="1" y="273"/>
                    <a:pt x="1" y="605"/>
                  </a:cubicBezTo>
                  <a:cubicBezTo>
                    <a:pt x="4" y="935"/>
                    <a:pt x="273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36" y="1195"/>
                    <a:pt x="1202" y="923"/>
                    <a:pt x="1198" y="595"/>
                  </a:cubicBezTo>
                  <a:cubicBezTo>
                    <a:pt x="1195" y="265"/>
                    <a:pt x="930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38;p4"/>
            <p:cNvSpPr/>
            <p:nvPr/>
          </p:nvSpPr>
          <p:spPr>
            <a:xfrm rot="5400000">
              <a:off x="1502597" y="790335"/>
              <a:ext cx="77759" cy="77497"/>
            </a:xfrm>
            <a:custGeom>
              <a:avLst/>
              <a:rect l="l" t="t" r="r" b="b"/>
              <a:pathLst>
                <a:path w="1203" h="1199">
                  <a:moveTo>
                    <a:pt x="602" y="0"/>
                  </a:moveTo>
                  <a:cubicBezTo>
                    <a:pt x="600" y="0"/>
                    <a:pt x="597" y="0"/>
                    <a:pt x="595" y="0"/>
                  </a:cubicBezTo>
                  <a:cubicBezTo>
                    <a:pt x="267" y="4"/>
                    <a:pt x="1" y="275"/>
                    <a:pt x="4" y="607"/>
                  </a:cubicBezTo>
                  <a:cubicBezTo>
                    <a:pt x="4" y="934"/>
                    <a:pt x="273" y="1198"/>
                    <a:pt x="603" y="1198"/>
                  </a:cubicBezTo>
                  <a:cubicBezTo>
                    <a:pt x="605" y="1198"/>
                    <a:pt x="607" y="1198"/>
                    <a:pt x="609" y="1198"/>
                  </a:cubicBezTo>
                  <a:cubicBezTo>
                    <a:pt x="937" y="1195"/>
                    <a:pt x="1203" y="926"/>
                    <a:pt x="1199" y="594"/>
                  </a:cubicBezTo>
                  <a:cubicBezTo>
                    <a:pt x="1199" y="265"/>
                    <a:pt x="931" y="0"/>
                    <a:pt x="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39;p4"/>
            <p:cNvSpPr/>
            <p:nvPr/>
          </p:nvSpPr>
          <p:spPr>
            <a:xfrm rot="5400000">
              <a:off x="1500205" y="540195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6"/>
                    <a:pt x="3" y="608"/>
                  </a:cubicBezTo>
                  <a:cubicBezTo>
                    <a:pt x="7" y="934"/>
                    <a:pt x="273" y="1199"/>
                    <a:pt x="601" y="1199"/>
                  </a:cubicBezTo>
                  <a:cubicBezTo>
                    <a:pt x="603" y="1199"/>
                    <a:pt x="605" y="1199"/>
                    <a:pt x="607" y="1199"/>
                  </a:cubicBezTo>
                  <a:cubicBezTo>
                    <a:pt x="939" y="1195"/>
                    <a:pt x="1204" y="926"/>
                    <a:pt x="1201" y="594"/>
                  </a:cubicBezTo>
                  <a:cubicBezTo>
                    <a:pt x="1198" y="265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54037" y="1877599"/>
            <a:ext cx="4633105" cy="165091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 charset="0" panose="020B0604020202020204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25" name="Текстов контейнер 43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5444836" y="1877599"/>
            <a:ext cx="3059084" cy="1650910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 charset="0" panose="020B0604020202020204"/>
              <a:buNone/>
              <a:defRPr sz="1600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682039" y="1195548"/>
            <a:ext cx="5764036" cy="1152043"/>
          </a:xfrm>
        </p:spPr>
        <p:txBody>
          <a:bodyPr anchor="ctr">
            <a:no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682039" y="4097194"/>
            <a:ext cx="5764036" cy="53111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8" name="Правоъгълник 7"/>
          <p:cNvSpPr/>
          <p:nvPr userDrawn="1"/>
        </p:nvSpPr>
        <p:spPr>
          <a:xfrm>
            <a:off x="411402" y="493130"/>
            <a:ext cx="54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grpSp>
        <p:nvGrpSpPr>
          <p:cNvPr id="9" name="Групиране 8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10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16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6" name="Текстов контейнер 32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682039" y="639971"/>
            <a:ext cx="5764799" cy="531111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7" name="Контейнер за картина 35"/>
          <p:cNvSpPr>
            <a:spLocks noGrp="1" noEditPoints="1"/>
          </p:cNvSpPr>
          <p:nvPr>
            <p:ph type="pic" sz="quarter" idx="14" hasCustomPrompt="1"/>
          </p:nvPr>
        </p:nvSpPr>
        <p:spPr>
          <a:xfrm>
            <a:off x="6984460" y="639971"/>
            <a:ext cx="4501904" cy="54703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747357" y="2026048"/>
            <a:ext cx="5764036" cy="1152043"/>
          </a:xfrm>
          <a:solidFill>
            <a:schemeClr val="accent4">
              <a:lumMod val="75000"/>
            </a:schemeClr>
          </a:solidFill>
        </p:spPr>
        <p:txBody>
          <a:bodyPr anchor="ctr">
            <a:no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747357" y="3178091"/>
            <a:ext cx="5764036" cy="548814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8" name="Правоъгълник 7"/>
          <p:cNvSpPr/>
          <p:nvPr userDrawn="1"/>
        </p:nvSpPr>
        <p:spPr>
          <a:xfrm>
            <a:off x="411402" y="493130"/>
            <a:ext cx="54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grpSp>
        <p:nvGrpSpPr>
          <p:cNvPr id="9" name="Групиране 8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10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16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6" name="Текстов контейнер 32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747357" y="1470471"/>
            <a:ext cx="5764798" cy="55557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ент с подписью">
    <p:bg>
      <p:bgPr>
        <a:solidFill>
          <a:schemeClr val="tx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682039" y="486102"/>
            <a:ext cx="6550034" cy="816814"/>
          </a:xfrm>
        </p:spPr>
        <p:txBody>
          <a:bodyPr anchor="ctr"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682039" y="1394993"/>
            <a:ext cx="6550034" cy="53111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8" name="Правоъгълник 7"/>
          <p:cNvSpPr/>
          <p:nvPr userDrawn="1"/>
        </p:nvSpPr>
        <p:spPr>
          <a:xfrm>
            <a:off x="411402" y="493130"/>
            <a:ext cx="54000" cy="144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9" name="Текстов контейнер 10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682039" y="2354094"/>
            <a:ext cx="6550901" cy="400225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grpSp>
        <p:nvGrpSpPr>
          <p:cNvPr id="10" name="Групиране 9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11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17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контента с заголовком">
    <p:bg>
      <p:bgPr>
        <a:solidFill>
          <a:schemeClr val="tx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ов контейнер 10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682039" y="2874795"/>
            <a:ext cx="5286961" cy="177340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grpSp>
        <p:nvGrpSpPr>
          <p:cNvPr id="28" name="Групиране 27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29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36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6" name="Текстов контейнер 4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6184200" y="2874963"/>
            <a:ext cx="5286375" cy="177323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7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3039052" y="1790700"/>
            <a:ext cx="6113896" cy="665472"/>
          </a:xfrm>
          <a:solidFill>
            <a:schemeClr val="accent1">
              <a:lumMod val="75000"/>
            </a:schemeClr>
          </a:solidFill>
        </p:spPr>
        <p:txBody>
          <a:bodyPr anchor="ctr">
            <a:no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дата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7ED9-F57E-4011-AACC-D73E6795F40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7" name="Контейнер за заглав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8" name="Текстов контейнер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/>
          <p:cNvSpPr>
            <a:spLocks noGrp="1" noEditPoints="1"/>
          </p:cNvSpPr>
          <p:nvPr>
            <p:ph type="subTitle" idx="1"/>
          </p:nvPr>
        </p:nvSpPr>
        <p:spPr>
          <a:xfrm>
            <a:off x="3580887" y="3655598"/>
            <a:ext cx="7167157" cy="564717"/>
          </a:xfrm>
        </p:spPr>
        <p:txBody>
          <a:bodyPr/>
          <a:lstStyle/>
          <a:p>
            <a:r>
              <a:rPr lang="en-US" dirty="0"/>
              <a:t>Authors: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AdamAkel and AlexandrMikhaylin</a:t>
            </a:r>
            <a:endParaRPr lang="bg-BG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Заглавие 2"/>
          <p:cNvSpPr>
            <a:spLocks noGrp="1" noEditPoints="1"/>
          </p:cNvSpPr>
          <p:nvPr>
            <p:ph type="title"/>
          </p:nvPr>
        </p:nvSpPr>
        <p:spPr>
          <a:xfrm>
            <a:off x="3569688" y="2633442"/>
            <a:ext cx="7772913" cy="1004871"/>
          </a:xfrm>
        </p:spPr>
        <p:txBody>
          <a:bodyPr>
            <a:normAutofit/>
          </a:bodyPr>
          <a:lstStyle/>
          <a:p>
            <a:r>
              <a:rPr lang="en-US" sz="5400" dirty="0"/>
              <a:t>QuestionMark</a:t>
            </a:r>
            <a:endParaRPr lang="bg-BG" sz="5400" dirty="0"/>
          </a:p>
        </p:txBody>
      </p:sp>
      <p:sp>
        <p:nvSpPr>
          <p:cNvPr id="4" name="Контейнер за 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13.05.2025</a:t>
            </a:r>
          </a:p>
        </p:txBody>
      </p:sp>
      <p:sp>
        <p:nvSpPr>
          <p:cNvPr id="5" name="Контейнер за долния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v.01</a:t>
            </a:r>
            <a:endParaRPr lang="bg-BG" dirty="0"/>
          </a:p>
        </p:txBody>
      </p:sp>
      <p:sp>
        <p:nvSpPr>
          <p:cNvPr id="6" name="Текст. поле 5"/>
          <p:cNvSpPr txBox="1"/>
          <p:nvPr/>
        </p:nvSpPr>
        <p:spPr>
          <a:xfrm>
            <a:off x="11580154" y="6393503"/>
            <a:ext cx="310016" cy="362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554038" y="365123"/>
            <a:ext cx="10195186" cy="857465"/>
          </a:xfrm>
        </p:spPr>
        <p:txBody>
          <a:bodyPr/>
          <a:lstStyle/>
          <a:p>
            <a:r>
              <a:rPr lang="ru-RU" sz="3600" dirty="0"/>
              <a:t>Представляем вам нашего телеграмм бота</a:t>
            </a:r>
            <a:endParaRPr lang="bg-BG" sz="3600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554037" y="1877599"/>
            <a:ext cx="6608972" cy="1083971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Для чего он создан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1)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Для развлекательных целей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2) Для научных работ в области социологии и статистики</a:t>
            </a:r>
          </a:p>
        </p:txBody>
      </p:sp>
      <p:sp>
        <p:nvSpPr>
          <p:cNvPr id="5" name="Подзаглавие 2"/>
          <p:cNvSpPr/>
          <p:nvPr/>
        </p:nvSpPr>
        <p:spPr>
          <a:xfrm>
            <a:off x="554038" y="3029159"/>
            <a:ext cx="11492508" cy="2582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 charset="0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В чем задумка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Данный телеграмм бот предоставляет возможность любому пользователю телеграмм участвовать в его работе. Пользователи имеют возможность создавать короткие вопросы с 2-4 вариантами ответов, так же вызывать случайный вопрос и ответить на него. Для систематизации существуют пользователи-модераторы которые могут заблокировать пользователя за непристойный вопрос и удалить этот вопрос соответственно. Так же реализована возможность ставить реакции на вопросы: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like, dislike, report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6" name="Текст. поле 5"/>
          <p:cNvSpPr txBox="1"/>
          <p:nvPr/>
        </p:nvSpPr>
        <p:spPr>
          <a:xfrm>
            <a:off x="11580154" y="6393503"/>
            <a:ext cx="310016" cy="362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2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554038" y="365123"/>
            <a:ext cx="10195186" cy="857465"/>
          </a:xfrm>
        </p:spPr>
        <p:txBody>
          <a:bodyPr/>
          <a:lstStyle/>
          <a:p>
            <a:r>
              <a:rPr lang="ru-RU" sz="3600" dirty="0"/>
              <a:t>Реализация типов пользователей</a:t>
            </a:r>
            <a:endParaRPr lang="bg-BG" sz="3600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554037" y="1877599"/>
            <a:ext cx="11336133" cy="2824081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Пять типов пользователей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1) Не зарегестрированный - имеет возможность вызывать функции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/help /register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2) 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Зарегестрированный - имеет возможность добавлять и вызывать вопросы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3) Модератор - имеет возможность вызывать случайный вопрос после чего может, или удалить вопрос и забанить создателя, или оставить этот вопрос нетронутым</a:t>
            </a:r>
          </a:p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4) Премиум пользователь - получает премиальные возможности, а именно сводки погоды при вызове функции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/start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5)</a:t>
            </a:r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 Админ - имеет специальную функцию для работы с базами данных и доступа к специальному ключу администратора(функция засекречена и не отображается админу сразу в быстром вводе команды)</a:t>
            </a:r>
          </a:p>
          <a:p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Текст. поле 5"/>
          <p:cNvSpPr txBox="1"/>
          <p:nvPr/>
        </p:nvSpPr>
        <p:spPr>
          <a:xfrm>
            <a:off x="11580154" y="6393503"/>
            <a:ext cx="310016" cy="362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3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554038" y="365123"/>
            <a:ext cx="10195186" cy="857465"/>
          </a:xfrm>
        </p:spPr>
        <p:txBody>
          <a:bodyPr/>
          <a:lstStyle/>
          <a:p>
            <a:r>
              <a:rPr lang="ru-RU" sz="3600" dirty="0"/>
              <a:t>Реализация сторонних </a:t>
            </a:r>
            <a:r>
              <a:rPr lang="en-US" sz="3600" dirty="0"/>
              <a:t>api</a:t>
            </a:r>
            <a:r>
              <a:rPr lang="ru-RU" sz="3600" dirty="0"/>
              <a:t> </a:t>
            </a:r>
            <a:endParaRPr lang="bg-BG" sz="3600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554037" y="1877599"/>
            <a:ext cx="11336133" cy="2824081"/>
          </a:xfrm>
        </p:spPr>
        <p:txBody>
          <a:bodyPr/>
          <a:lstStyle/>
          <a:p>
            <a:r>
              <a:rPr lang="ru-RU" sz="4000" b="1" dirty="0">
                <a:solidFill>
                  <a:schemeClr val="accent5">
                    <a:lumMod val="75000"/>
                  </a:schemeClr>
                </a:solidFill>
              </a:rPr>
              <a:t>Для администратора и премиального пользователей при вызове функции старт выдается сводка погоды.</a:t>
            </a:r>
          </a:p>
          <a:p>
            <a:r>
              <a:rPr lang="ru-RU" sz="4000" b="1" dirty="0">
                <a:solidFill>
                  <a:schemeClr val="accent5">
                    <a:lumMod val="75000"/>
                  </a:schemeClr>
                </a:solidFill>
              </a:rPr>
              <a:t>Информация берется со стороннего сайта.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Текст. поле 5"/>
          <p:cNvSpPr txBox="1"/>
          <p:nvPr/>
        </p:nvSpPr>
        <p:spPr>
          <a:xfrm>
            <a:off x="11580154" y="6393503"/>
            <a:ext cx="310016" cy="362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4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554038" y="365123"/>
            <a:ext cx="10195186" cy="857465"/>
          </a:xfrm>
        </p:spPr>
        <p:txBody>
          <a:bodyPr/>
          <a:lstStyle/>
          <a:p>
            <a:r>
              <a:rPr lang="ru-RU" sz="3600" dirty="0"/>
              <a:t>Реализация баз данных</a:t>
            </a:r>
            <a:endParaRPr lang="bg-BG" sz="3600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554037" y="1877599"/>
            <a:ext cx="11336133" cy="2824081"/>
          </a:xfrm>
        </p:spPr>
        <p:txBody>
          <a:bodyPr/>
          <a:lstStyle/>
          <a:p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В программе ведется множество баз данных для различных аспектов:</a:t>
            </a:r>
          </a:p>
          <a:p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- Списки пользователей</a:t>
            </a:r>
          </a:p>
          <a:p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- Списки вопросов</a:t>
            </a:r>
          </a:p>
          <a:p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- Базы данных для статистики по пользователям</a:t>
            </a:r>
          </a:p>
          <a:p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Для работы с базами данных использовались технологии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ORM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 и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JSon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Текст. поле 5"/>
          <p:cNvSpPr txBox="1"/>
          <p:nvPr/>
        </p:nvSpPr>
        <p:spPr>
          <a:xfrm>
            <a:off x="11580154" y="6393503"/>
            <a:ext cx="310016" cy="362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5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554038" y="365123"/>
            <a:ext cx="10195186" cy="857465"/>
          </a:xfrm>
        </p:spPr>
        <p:txBody>
          <a:bodyPr/>
          <a:lstStyle/>
          <a:p>
            <a:r>
              <a:rPr lang="ru-RU" sz="3600" dirty="0"/>
              <a:t>Заключение</a:t>
            </a:r>
            <a:endParaRPr lang="bg-BG" sz="3600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554037" y="1877599"/>
            <a:ext cx="11336133" cy="2824081"/>
          </a:xfrm>
        </p:spPr>
        <p:txBody>
          <a:bodyPr/>
          <a:lstStyle/>
          <a:p>
            <a:r>
              <a:rPr lang="ru-RU" sz="3200" b="1" dirty="0">
                <a:solidFill>
                  <a:schemeClr val="accent5">
                    <a:lumMod val="75000"/>
                  </a:schemeClr>
                </a:solidFill>
              </a:rPr>
              <a:t>Данный проект, не смотря на свою простую задумку, получился довольно сложным. Он был реализован очень структурированным а так же максимально упрощенным для пользования. Он вполне может стать крупным продуктом массовой индустрии при небольших улучшениях. 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Текст. поле 5"/>
          <p:cNvSpPr txBox="1"/>
          <p:nvPr/>
        </p:nvSpPr>
        <p:spPr>
          <a:xfrm>
            <a:off x="11580154" y="6393503"/>
            <a:ext cx="310016" cy="362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6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1618160" y="2841788"/>
            <a:ext cx="8955680" cy="1026534"/>
          </a:xfrm>
          <a:solidFill>
            <a:schemeClr val="accent6">
              <a:lumMod val="75000"/>
            </a:schemeClr>
          </a:solidFill>
        </p:spPr>
        <p:txBody>
          <a:bodyPr anchor="ctr"/>
          <a:lstStyle/>
          <a:p>
            <a:r>
              <a:rPr lang="en-US" sz="5400" dirty="0">
                <a:solidFill>
                  <a:schemeClr val="accent2">
                    <a:lumMod val="50000"/>
                  </a:schemeClr>
                </a:solidFill>
              </a:rPr>
              <a:t>Thank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You!</a:t>
            </a:r>
            <a:endParaRPr lang="bg-B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3028948" y="4150898"/>
            <a:ext cx="6134105" cy="564717"/>
          </a:xfrm>
        </p:spPr>
        <p:txBody>
          <a:bodyPr>
            <a:normAutofit/>
          </a:bodyPr>
          <a:lstStyle/>
          <a:p>
            <a:r>
              <a:rPr lang="en-US" dirty="0"/>
              <a:t>Have a nice day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Wingdings" pitchFamily="2" charset="2" panose="05000000000000000000"/>
              </a:rPr>
              <a:t></a:t>
            </a:r>
            <a:endParaRPr lang="bg-B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270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Midnight Neon</vt:lpstr>
      <vt:lpstr>Presentation Title</vt:lpstr>
      <vt:lpstr>Presentation Content</vt:lpstr>
      <vt:lpstr>Name of the Slide</vt:lpstr>
      <vt:lpstr>Name of the Slide</vt:lpstr>
      <vt:lpstr>Name of the Slide</vt:lpstr>
      <vt:lpstr>Name of the Slide</vt:lpstr>
      <vt:lpstr>Name of the Slide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Адам</dc:creator>
  <cp:lastModifiedBy>Адам</cp:lastModifiedBy>
  <cp:revision>3</cp:revision>
  <dcterms:created xsi:type="dcterms:W3CDTF">2020-11-27T09:24:16Z</dcterms:created>
  <dcterms:modified xsi:type="dcterms:W3CDTF">2025-05-13T09:46:26Z</dcterms:modified>
</cp:coreProperties>
</file>