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C6433A4-F5DB-4703-96FE-3E224D906A8D}">
          <p14:sldIdLst>
            <p14:sldId id="256"/>
            <p14:sldId id="257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32237E9-B2F3-43CD-8CDB-95BDC67A004C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BD39E3D-234A-490E-8F19-91061D7DF31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4177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37E9-B2F3-43CD-8CDB-95BDC67A004C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9E3D-234A-490E-8F19-91061D7DF3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88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37E9-B2F3-43CD-8CDB-95BDC67A004C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9E3D-234A-490E-8F19-91061D7DF3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37E9-B2F3-43CD-8CDB-95BDC67A004C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9E3D-234A-490E-8F19-91061D7DF3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9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37E9-B2F3-43CD-8CDB-95BDC67A004C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9E3D-234A-490E-8F19-91061D7DF31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784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37E9-B2F3-43CD-8CDB-95BDC67A004C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9E3D-234A-490E-8F19-91061D7DF3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0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37E9-B2F3-43CD-8CDB-95BDC67A004C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9E3D-234A-490E-8F19-91061D7DF3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36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37E9-B2F3-43CD-8CDB-95BDC67A004C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9E3D-234A-490E-8F19-91061D7DF3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8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37E9-B2F3-43CD-8CDB-95BDC67A004C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9E3D-234A-490E-8F19-91061D7DF3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62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37E9-B2F3-43CD-8CDB-95BDC67A004C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9E3D-234A-490E-8F19-91061D7DF3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59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237E9-B2F3-43CD-8CDB-95BDC67A004C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39E3D-234A-490E-8F19-91061D7DF3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59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32237E9-B2F3-43CD-8CDB-95BDC67A004C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BD39E3D-234A-490E-8F19-91061D7DF3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80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D1D93-D866-6FA0-BC26-99FB2A29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Shinoki`s Eye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3E7E74-98F1-EBC8-E2D0-3278A0B7B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</a:t>
            </a:r>
            <a:r>
              <a:rPr lang="en-US" dirty="0"/>
              <a:t> </a:t>
            </a:r>
            <a:r>
              <a:rPr lang="en-US" dirty="0" err="1"/>
              <a:t>Pygame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276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96733-6BB7-CB52-81C3-A5AB1890E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91467"/>
            <a:ext cx="9418320" cy="1000837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Двигайтесь вперед по комнатам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39C76A-6EF5-BF29-207C-BD313B5E4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776179"/>
            <a:ext cx="9418320" cy="45642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Не стойте на месте – вам нужно пройти подземелье!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7 комнат случайных сундуков, стен и опасностей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747A12-8F84-64A3-2260-33BF1B64F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22" y="3547726"/>
            <a:ext cx="4834128" cy="27926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4322C3-9BB3-8BFE-B297-9B97630B5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4524">
            <a:off x="8039312" y="3547726"/>
            <a:ext cx="952633" cy="9526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2DAAF6-00D6-7B46-F012-253EF2D19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76665">
            <a:off x="8080617" y="5209951"/>
            <a:ext cx="952633" cy="952633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80533690-FD42-B773-502F-79CD0D5FA928}"/>
              </a:ext>
            </a:extLst>
          </p:cNvPr>
          <p:cNvSpPr/>
          <p:nvPr/>
        </p:nvSpPr>
        <p:spPr>
          <a:xfrm>
            <a:off x="7065034" y="3881886"/>
            <a:ext cx="796938" cy="2674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E841F23F-18A1-A329-B148-28D351433D4B}"/>
              </a:ext>
            </a:extLst>
          </p:cNvPr>
          <p:cNvSpPr/>
          <p:nvPr/>
        </p:nvSpPr>
        <p:spPr>
          <a:xfrm>
            <a:off x="8333117" y="4568376"/>
            <a:ext cx="336430" cy="5298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DB4976F2-BF59-42CB-136B-C6972E039953}"/>
              </a:ext>
            </a:extLst>
          </p:cNvPr>
          <p:cNvSpPr/>
          <p:nvPr/>
        </p:nvSpPr>
        <p:spPr>
          <a:xfrm>
            <a:off x="9514936" y="5546785"/>
            <a:ext cx="1769105" cy="3278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43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756AF-1FFB-12FE-76DF-7D5FF32FD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869EA-DADD-5350-28FC-7C73F7DF8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91467"/>
            <a:ext cx="9418320" cy="1000837"/>
          </a:xfrm>
        </p:spPr>
        <p:txBody>
          <a:bodyPr>
            <a:normAutofit/>
          </a:bodyPr>
          <a:lstStyle/>
          <a:p>
            <a:r>
              <a:rPr lang="ru-RU" sz="4800" dirty="0"/>
              <a:t>Получайте предметы и оружие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FBC883-2D1F-B992-342B-6F573C9A4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776179"/>
            <a:ext cx="9418320" cy="45642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Пробейтесь к выходу, используя различные оружия и </a:t>
            </a:r>
            <a:r>
              <a:rPr lang="ru-RU" dirty="0" err="1"/>
              <a:t>хилки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Выберите стиль игры: важнее урон, или здоровье?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3A9D1C-241F-380E-6C4A-B77B4F8E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429000"/>
            <a:ext cx="4270001" cy="27130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6A6C8F-6846-1656-2796-194B41FEE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769" y="3428999"/>
            <a:ext cx="4914279" cy="271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4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D372A-BFD9-AB6B-7514-C730D6AD7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74E78-5769-2F62-5002-5280FD1A6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91467"/>
            <a:ext cx="9418320" cy="1000837"/>
          </a:xfrm>
        </p:spPr>
        <p:txBody>
          <a:bodyPr>
            <a:normAutofit/>
          </a:bodyPr>
          <a:lstStyle/>
          <a:p>
            <a:r>
              <a:rPr lang="ru-RU" sz="4800" dirty="0"/>
              <a:t>Сохраняемая статистика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48C721-9CFF-2034-7CE5-A0228548F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776179"/>
            <a:ext cx="9418320" cy="45642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За вами следят.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Получите максимальный рейтинг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CF804F-0345-5726-9D4C-CDDDCE60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206253"/>
            <a:ext cx="5677692" cy="31341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FAF53C-D1B3-1033-D121-9DF6C05B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708" y="1923691"/>
            <a:ext cx="3088483" cy="441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7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29172-A7E7-C91A-409B-61D4D9F2F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6B453-BF1D-393C-1B2C-7A71862F0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891799"/>
            <a:ext cx="9418320" cy="1000837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А сможете ли выиграть вы?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C60732-D92B-20EA-0818-A6CD31A95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804249"/>
            <a:ext cx="9418320" cy="25361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816A20-25C7-9F81-1A76-1CD6B6C0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32" y="3429000"/>
            <a:ext cx="4721180" cy="29178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3BA530-C6DA-7289-E43C-23F3B7711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065964" cy="2917811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DE6A53D-ECD2-8B9F-E21C-549D154CC816}"/>
              </a:ext>
            </a:extLst>
          </p:cNvPr>
          <p:cNvCxnSpPr/>
          <p:nvPr/>
        </p:nvCxnSpPr>
        <p:spPr>
          <a:xfrm flipH="1">
            <a:off x="3950898" y="2130725"/>
            <a:ext cx="724619" cy="100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300F9599-470E-E3BE-DED1-712E1CE3545C}"/>
              </a:ext>
            </a:extLst>
          </p:cNvPr>
          <p:cNvCxnSpPr/>
          <p:nvPr/>
        </p:nvCxnSpPr>
        <p:spPr>
          <a:xfrm>
            <a:off x="7073660" y="2130725"/>
            <a:ext cx="862642" cy="923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4172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194</TotalTime>
  <Words>66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Вид</vt:lpstr>
      <vt:lpstr>Shinoki`s Eye</vt:lpstr>
      <vt:lpstr>Двигайтесь вперед по комнатам</vt:lpstr>
      <vt:lpstr>Получайте предметы и оружие</vt:lpstr>
      <vt:lpstr>Сохраняемая статистика</vt:lpstr>
      <vt:lpstr>А сможете ли выиграть вы?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F6872</dc:creator>
  <cp:lastModifiedBy>F6872</cp:lastModifiedBy>
  <cp:revision>1</cp:revision>
  <dcterms:created xsi:type="dcterms:W3CDTF">2025-02-03T17:03:26Z</dcterms:created>
  <dcterms:modified xsi:type="dcterms:W3CDTF">2025-02-03T20:18:19Z</dcterms:modified>
</cp:coreProperties>
</file>