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8F49-FEA7-40AD-B20D-29B890242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8969B-7EFF-4C96-BDB8-986000EC8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8359-2969-464C-A436-9D7D7059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39A6-BA1A-4FDF-8B15-E1311A105955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55839-407D-4840-B95D-6F7219BC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CF31F-BB5D-4DD1-98E6-3AF96807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99FA-A685-4917-BA61-595EC2AF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0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FA81-D9FE-40C6-8A3E-FC08BA3F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EFE1F-E120-4AF3-AB69-927C261B0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D0DE5-3438-4F57-8437-0CA006C5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39A6-BA1A-4FDF-8B15-E1311A105955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1B0CF-1CB6-4398-9A3C-E4ADADBD3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03B47-CC11-4BE1-B04F-C5E651E9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99FA-A685-4917-BA61-595EC2AF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38F46A-021E-4592-BA42-F1F4AFC64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79C6D-D93D-4BFF-8024-4EFFC6582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3C189-AF3F-404C-AB13-84E492912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39A6-BA1A-4FDF-8B15-E1311A105955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64BA7-48CB-48FF-887C-8A1556F1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E627C-D830-4D2C-BBA0-25CBEAA8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99FA-A685-4917-BA61-595EC2AF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0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8585-74E8-4668-ABDB-C2743BD8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6D18B-EC19-4697-BFD0-B7BE073A5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C88D6-D551-4FEC-BA55-BEE41C37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39A6-BA1A-4FDF-8B15-E1311A105955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16284-FEF4-4F67-ADB9-B60B2D74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861B7-54E8-48F3-A517-1FAD9C1A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99FA-A685-4917-BA61-595EC2AF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6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44B8-EB3F-4A86-B9E7-33FFE1C1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D3398-1B9D-490B-813A-E742A444F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ED818-D271-4F65-AD7D-F45B7F49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39A6-BA1A-4FDF-8B15-E1311A105955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8EE81-A21D-45CC-91EC-21C649CFF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F2E46-0974-457D-81E3-DB716994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99FA-A685-4917-BA61-595EC2AF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2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5DBB-2267-43E5-9FC7-D8D46C99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B0329-7EA3-4911-AAAD-424A52E15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4A4A3-CDCC-4147-B28F-50114DDF1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B8599-D3C8-49F9-9FFD-F8DADD31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39A6-BA1A-4FDF-8B15-E1311A105955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2810F-7929-43FF-A4A2-2449FB28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05410-E2EA-4E8C-8486-81C64F5B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99FA-A685-4917-BA61-595EC2AF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8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F79D-C21F-4156-A57F-93C588EF6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FE657-A2B9-4C46-B8D5-7522E2E12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107F1-7180-427A-B43C-6CC530069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B1DF9-1BC0-4A5D-B0B4-7947B8062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F6313-D7B5-43C4-9FAD-C34D03DBC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7C737-362E-4461-8225-386D399E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39A6-BA1A-4FDF-8B15-E1311A105955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37674-FE7B-46D3-9406-683D5895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D2818-60AD-492C-904D-450C14FE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99FA-A685-4917-BA61-595EC2AF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92A92-FB41-40DD-BADF-EB230DBC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779345-D34B-4704-8011-195F26E4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39A6-BA1A-4FDF-8B15-E1311A105955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0EC34-A416-4564-B844-C436AA985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14109A-0B79-48A9-A861-E4AE8ADD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99FA-A685-4917-BA61-595EC2AF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1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69484D-CDAA-4F08-8BF9-59C3D3F1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39A6-BA1A-4FDF-8B15-E1311A105955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298283-7597-459A-A1E5-07BC06330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03FBC-E8C0-4EBD-A4BC-14F7766E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99FA-A685-4917-BA61-595EC2AF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5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D296-DFC8-431E-A6B2-F1365317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1B8B9-81BD-48C9-A25A-FC93F0611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9622D-DDF9-4131-B8BC-56F80A4F1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DFC5D-9E0F-4BF6-B4FC-A3DAA80C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39A6-BA1A-4FDF-8B15-E1311A105955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45505-B175-4D6D-9397-8ACCF5FA3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B8019-1825-48BC-BCE9-87295723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99FA-A685-4917-BA61-595EC2AF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9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054F1-F9DE-4C22-9F40-85C2417D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F6DF5-3282-49B3-9C9F-827134D14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6D408-F3D1-40F2-BFBE-AFB08EC8E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15DE0-B352-4EB3-BA30-0FDE090C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39A6-BA1A-4FDF-8B15-E1311A105955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60724-D1E0-4AEA-9DC4-18D3BEE5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BE54C-DC1F-42EC-98F8-9C627328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99FA-A685-4917-BA61-595EC2AF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5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11888-0009-410C-93B8-7B246CD0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8A3FB-9D01-401C-8AC0-8DA758A77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2F48D-9317-4227-8329-E007AFB23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339A6-BA1A-4FDF-8B15-E1311A105955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C88C3-DEE3-46E9-A1D5-8009386D1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855DC-1BAE-4331-BC86-8F702B367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B99FA-A685-4917-BA61-595EC2AF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1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DFBC21E2-CAFC-473F-938F-2DF3582B2228}"/>
              </a:ext>
            </a:extLst>
          </p:cNvPr>
          <p:cNvGrpSpPr/>
          <p:nvPr/>
        </p:nvGrpSpPr>
        <p:grpSpPr>
          <a:xfrm>
            <a:off x="3455324" y="2779914"/>
            <a:ext cx="3757352" cy="1438102"/>
            <a:chOff x="2901141" y="2926771"/>
            <a:chExt cx="3757352" cy="143810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26316EC-BD89-43C5-80A0-8D9AA1E184B9}"/>
                </a:ext>
              </a:extLst>
            </p:cNvPr>
            <p:cNvSpPr/>
            <p:nvPr/>
          </p:nvSpPr>
          <p:spPr>
            <a:xfrm>
              <a:off x="2901141" y="2926771"/>
              <a:ext cx="3757352" cy="143810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Daughter Board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10945AE-CDA9-452E-A294-1B5A91E86268}"/>
                </a:ext>
              </a:extLst>
            </p:cNvPr>
            <p:cNvSpPr/>
            <p:nvPr/>
          </p:nvSpPr>
          <p:spPr>
            <a:xfrm>
              <a:off x="3300151" y="3070858"/>
              <a:ext cx="2959331" cy="38238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GPIO Pins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3C67FA5-AD50-46DD-AFE2-D746B81A2B92}"/>
                </a:ext>
              </a:extLst>
            </p:cNvPr>
            <p:cNvSpPr/>
            <p:nvPr/>
          </p:nvSpPr>
          <p:spPr>
            <a:xfrm>
              <a:off x="4354481" y="3906979"/>
              <a:ext cx="850669" cy="33251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USB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D6305F-5701-4348-A161-CB9E6C38F235}"/>
              </a:ext>
            </a:extLst>
          </p:cNvPr>
          <p:cNvGrpSpPr/>
          <p:nvPr/>
        </p:nvGrpSpPr>
        <p:grpSpPr>
          <a:xfrm>
            <a:off x="1763683" y="2171700"/>
            <a:ext cx="1479666" cy="2269374"/>
            <a:chOff x="7797338" y="2086495"/>
            <a:chExt cx="1479666" cy="226937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8DAD60-6D6E-4C40-8B66-B5BDDB6A548D}"/>
                </a:ext>
              </a:extLst>
            </p:cNvPr>
            <p:cNvSpPr/>
            <p:nvPr/>
          </p:nvSpPr>
          <p:spPr>
            <a:xfrm>
              <a:off x="7797338" y="2086495"/>
              <a:ext cx="1479666" cy="226937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A3B6E51-6949-4033-BD71-0DFDB93A82B9}"/>
                </a:ext>
              </a:extLst>
            </p:cNvPr>
            <p:cNvGrpSpPr/>
            <p:nvPr/>
          </p:nvGrpSpPr>
          <p:grpSpPr>
            <a:xfrm>
              <a:off x="7941425" y="2262444"/>
              <a:ext cx="1191492" cy="1934100"/>
              <a:chOff x="4668981" y="4578925"/>
              <a:chExt cx="1191492" cy="1934100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683223A-BC5B-4711-A9B4-8D0251338936}"/>
                  </a:ext>
                </a:extLst>
              </p:cNvPr>
              <p:cNvSpPr/>
              <p:nvPr/>
            </p:nvSpPr>
            <p:spPr>
              <a:xfrm>
                <a:off x="4668981" y="4578925"/>
                <a:ext cx="1191492" cy="48352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UART 1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B2CCBAAE-D3EC-41B9-88C2-876B22CE3342}"/>
                  </a:ext>
                </a:extLst>
              </p:cNvPr>
              <p:cNvSpPr/>
              <p:nvPr/>
            </p:nvSpPr>
            <p:spPr>
              <a:xfrm>
                <a:off x="4668981" y="5062450"/>
                <a:ext cx="1191492" cy="48352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UART 2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F979816F-7A0F-49F5-AF5F-4ADD422B4207}"/>
                  </a:ext>
                </a:extLst>
              </p:cNvPr>
              <p:cNvSpPr/>
              <p:nvPr/>
            </p:nvSpPr>
            <p:spPr>
              <a:xfrm>
                <a:off x="4668981" y="5543203"/>
                <a:ext cx="1191492" cy="48352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UART 3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2D333672-160B-4519-AA6B-9B802E31635F}"/>
                  </a:ext>
                </a:extLst>
              </p:cNvPr>
              <p:cNvSpPr/>
              <p:nvPr/>
            </p:nvSpPr>
            <p:spPr>
              <a:xfrm>
                <a:off x="4668981" y="6029500"/>
                <a:ext cx="1191492" cy="48352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UART 4</a:t>
                </a:r>
              </a:p>
            </p:txBody>
          </p:sp>
        </p:grpSp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0AE8599-F406-47B1-AFAD-029C8C187003}"/>
              </a:ext>
            </a:extLst>
          </p:cNvPr>
          <p:cNvCxnSpPr>
            <a:cxnSpLocks/>
            <a:stCxn id="6" idx="2"/>
            <a:endCxn id="17" idx="2"/>
          </p:cNvCxnSpPr>
          <p:nvPr/>
        </p:nvCxnSpPr>
        <p:spPr>
          <a:xfrm rot="5400000">
            <a:off x="3744537" y="2851612"/>
            <a:ext cx="348442" cy="2830483"/>
          </a:xfrm>
          <a:prstGeom prst="bentConnector3">
            <a:avLst>
              <a:gd name="adj1" fmla="val 225249"/>
            </a:avLst>
          </a:prstGeom>
          <a:ln w="5715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E45B133-05F5-4F71-B5BE-EE83AADD80F4}"/>
              </a:ext>
            </a:extLst>
          </p:cNvPr>
          <p:cNvCxnSpPr>
            <a:cxnSpLocks/>
            <a:stCxn id="5" idx="0"/>
            <a:endCxn id="22" idx="2"/>
          </p:cNvCxnSpPr>
          <p:nvPr/>
        </p:nvCxnSpPr>
        <p:spPr>
          <a:xfrm rot="16200000" flipV="1">
            <a:off x="4080166" y="1670166"/>
            <a:ext cx="950419" cy="1557251"/>
          </a:xfrm>
          <a:prstGeom prst="bentConnector3">
            <a:avLst>
              <a:gd name="adj1" fmla="val 50000"/>
            </a:avLst>
          </a:prstGeom>
          <a:ln w="5715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23AACB8-F739-4BB5-BCB3-6CE015C1EB66}"/>
              </a:ext>
            </a:extLst>
          </p:cNvPr>
          <p:cNvGrpSpPr/>
          <p:nvPr/>
        </p:nvGrpSpPr>
        <p:grpSpPr>
          <a:xfrm>
            <a:off x="978131" y="642163"/>
            <a:ext cx="5597236" cy="1331419"/>
            <a:chOff x="2344189" y="320736"/>
            <a:chExt cx="5597236" cy="133141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E3551DB-CBB6-458C-AB58-EE1107625363}"/>
                </a:ext>
              </a:extLst>
            </p:cNvPr>
            <p:cNvSpPr/>
            <p:nvPr/>
          </p:nvSpPr>
          <p:spPr>
            <a:xfrm>
              <a:off x="2344189" y="320736"/>
              <a:ext cx="5597236" cy="13314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C05AE24-2B21-4D75-89FC-76D8693D9B5F}"/>
                </a:ext>
              </a:extLst>
            </p:cNvPr>
            <p:cNvSpPr/>
            <p:nvPr/>
          </p:nvSpPr>
          <p:spPr>
            <a:xfrm>
              <a:off x="2485505" y="619297"/>
              <a:ext cx="1288473" cy="77724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LIDAR</a:t>
              </a:r>
            </a:p>
            <a:p>
              <a:pPr algn="ctr"/>
              <a:r>
                <a:rPr lang="en-US" dirty="0"/>
                <a:t>(I2C)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5A63FF3-0294-4C53-8FCE-913F411953EB}"/>
                </a:ext>
              </a:extLst>
            </p:cNvPr>
            <p:cNvGrpSpPr/>
            <p:nvPr/>
          </p:nvGrpSpPr>
          <p:grpSpPr>
            <a:xfrm>
              <a:off x="3873730" y="503959"/>
              <a:ext cx="3823855" cy="1007916"/>
              <a:chOff x="4222865" y="548640"/>
              <a:chExt cx="3823855" cy="1007916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F161E04-AA9E-4F5F-8C3A-0E6B2777F459}"/>
                  </a:ext>
                </a:extLst>
              </p:cNvPr>
              <p:cNvSpPr/>
              <p:nvPr/>
            </p:nvSpPr>
            <p:spPr>
              <a:xfrm>
                <a:off x="4222865" y="548640"/>
                <a:ext cx="3823855" cy="100791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8122165-B91D-4DD1-9143-B26FCF07C24F}"/>
                  </a:ext>
                </a:extLst>
              </p:cNvPr>
              <p:cNvSpPr/>
              <p:nvPr/>
            </p:nvSpPr>
            <p:spPr>
              <a:xfrm>
                <a:off x="4347556" y="648391"/>
                <a:ext cx="1643150" cy="77724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Pyranometer</a:t>
                </a:r>
              </a:p>
              <a:p>
                <a:pPr algn="ctr"/>
                <a:r>
                  <a:rPr lang="en-US" dirty="0"/>
                  <a:t>(Analog)</a:t>
                </a:r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A2439643-141D-4F7B-8070-84F261150F4E}"/>
                  </a:ext>
                </a:extLst>
              </p:cNvPr>
              <p:cNvSpPr/>
              <p:nvPr/>
            </p:nvSpPr>
            <p:spPr>
              <a:xfrm>
                <a:off x="6227618" y="635923"/>
                <a:ext cx="1643150" cy="777241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Arduino Mini</a:t>
                </a:r>
              </a:p>
              <a:p>
                <a:pPr algn="ctr"/>
                <a:r>
                  <a:rPr lang="en-US" dirty="0"/>
                  <a:t>(UART)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0EBDC1FB-417F-48B5-BB71-9703084AF99F}"/>
                  </a:ext>
                </a:extLst>
              </p:cNvPr>
              <p:cNvCxnSpPr>
                <a:stCxn id="8" idx="3"/>
                <a:endCxn id="31" idx="1"/>
              </p:cNvCxnSpPr>
              <p:nvPr/>
            </p:nvCxnSpPr>
            <p:spPr>
              <a:xfrm flipV="1">
                <a:off x="5990706" y="1024544"/>
                <a:ext cx="236912" cy="1246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AutoShape 2" descr="Image result for transmit signal">
            <a:extLst>
              <a:ext uri="{FF2B5EF4-FFF2-40B4-BE49-F238E27FC236}">
                <a16:creationId xmlns:a16="http://schemas.microsoft.com/office/drawing/2014/main" id="{09419C1E-57A7-4A16-A85D-C0694C0ED3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mage result for transmit signal">
            <a:extLst>
              <a:ext uri="{FF2B5EF4-FFF2-40B4-BE49-F238E27FC236}">
                <a16:creationId xmlns:a16="http://schemas.microsoft.com/office/drawing/2014/main" id="{0E45D059-91F6-42F5-B07B-074CBFDCD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167894" y="2643144"/>
            <a:ext cx="1686800" cy="159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42CAC43-71E7-40EE-AE0A-DA3293BAF575}"/>
              </a:ext>
            </a:extLst>
          </p:cNvPr>
          <p:cNvSpPr/>
          <p:nvPr/>
        </p:nvSpPr>
        <p:spPr>
          <a:xfrm>
            <a:off x="8351520" y="2815935"/>
            <a:ext cx="770312" cy="1386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XBee</a:t>
            </a:r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1269FCA-FC59-4519-9309-55144B79766D}"/>
              </a:ext>
            </a:extLst>
          </p:cNvPr>
          <p:cNvSpPr/>
          <p:nvPr/>
        </p:nvSpPr>
        <p:spPr>
          <a:xfrm>
            <a:off x="1313412" y="5826531"/>
            <a:ext cx="1554479" cy="752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Wind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46AE166-7A74-4AF8-8C70-1588A1393F8F}"/>
              </a:ext>
            </a:extLst>
          </p:cNvPr>
          <p:cNvSpPr/>
          <p:nvPr/>
        </p:nvSpPr>
        <p:spPr>
          <a:xfrm>
            <a:off x="3030680" y="5818906"/>
            <a:ext cx="1366753" cy="752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OPLS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68BEFBCC-B4E8-4345-AD05-938DA75D2E86}"/>
              </a:ext>
            </a:extLst>
          </p:cNvPr>
          <p:cNvCxnSpPr>
            <a:stCxn id="53" idx="0"/>
            <a:endCxn id="9" idx="1"/>
          </p:cNvCxnSpPr>
          <p:nvPr/>
        </p:nvCxnSpPr>
        <p:spPr>
          <a:xfrm rot="16200000" flipV="1">
            <a:off x="380652" y="4116531"/>
            <a:ext cx="3237119" cy="182882"/>
          </a:xfrm>
          <a:prstGeom prst="bentConnector4">
            <a:avLst>
              <a:gd name="adj1" fmla="val 9544"/>
              <a:gd name="adj2" fmla="val 549994"/>
            </a:avLst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FFC65C3-EE84-4053-A70E-C598BDC2237A}"/>
              </a:ext>
            </a:extLst>
          </p:cNvPr>
          <p:cNvCxnSpPr>
            <a:stCxn id="55" idx="0"/>
            <a:endCxn id="10" idx="1"/>
          </p:cNvCxnSpPr>
          <p:nvPr/>
        </p:nvCxnSpPr>
        <p:spPr>
          <a:xfrm rot="16200000" flipV="1">
            <a:off x="1437930" y="3542778"/>
            <a:ext cx="2745969" cy="1806287"/>
          </a:xfrm>
          <a:prstGeom prst="bentConnector4">
            <a:avLst>
              <a:gd name="adj1" fmla="val 18958"/>
              <a:gd name="adj2" fmla="val 128303"/>
            </a:avLst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C1DB2452-C6C2-4350-8091-4989D318BAC0}"/>
              </a:ext>
            </a:extLst>
          </p:cNvPr>
          <p:cNvCxnSpPr>
            <a:cxnSpLocks/>
            <a:stCxn id="49" idx="1"/>
            <a:endCxn id="11" idx="1"/>
          </p:cNvCxnSpPr>
          <p:nvPr/>
        </p:nvCxnSpPr>
        <p:spPr>
          <a:xfrm rot="10800000" flipV="1">
            <a:off x="1907770" y="3509356"/>
            <a:ext cx="6443750" cy="44334"/>
          </a:xfrm>
          <a:prstGeom prst="bentConnector5">
            <a:avLst>
              <a:gd name="adj1" fmla="val 5279"/>
              <a:gd name="adj2" fmla="val 3579731"/>
              <a:gd name="adj3" fmla="val 103548"/>
            </a:avLst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5AC37883-3219-4717-BC73-8BB0F44B49BB}"/>
              </a:ext>
            </a:extLst>
          </p:cNvPr>
          <p:cNvSpPr/>
          <p:nvPr/>
        </p:nvSpPr>
        <p:spPr>
          <a:xfrm>
            <a:off x="10163695" y="1386"/>
            <a:ext cx="2028305" cy="853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Revision 1</a:t>
            </a:r>
          </a:p>
          <a:p>
            <a:pPr algn="ctr"/>
            <a:r>
              <a:rPr lang="en-US" dirty="0"/>
              <a:t>07/05/18</a:t>
            </a:r>
          </a:p>
        </p:txBody>
      </p:sp>
    </p:spTree>
    <p:extLst>
      <p:ext uri="{BB962C8B-B14F-4D97-AF65-F5344CB8AC3E}">
        <p14:creationId xmlns:p14="http://schemas.microsoft.com/office/powerpoint/2010/main" val="919910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Hollenbeck</dc:creator>
  <cp:lastModifiedBy>Derek Hollenbeck</cp:lastModifiedBy>
  <cp:revision>3</cp:revision>
  <dcterms:created xsi:type="dcterms:W3CDTF">2018-07-05T23:53:39Z</dcterms:created>
  <dcterms:modified xsi:type="dcterms:W3CDTF">2018-07-06T00:17:46Z</dcterms:modified>
</cp:coreProperties>
</file>