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2"/>
    <p:sldMasterId id="2147483728" r:id="rId3"/>
    <p:sldMasterId id="2147483746" r:id="rId4"/>
    <p:sldMasterId id="2147483764" r:id="rId5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s Neunzig" initials="MN" lastIdx="1" clrIdx="0">
    <p:extLst>
      <p:ext uri="{19B8F6BF-5375-455C-9EA6-DF929625EA0E}">
        <p15:presenceInfo xmlns:p15="http://schemas.microsoft.com/office/powerpoint/2012/main" userId="6d5b6f694cad6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9T17:57:25.53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B488-8B8F-4949-81B6-AFD38D7A48EC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7B891-1631-4E8B-B3CB-EB163853B0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8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Hi! Grüße von 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30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Tsawlen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88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2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Jost-</a:t>
            </a:r>
            <a:r>
              <a:rPr lang="de-DE" dirty="0" err="1"/>
              <a:t>Toomke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9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0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Tomke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0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8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58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86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8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48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2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32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2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1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862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7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62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45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66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63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16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2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94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36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203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69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355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034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26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0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912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9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1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37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743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81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727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51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5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7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99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03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76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772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331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732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447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87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337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07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288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9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212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096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458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758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3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629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368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471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50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29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086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95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015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194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9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37E1B-F8E4-4A6D-A9EC-9C4B5F08D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Kino-Projekt: 1.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78AE46-A389-4C10-A402-67DB95ACC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36526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A35036-5239-48BF-8652-DCB411D8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333" y="1564405"/>
            <a:ext cx="502489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And on the seventh day we took our </a:t>
            </a:r>
            <a:r>
              <a:rPr lang="en-US" sz="4400" b="1" dirty="0"/>
              <a:t>REST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EF6C45-6435-4CE7-9208-917C890D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28" y="1064717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Wie es die </a:t>
            </a:r>
            <a:r>
              <a:rPr lang="en-US" sz="2000" dirty="0" err="1">
                <a:solidFill>
                  <a:schemeClr val="bg1"/>
                </a:solidFill>
              </a:rPr>
              <a:t>Bibel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bereits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sagte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033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DB30B2-D249-455F-A76A-29C803D9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61" y="962057"/>
            <a:ext cx="448751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4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F7F79-4E4D-4645-8E86-B1DFC93F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80426-E284-4640-811C-3651612E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SpringBoot</a:t>
            </a:r>
            <a:endParaRPr lang="de-DE" dirty="0"/>
          </a:p>
          <a:p>
            <a:pPr lvl="1"/>
            <a:r>
              <a:rPr lang="de-DE" dirty="0"/>
              <a:t>Java = allen bekannt</a:t>
            </a:r>
          </a:p>
          <a:p>
            <a:pPr lvl="1"/>
            <a:r>
              <a:rPr lang="de-DE" dirty="0" err="1"/>
              <a:t>SpringBoot</a:t>
            </a:r>
            <a:r>
              <a:rPr lang="de-DE" dirty="0"/>
              <a:t> = optimales Framework für API-Entwicklung</a:t>
            </a:r>
          </a:p>
          <a:p>
            <a:pPr lvl="1"/>
            <a:r>
              <a:rPr lang="de-DE" dirty="0"/>
              <a:t>Einfache Unit- &amp; Integrationstestentwicklung</a:t>
            </a:r>
          </a:p>
          <a:p>
            <a:r>
              <a:rPr lang="de-DE" dirty="0" err="1"/>
              <a:t>Jacoco</a:t>
            </a:r>
            <a:endParaRPr lang="de-DE" dirty="0"/>
          </a:p>
          <a:p>
            <a:pPr lvl="1"/>
            <a:r>
              <a:rPr lang="de-DE" dirty="0"/>
              <a:t>Code Coverage Analyse</a:t>
            </a:r>
          </a:p>
          <a:p>
            <a:r>
              <a:rPr lang="de-DE" dirty="0" err="1"/>
              <a:t>Codecov</a:t>
            </a:r>
            <a:endParaRPr lang="de-DE" dirty="0"/>
          </a:p>
          <a:p>
            <a:pPr lvl="1"/>
            <a:r>
              <a:rPr lang="de-DE" dirty="0"/>
              <a:t>Hosting der </a:t>
            </a:r>
            <a:r>
              <a:rPr lang="de-DE" dirty="0" err="1"/>
              <a:t>Jacoco</a:t>
            </a:r>
            <a:r>
              <a:rPr lang="de-DE" dirty="0"/>
              <a:t>-Ergebnisse im Internet</a:t>
            </a:r>
          </a:p>
        </p:txBody>
      </p:sp>
    </p:spTree>
    <p:extLst>
      <p:ext uri="{BB962C8B-B14F-4D97-AF65-F5344CB8AC3E}">
        <p14:creationId xmlns:p14="http://schemas.microsoft.com/office/powerpoint/2010/main" val="218516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F7F79-4E4D-4645-8E86-B1DFC93F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80426-E284-4640-811C-3651612E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MS Azure</a:t>
            </a:r>
          </a:p>
          <a:p>
            <a:pPr lvl="1"/>
            <a:r>
              <a:rPr lang="de-DE" dirty="0"/>
              <a:t>Kostenloses Hosting</a:t>
            </a:r>
          </a:p>
          <a:p>
            <a:pPr lvl="1"/>
            <a:r>
              <a:rPr lang="de-DE" dirty="0"/>
              <a:t>Actions für GitHub Workflows</a:t>
            </a:r>
          </a:p>
          <a:p>
            <a:r>
              <a:rPr lang="de-DE" dirty="0"/>
              <a:t>Postman</a:t>
            </a:r>
          </a:p>
          <a:p>
            <a:pPr lvl="1"/>
            <a:r>
              <a:rPr lang="de-DE" dirty="0"/>
              <a:t>API Dokumentation</a:t>
            </a:r>
          </a:p>
          <a:p>
            <a:pPr lvl="1"/>
            <a:r>
              <a:rPr lang="de-DE" dirty="0"/>
              <a:t>Entwicklungshilfe für Frontend-Team</a:t>
            </a:r>
          </a:p>
        </p:txBody>
      </p:sp>
    </p:spTree>
    <p:extLst>
      <p:ext uri="{BB962C8B-B14F-4D97-AF65-F5344CB8AC3E}">
        <p14:creationId xmlns:p14="http://schemas.microsoft.com/office/powerpoint/2010/main" val="52322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81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58226C-B4FC-44B8-A2FC-DD051035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50" y="1385795"/>
            <a:ext cx="6256359" cy="382279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917A01B-CAAF-4163-B624-4B57FE73536D}"/>
              </a:ext>
            </a:extLst>
          </p:cNvPr>
          <p:cNvSpPr/>
          <p:nvPr/>
        </p:nvSpPr>
        <p:spPr>
          <a:xfrm>
            <a:off x="5146798" y="5227432"/>
            <a:ext cx="6256359" cy="546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Components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6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76492-D74E-4E71-8D82-2B3F879D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8F692-5988-49AC-8D08-337CADC2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Kein JavaScript</a:t>
            </a:r>
          </a:p>
          <a:p>
            <a:pPr lvl="2"/>
            <a:r>
              <a:rPr lang="de-DE" dirty="0"/>
              <a:t>Typisierung</a:t>
            </a:r>
          </a:p>
          <a:p>
            <a:pPr lvl="2"/>
            <a:r>
              <a:rPr lang="de-DE" dirty="0"/>
              <a:t>Fehler nicht erst zur Laufzeit</a:t>
            </a:r>
          </a:p>
          <a:p>
            <a:pPr lvl="2"/>
            <a:r>
              <a:rPr lang="de-DE" dirty="0"/>
              <a:t>Kein Grund spricht für JS</a:t>
            </a:r>
          </a:p>
          <a:p>
            <a:r>
              <a:rPr lang="de-DE" dirty="0" err="1"/>
              <a:t>Jest</a:t>
            </a:r>
            <a:endParaRPr lang="de-DE" dirty="0"/>
          </a:p>
          <a:p>
            <a:pPr lvl="1"/>
            <a:r>
              <a:rPr lang="de-DE" dirty="0"/>
              <a:t>Einfache Integrationstestentwicklung</a:t>
            </a:r>
          </a:p>
          <a:p>
            <a:pPr lvl="1"/>
            <a:r>
              <a:rPr lang="de-DE" dirty="0" err="1"/>
              <a:t>Coverageanalyse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84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76492-D74E-4E71-8D82-2B3F879D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8F692-5988-49AC-8D08-337CADC2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  <a:p>
            <a:pPr lvl="1"/>
            <a:r>
              <a:rPr lang="de-DE" dirty="0"/>
              <a:t>Library für JS</a:t>
            </a:r>
          </a:p>
          <a:p>
            <a:pPr lvl="1"/>
            <a:r>
              <a:rPr lang="de-DE" dirty="0"/>
              <a:t>Komponenten entwickeln, die auf Webseite gerendert werden</a:t>
            </a:r>
          </a:p>
          <a:p>
            <a:pPr lvl="1"/>
            <a:r>
              <a:rPr lang="de-DE" dirty="0"/>
              <a:t>Benutzte </a:t>
            </a:r>
            <a:r>
              <a:rPr lang="de-DE" dirty="0" err="1"/>
              <a:t>Dependencies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React</a:t>
            </a:r>
            <a:r>
              <a:rPr lang="de-DE" dirty="0"/>
              <a:t> Query</a:t>
            </a:r>
          </a:p>
          <a:p>
            <a:pPr lvl="2"/>
            <a:r>
              <a:rPr lang="de-DE" dirty="0"/>
              <a:t>MUI</a:t>
            </a:r>
          </a:p>
          <a:p>
            <a:pPr lvl="2"/>
            <a:r>
              <a:rPr lang="de-DE" dirty="0" err="1"/>
              <a:t>React</a:t>
            </a:r>
            <a:r>
              <a:rPr lang="de-DE" dirty="0"/>
              <a:t> Router Dom</a:t>
            </a:r>
          </a:p>
        </p:txBody>
      </p:sp>
    </p:spTree>
    <p:extLst>
      <p:ext uri="{BB962C8B-B14F-4D97-AF65-F5344CB8AC3E}">
        <p14:creationId xmlns:p14="http://schemas.microsoft.com/office/powerpoint/2010/main" val="211175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8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4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CCAAB-F75E-4247-B78F-723F510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0951-A129-4DAB-89C4-07FE9145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Modellierung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Systemdemo</a:t>
            </a:r>
          </a:p>
          <a:p>
            <a:r>
              <a:rPr lang="de-DE" dirty="0"/>
              <a:t>Besonderheiten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52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AF9EF-B0A9-4E3A-A98E-0EF947EC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0F1EB-69CF-4288-939C-971ADF63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Reviews: Gut</a:t>
            </a:r>
          </a:p>
          <a:p>
            <a:r>
              <a:rPr lang="de-DE" dirty="0"/>
              <a:t>Wetten mit anderen Gruppen, welche Gruppe eine bessere Code-Coverage hat: Gut</a:t>
            </a:r>
          </a:p>
          <a:p>
            <a:r>
              <a:rPr lang="de-DE" dirty="0"/>
              <a:t>MS Azure ist ein Hurensohn: Lektion gelernt</a:t>
            </a:r>
          </a:p>
          <a:p>
            <a:r>
              <a:rPr lang="de-DE" dirty="0"/>
              <a:t>Viele neue Sachen lernen müssen: Zeit geraubt</a:t>
            </a:r>
          </a:p>
          <a:p>
            <a:r>
              <a:rPr lang="de-DE" dirty="0"/>
              <a:t>Zeiteinteilung war zu Beginn eher mäßig</a:t>
            </a:r>
          </a:p>
          <a:p>
            <a:r>
              <a:rPr lang="de-DE" dirty="0"/>
              <a:t>Müssen in Zukunft anderen Host zu nehmen</a:t>
            </a:r>
          </a:p>
        </p:txBody>
      </p:sp>
    </p:spTree>
    <p:extLst>
      <p:ext uri="{BB962C8B-B14F-4D97-AF65-F5344CB8AC3E}">
        <p14:creationId xmlns:p14="http://schemas.microsoft.com/office/powerpoint/2010/main" val="285250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95135-21D7-49D2-A251-21D8714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034AA-ADC1-4AD8-91A0-33555E38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getrennte </a:t>
            </a:r>
            <a:r>
              <a:rPr lang="de-DE" dirty="0" err="1"/>
              <a:t>Repositories</a:t>
            </a:r>
            <a:endParaRPr lang="de-DE" dirty="0"/>
          </a:p>
          <a:p>
            <a:pPr lvl="1"/>
            <a:r>
              <a:rPr lang="de-DE" dirty="0"/>
              <a:t>Backend</a:t>
            </a:r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Dokumentation</a:t>
            </a:r>
          </a:p>
          <a:p>
            <a:r>
              <a:rPr lang="de-DE" dirty="0"/>
              <a:t>Datenbank liegt extern</a:t>
            </a:r>
          </a:p>
          <a:p>
            <a:r>
              <a:rPr lang="de-DE" dirty="0"/>
              <a:t>Frontend =(ruft)=&gt; Backend =(fragt an)=&gt; Datenbank</a:t>
            </a:r>
          </a:p>
        </p:txBody>
      </p:sp>
    </p:spTree>
    <p:extLst>
      <p:ext uri="{BB962C8B-B14F-4D97-AF65-F5344CB8AC3E}">
        <p14:creationId xmlns:p14="http://schemas.microsoft.com/office/powerpoint/2010/main" val="209372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95135-21D7-49D2-A251-21D8714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034AA-ADC1-4AD8-91A0-33555E38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83165" cy="34163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Backend</a:t>
            </a:r>
          </a:p>
          <a:p>
            <a:pPr lvl="1"/>
            <a:r>
              <a:rPr lang="de-DE" dirty="0" err="1"/>
              <a:t>Tomke</a:t>
            </a:r>
            <a:endParaRPr lang="de-DE" dirty="0"/>
          </a:p>
          <a:p>
            <a:pPr lvl="1"/>
            <a:r>
              <a:rPr lang="de-DE" dirty="0"/>
              <a:t>Mathis</a:t>
            </a:r>
          </a:p>
          <a:p>
            <a:r>
              <a:rPr lang="de-DE" dirty="0"/>
              <a:t>Frontend</a:t>
            </a:r>
          </a:p>
          <a:p>
            <a:pPr lvl="1"/>
            <a:r>
              <a:rPr lang="de-DE" dirty="0"/>
              <a:t>Marcel</a:t>
            </a:r>
          </a:p>
          <a:p>
            <a:pPr lvl="1"/>
            <a:r>
              <a:rPr lang="de-DE" dirty="0"/>
              <a:t>Nathalie</a:t>
            </a:r>
          </a:p>
          <a:p>
            <a:pPr lvl="1"/>
            <a:r>
              <a:rPr lang="de-DE" dirty="0"/>
              <a:t>Anja</a:t>
            </a:r>
          </a:p>
          <a:p>
            <a:pPr lvl="1"/>
            <a:r>
              <a:rPr lang="de-DE" dirty="0"/>
              <a:t>Betty</a:t>
            </a:r>
          </a:p>
          <a:p>
            <a:r>
              <a:rPr lang="de-DE" dirty="0"/>
              <a:t>CI/CD &amp; Modellierung</a:t>
            </a:r>
          </a:p>
          <a:p>
            <a:pPr lvl="1"/>
            <a:r>
              <a:rPr lang="de-DE" dirty="0"/>
              <a:t>Leo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7ECDA87-C6AB-4A99-A3E3-36341671C224}"/>
              </a:ext>
            </a:extLst>
          </p:cNvPr>
          <p:cNvSpPr txBox="1">
            <a:spLocks/>
          </p:cNvSpPr>
          <p:nvPr/>
        </p:nvSpPr>
        <p:spPr>
          <a:xfrm>
            <a:off x="6299484" y="2603500"/>
            <a:ext cx="4183165" cy="341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JIRA</a:t>
            </a:r>
          </a:p>
          <a:p>
            <a:pPr lvl="1"/>
            <a:r>
              <a:rPr lang="de-DE" dirty="0"/>
              <a:t>Sprintdauer 1 Woche </a:t>
            </a:r>
            <a:br>
              <a:rPr lang="de-DE" dirty="0"/>
            </a:br>
            <a:r>
              <a:rPr lang="de-DE" dirty="0"/>
              <a:t>(außer über Weihnachten)</a:t>
            </a:r>
          </a:p>
          <a:p>
            <a:pPr lvl="1"/>
            <a:r>
              <a:rPr lang="de-DE" dirty="0"/>
              <a:t>Montags Sprintreview/</a:t>
            </a:r>
            <a:r>
              <a:rPr lang="de-DE" dirty="0" err="1"/>
              <a:t>Sprintplanning</a:t>
            </a:r>
            <a:endParaRPr lang="de-DE" dirty="0"/>
          </a:p>
          <a:p>
            <a:pPr lvl="1"/>
            <a:r>
              <a:rPr lang="de-DE" dirty="0" err="1"/>
              <a:t>Scrum</a:t>
            </a:r>
            <a:r>
              <a:rPr lang="de-DE" dirty="0"/>
              <a:t> Master: Betty</a:t>
            </a:r>
          </a:p>
          <a:p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Main: Produktion</a:t>
            </a:r>
          </a:p>
          <a:p>
            <a:pPr lvl="1"/>
            <a:r>
              <a:rPr lang="de-DE" dirty="0" err="1"/>
              <a:t>Dev</a:t>
            </a:r>
            <a:r>
              <a:rPr lang="de-DE" dirty="0"/>
              <a:t>: Entwicklung</a:t>
            </a:r>
          </a:p>
          <a:p>
            <a:pPr lvl="1"/>
            <a:r>
              <a:rPr lang="de-DE" dirty="0"/>
              <a:t>KINO-XX: Branch zum JIRA Ticket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32DC7B8D-C7A7-414E-964D-1AE8BB5AB922}"/>
              </a:ext>
            </a:extLst>
          </p:cNvPr>
          <p:cNvSpPr/>
          <p:nvPr/>
        </p:nvSpPr>
        <p:spPr>
          <a:xfrm rot="10036399">
            <a:off x="3715487" y="2398842"/>
            <a:ext cx="955589" cy="3422271"/>
          </a:xfrm>
          <a:prstGeom prst="leftBrace">
            <a:avLst>
              <a:gd name="adj1" fmla="val 67457"/>
              <a:gd name="adj2" fmla="val 7030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B4C69-AFE8-494C-995B-9DC9B7011620}"/>
              </a:ext>
            </a:extLst>
          </p:cNvPr>
          <p:cNvCxnSpPr>
            <a:cxnSpLocks/>
          </p:cNvCxnSpPr>
          <p:nvPr/>
        </p:nvCxnSpPr>
        <p:spPr>
          <a:xfrm flipV="1">
            <a:off x="4469026" y="3023286"/>
            <a:ext cx="1215082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21A34EC-642A-4C5C-9C57-B672E530974B}"/>
              </a:ext>
            </a:extLst>
          </p:cNvPr>
          <p:cNvSpPr txBox="1"/>
          <p:nvPr/>
        </p:nvSpPr>
        <p:spPr>
          <a:xfrm rot="20851121">
            <a:off x="4238889" y="2703153"/>
            <a:ext cx="17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Kollaboration</a:t>
            </a:r>
          </a:p>
        </p:txBody>
      </p:sp>
    </p:spTree>
    <p:extLst>
      <p:ext uri="{BB962C8B-B14F-4D97-AF65-F5344CB8AC3E}">
        <p14:creationId xmlns:p14="http://schemas.microsoft.com/office/powerpoint/2010/main" val="37459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5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95135-21D7-49D2-A251-21D8714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aus 2. Semester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034AA-ADC1-4AD8-91A0-33555E38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D409B-B416-4AF5-9E06-EC1AEAEB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4" y="2603499"/>
            <a:ext cx="11038704" cy="40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6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95135-21D7-49D2-A251-21D8714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034AA-ADC1-4AD8-91A0-33555E38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7F6F7F-3F17-484A-BB76-2E0A0C27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36" y="1756233"/>
            <a:ext cx="9368080" cy="472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5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3.xml><?xml version="1.0" encoding="utf-8"?>
<a:theme xmlns:a="http://schemas.openxmlformats.org/drawingml/2006/main" name="3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4.xml><?xml version="1.0" encoding="utf-8"?>
<a:theme xmlns:a="http://schemas.openxmlformats.org/drawingml/2006/main" name="2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5.xml><?xml version="1.0" encoding="utf-8"?>
<a:theme xmlns:a="http://schemas.openxmlformats.org/drawingml/2006/main" name="4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Ion-Lila</Template>
  <TotalTime>0</TotalTime>
  <Words>262</Words>
  <Application>Microsoft Office PowerPoint</Application>
  <PresentationFormat>Breitbild</PresentationFormat>
  <Paragraphs>105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Ion-Sitzungssaal</vt:lpstr>
      <vt:lpstr>1_Ion-Sitzungssaal</vt:lpstr>
      <vt:lpstr>3_Ion-Sitzungssaal</vt:lpstr>
      <vt:lpstr>2_Ion-Sitzungssaal</vt:lpstr>
      <vt:lpstr>4_Ion-Sitzungssaal</vt:lpstr>
      <vt:lpstr>Kino-Projekt: 1. Iteration</vt:lpstr>
      <vt:lpstr>Agenda</vt:lpstr>
      <vt:lpstr>Grundlagen</vt:lpstr>
      <vt:lpstr>Planung</vt:lpstr>
      <vt:lpstr>Arbeitsweise</vt:lpstr>
      <vt:lpstr>Modellierung</vt:lpstr>
      <vt:lpstr>Planung aus 2. Semester</vt:lpstr>
      <vt:lpstr>Datenbankdesign</vt:lpstr>
      <vt:lpstr>Backend</vt:lpstr>
      <vt:lpstr>And on the seventh day we took our REST</vt:lpstr>
      <vt:lpstr>Architektur</vt:lpstr>
      <vt:lpstr>Technologien</vt:lpstr>
      <vt:lpstr>Technologien</vt:lpstr>
      <vt:lpstr>Frontend</vt:lpstr>
      <vt:lpstr>Architektur</vt:lpstr>
      <vt:lpstr>Technologien</vt:lpstr>
      <vt:lpstr>Technologien</vt:lpstr>
      <vt:lpstr>Systemdemo</vt:lpstr>
      <vt:lpstr>Besonderheiten</vt:lpstr>
      <vt:lpstr>Besonderheiten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Kino-Projekt: 1. Iteration</dc:title>
  <dc:creator>Mathis Neunzig</dc:creator>
  <cp:lastModifiedBy>Mathis Neunzig</cp:lastModifiedBy>
  <cp:revision>3</cp:revision>
  <dcterms:created xsi:type="dcterms:W3CDTF">2021-12-18T22:07:23Z</dcterms:created>
  <dcterms:modified xsi:type="dcterms:W3CDTF">2021-12-20T19:19:12Z</dcterms:modified>
</cp:coreProperties>
</file>