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4" r:id="rId2"/>
    <p:sldMasterId id="2147483728" r:id="rId3"/>
    <p:sldMasterId id="2147483746" r:id="rId4"/>
    <p:sldMasterId id="2147483764" r:id="rId5"/>
  </p:sldMasterIdLst>
  <p:notesMasterIdLst>
    <p:notesMasterId r:id="rId28"/>
  </p:notesMasterIdLst>
  <p:sldIdLst>
    <p:sldId id="256" r:id="rId6"/>
    <p:sldId id="257" r:id="rId7"/>
    <p:sldId id="258" r:id="rId8"/>
    <p:sldId id="259" r:id="rId9"/>
    <p:sldId id="284" r:id="rId10"/>
    <p:sldId id="283" r:id="rId11"/>
    <p:sldId id="261" r:id="rId12"/>
    <p:sldId id="278" r:id="rId13"/>
    <p:sldId id="264" r:id="rId14"/>
    <p:sldId id="265" r:id="rId15"/>
    <p:sldId id="279" r:id="rId16"/>
    <p:sldId id="280" r:id="rId17"/>
    <p:sldId id="268" r:id="rId18"/>
    <p:sldId id="285" r:id="rId19"/>
    <p:sldId id="281" r:id="rId20"/>
    <p:sldId id="282" r:id="rId21"/>
    <p:sldId id="270" r:id="rId22"/>
    <p:sldId id="272" r:id="rId23"/>
    <p:sldId id="273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s Neunzig" initials="MN" lastIdx="1" clrIdx="0">
    <p:extLst>
      <p:ext uri="{19B8F6BF-5375-455C-9EA6-DF929625EA0E}">
        <p15:presenceInfo xmlns:p15="http://schemas.microsoft.com/office/powerpoint/2012/main" userId="6d5b6f694cad6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9T17:57:25.53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B488-8B8F-4949-81B6-AFD38D7A48EC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7B891-1631-4E8B-B3CB-EB163853B0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8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Hi! Grüße von 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30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Tsawlen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88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2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Jost-</a:t>
            </a:r>
            <a:r>
              <a:rPr lang="de-DE" dirty="0" err="1"/>
              <a:t>Toomke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9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05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0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Marsl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0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7B891-1631-4E8B-B3CB-EB163853B05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18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2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58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86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8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48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32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32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2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1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862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7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62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45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66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63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16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2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94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7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362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203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69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355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034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26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0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912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297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1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37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743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81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727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151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52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77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99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403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276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772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331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732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447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87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337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07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288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9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212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096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458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758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30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629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368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471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50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8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29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086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195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015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194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2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9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37E1B-F8E4-4A6D-A9EC-9C4B5F08D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Kino-Projekt: 2. Iteration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78AE46-A389-4C10-A402-67DB95ACC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Gruppe 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D6AFDC-6E04-4008-AA8C-055F9A92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5" y="2641600"/>
            <a:ext cx="3960101" cy="11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C05E098-F000-4294-BC70-490C08E2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64" y="698500"/>
            <a:ext cx="4947767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155" y="810618"/>
            <a:ext cx="5303179" cy="153166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A3A156-35D2-4EE6-A4E2-760FC97734C3}"/>
              </a:ext>
            </a:extLst>
          </p:cNvPr>
          <p:cNvSpPr txBox="1"/>
          <p:nvPr/>
        </p:nvSpPr>
        <p:spPr>
          <a:xfrm>
            <a:off x="9735995" y="4469603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270454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155" y="810618"/>
            <a:ext cx="5303179" cy="1531668"/>
          </a:xfrm>
        </p:spPr>
        <p:txBody>
          <a:bodyPr/>
          <a:lstStyle/>
          <a:p>
            <a:r>
              <a:rPr lang="de-DE" dirty="0"/>
              <a:t>Sitzplan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AE2542-3C2C-48CB-9B4C-493900AD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38" y="1389960"/>
            <a:ext cx="5012604" cy="42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155" y="810618"/>
            <a:ext cx="5303179" cy="1531668"/>
          </a:xfrm>
        </p:spPr>
        <p:txBody>
          <a:bodyPr/>
          <a:lstStyle/>
          <a:p>
            <a:r>
              <a:rPr lang="de-DE" dirty="0"/>
              <a:t>Sitz buchen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779C85-AAF7-48FA-BA39-95753E6B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2803221"/>
            <a:ext cx="8188573" cy="26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0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F7F79-4E4D-4645-8E86-B1DFC93F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80426-E284-4640-811C-3651612E2B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in 1. Iteration</a:t>
            </a:r>
          </a:p>
          <a:p>
            <a:pPr lvl="1"/>
            <a:r>
              <a:rPr lang="de-DE" dirty="0"/>
              <a:t>Java Spring Boot</a:t>
            </a:r>
          </a:p>
          <a:p>
            <a:pPr lvl="2"/>
            <a:r>
              <a:rPr lang="de-DE" dirty="0"/>
              <a:t>Viele </a:t>
            </a:r>
            <a:r>
              <a:rPr lang="de-DE" dirty="0" err="1"/>
              <a:t>Dependencies</a:t>
            </a:r>
            <a:r>
              <a:rPr lang="de-DE" dirty="0"/>
              <a:t>, siehe Doku</a:t>
            </a:r>
          </a:p>
          <a:p>
            <a:pPr lvl="1"/>
            <a:r>
              <a:rPr lang="de-DE" dirty="0" err="1"/>
              <a:t>Jacoco</a:t>
            </a:r>
            <a:r>
              <a:rPr lang="de-DE" dirty="0"/>
              <a:t> &amp; </a:t>
            </a:r>
            <a:r>
              <a:rPr lang="de-DE" dirty="0" err="1"/>
              <a:t>CodeCov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Postman</a:t>
            </a:r>
          </a:p>
          <a:p>
            <a:pPr lvl="1"/>
            <a:r>
              <a:rPr lang="de-DE" dirty="0"/>
              <a:t>MS Azure (Hosting)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Actions (CI &amp; CD)</a:t>
            </a:r>
          </a:p>
          <a:p>
            <a:pPr lvl="1"/>
            <a:r>
              <a:rPr lang="de-DE" dirty="0"/>
              <a:t>Maria DB</a:t>
            </a:r>
          </a:p>
          <a:p>
            <a:pPr lvl="1"/>
            <a:r>
              <a:rPr lang="de-DE" dirty="0"/>
              <a:t>H2-in-memory-DB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B4040-3F3D-44EB-B392-F9AD55A196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Neu in 2. Iteration</a:t>
            </a:r>
          </a:p>
          <a:p>
            <a:pPr lvl="1"/>
            <a:r>
              <a:rPr lang="de-DE" dirty="0" err="1"/>
              <a:t>JavaMail</a:t>
            </a:r>
            <a:endParaRPr lang="de-DE" dirty="0"/>
          </a:p>
          <a:p>
            <a:pPr lvl="1"/>
            <a:r>
              <a:rPr lang="de-DE" dirty="0"/>
              <a:t>Adobe </a:t>
            </a:r>
            <a:r>
              <a:rPr lang="de-DE" dirty="0" err="1"/>
              <a:t>PDFBox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16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F7F79-4E4D-4645-8E86-B1DFC93F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80426-E284-4640-811C-3651612E2B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290 Tests</a:t>
            </a:r>
          </a:p>
          <a:p>
            <a:r>
              <a:rPr lang="de-DE" dirty="0"/>
              <a:t>Ziel: Coverage so hoch wie möglich</a:t>
            </a:r>
          </a:p>
          <a:p>
            <a:r>
              <a:rPr lang="de-DE" dirty="0"/>
              <a:t>Aktuell: 100%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281F5C3-93DD-429A-8B60-E51BE62F8E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780016"/>
            <a:ext cx="4824412" cy="306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5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Theo Ticket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4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D8731-4991-4319-A530-7EE943C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 Ticket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60D2B9-385F-4C3C-8292-A80C535E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Chatbot</a:t>
            </a:r>
          </a:p>
          <a:p>
            <a:r>
              <a:rPr lang="de-DE" dirty="0"/>
              <a:t>Hilft bei Suche</a:t>
            </a:r>
          </a:p>
          <a:p>
            <a:r>
              <a:rPr lang="de-DE" dirty="0"/>
              <a:t>Java Spring Boot</a:t>
            </a:r>
          </a:p>
          <a:p>
            <a:r>
              <a:rPr lang="de-DE" dirty="0"/>
              <a:t>Verarbeitet Query</a:t>
            </a:r>
          </a:p>
          <a:p>
            <a:pPr lvl="1"/>
            <a:r>
              <a:rPr lang="de-DE" dirty="0"/>
              <a:t>Schlagwörter</a:t>
            </a:r>
          </a:p>
          <a:p>
            <a:pPr lvl="1"/>
            <a:r>
              <a:rPr lang="de-DE" dirty="0"/>
              <a:t>Datenbankinhalt</a:t>
            </a:r>
          </a:p>
          <a:p>
            <a:pPr lvl="1"/>
            <a:r>
              <a:rPr lang="de-DE" dirty="0"/>
              <a:t>Nachrichtenarten (Datum, Zahl, String, Email, etc.)</a:t>
            </a:r>
          </a:p>
          <a:p>
            <a:r>
              <a:rPr lang="de-DE" dirty="0"/>
              <a:t>Bisher noch nicht alle Usereingaben unterstützt</a:t>
            </a:r>
          </a:p>
        </p:txBody>
      </p:sp>
    </p:spTree>
    <p:extLst>
      <p:ext uri="{BB962C8B-B14F-4D97-AF65-F5344CB8AC3E}">
        <p14:creationId xmlns:p14="http://schemas.microsoft.com/office/powerpoint/2010/main" val="304332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Keine alternative Textbeschreibung für dieses Bild vorhanden">
            <a:extLst>
              <a:ext uri="{FF2B5EF4-FFF2-40B4-BE49-F238E27FC236}">
                <a16:creationId xmlns:a16="http://schemas.microsoft.com/office/drawing/2014/main" id="{25EC4714-6EFD-460F-9915-E2FCAFF31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38" y="958912"/>
            <a:ext cx="3988153" cy="50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1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B1C091-FCBE-4FB4-A674-FFAB8D4E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94" y="1693333"/>
            <a:ext cx="5832551" cy="3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6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76492-D74E-4E71-8D82-2B3F879D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8F692-5988-49AC-8D08-337CADC2EC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Wie in 1. Iteration</a:t>
            </a:r>
          </a:p>
          <a:p>
            <a:pPr lvl="1"/>
            <a:r>
              <a:rPr lang="de-DE" dirty="0" err="1"/>
              <a:t>Typescript</a:t>
            </a:r>
            <a:endParaRPr lang="de-DE" dirty="0"/>
          </a:p>
          <a:p>
            <a:pPr lvl="1"/>
            <a:r>
              <a:rPr lang="de-DE" dirty="0" err="1"/>
              <a:t>React</a:t>
            </a:r>
            <a:endParaRPr lang="de-DE" dirty="0"/>
          </a:p>
          <a:p>
            <a:pPr lvl="1"/>
            <a:r>
              <a:rPr lang="de-DE" dirty="0" err="1"/>
              <a:t>React</a:t>
            </a:r>
            <a:r>
              <a:rPr lang="de-DE" dirty="0"/>
              <a:t>-Query</a:t>
            </a:r>
          </a:p>
          <a:p>
            <a:pPr lvl="1"/>
            <a:r>
              <a:rPr lang="de-DE" dirty="0" err="1"/>
              <a:t>React</a:t>
            </a:r>
            <a:r>
              <a:rPr lang="de-DE" dirty="0"/>
              <a:t>-Router-Dom</a:t>
            </a:r>
          </a:p>
          <a:p>
            <a:pPr lvl="1"/>
            <a:r>
              <a:rPr lang="de-DE" dirty="0"/>
              <a:t>MUI</a:t>
            </a:r>
          </a:p>
          <a:p>
            <a:pPr lvl="1"/>
            <a:r>
              <a:rPr lang="de-DE" dirty="0"/>
              <a:t>Draw.io (Mockups)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2208CD-3347-42E7-B10A-0E11DF5EB3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Planänderung</a:t>
            </a:r>
          </a:p>
          <a:p>
            <a:pPr lvl="1"/>
            <a:r>
              <a:rPr lang="de-DE" dirty="0"/>
              <a:t>Keine Frontend-Integrationstests</a:t>
            </a:r>
          </a:p>
          <a:p>
            <a:pPr lvl="1"/>
            <a:r>
              <a:rPr lang="de-DE" dirty="0" err="1"/>
              <a:t>Vercel</a:t>
            </a:r>
            <a:r>
              <a:rPr lang="de-DE" dirty="0"/>
              <a:t> statt MS Azure</a:t>
            </a:r>
          </a:p>
          <a:p>
            <a:pPr lvl="1"/>
            <a:r>
              <a:rPr lang="de-DE" dirty="0" err="1"/>
              <a:t>Vercel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311684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CCAAB-F75E-4247-B78F-723F5101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0951-A129-4DAB-89C4-07FE9145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 </a:t>
            </a:r>
          </a:p>
          <a:p>
            <a:r>
              <a:rPr lang="de-DE" dirty="0"/>
              <a:t>Modellierung</a:t>
            </a:r>
          </a:p>
          <a:p>
            <a:r>
              <a:rPr lang="de-DE" dirty="0"/>
              <a:t>Backend</a:t>
            </a:r>
          </a:p>
          <a:p>
            <a:r>
              <a:rPr lang="de-DE" dirty="0"/>
              <a:t>Theo Ticket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Systemdemo</a:t>
            </a:r>
          </a:p>
          <a:p>
            <a:r>
              <a:rPr lang="de-DE" dirty="0"/>
              <a:t>Besonderheiten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52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Systemdemo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8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Besonderheiten / Fazit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4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AF9EF-B0A9-4E3A-A98E-0EF947EC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/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0F1EB-69CF-4288-939C-971ADF63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Spezialisierung statt Generalisierung</a:t>
            </a:r>
          </a:p>
          <a:p>
            <a:r>
              <a:rPr lang="de-DE" dirty="0"/>
              <a:t>Kleine Details brauchen länger als grobe Features</a:t>
            </a:r>
          </a:p>
          <a:p>
            <a:pPr lvl="1"/>
            <a:r>
              <a:rPr lang="de-DE" dirty="0" err="1"/>
              <a:t>Customizable</a:t>
            </a:r>
            <a:r>
              <a:rPr lang="de-DE" dirty="0"/>
              <a:t> Sitzplan</a:t>
            </a:r>
          </a:p>
          <a:p>
            <a:pPr lvl="1"/>
            <a:r>
              <a:rPr lang="de-DE" dirty="0"/>
              <a:t>QR-Code generieren</a:t>
            </a:r>
          </a:p>
          <a:p>
            <a:pPr lvl="1"/>
            <a:r>
              <a:rPr lang="de-DE" dirty="0"/>
              <a:t>Emails mit schön gelayouteten PDF-Anhängen</a:t>
            </a:r>
          </a:p>
          <a:p>
            <a:r>
              <a:rPr lang="de-DE" dirty="0" err="1"/>
              <a:t>Vercel</a:t>
            </a:r>
            <a:r>
              <a:rPr lang="de-DE" dirty="0"/>
              <a:t> funktioniert fürs Frontend besser als Azure</a:t>
            </a:r>
          </a:p>
          <a:p>
            <a:r>
              <a:rPr lang="de-DE" dirty="0"/>
              <a:t>Bugfixen dauerte länger als geplant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50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95135-21D7-49D2-A251-21D87149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034AA-ADC1-4AD8-91A0-33555E38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 für 2. Iteration </a:t>
            </a:r>
          </a:p>
          <a:p>
            <a:pPr lvl="1"/>
            <a:r>
              <a:rPr lang="de-DE" dirty="0"/>
              <a:t>Schönes Frontend</a:t>
            </a:r>
          </a:p>
          <a:p>
            <a:pPr lvl="1"/>
            <a:r>
              <a:rPr lang="de-DE" dirty="0"/>
              <a:t>Wichtigste Sachen über Frontend anlegbar machen</a:t>
            </a:r>
          </a:p>
          <a:p>
            <a:pPr lvl="1"/>
            <a:r>
              <a:rPr lang="de-DE" dirty="0"/>
              <a:t>Userverwaltung</a:t>
            </a:r>
          </a:p>
          <a:p>
            <a:pPr lvl="1"/>
            <a:r>
              <a:rPr lang="de-DE" dirty="0"/>
              <a:t>Chatbot</a:t>
            </a:r>
          </a:p>
          <a:p>
            <a:pPr lvl="1"/>
            <a:r>
              <a:rPr lang="de-DE" dirty="0"/>
              <a:t>Sitzplan selber customizen</a:t>
            </a:r>
          </a:p>
        </p:txBody>
      </p:sp>
    </p:spTree>
    <p:extLst>
      <p:ext uri="{BB962C8B-B14F-4D97-AF65-F5344CB8AC3E}">
        <p14:creationId xmlns:p14="http://schemas.microsoft.com/office/powerpoint/2010/main" val="209372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95135-21D7-49D2-A251-21D87149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034AA-ADC1-4AD8-91A0-33555E38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Weiterhin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Neue Aufteilung der </a:t>
            </a:r>
            <a:r>
              <a:rPr lang="de-DE" dirty="0" err="1"/>
              <a:t>Repositories</a:t>
            </a:r>
            <a:endParaRPr lang="de-DE" dirty="0"/>
          </a:p>
          <a:p>
            <a:pPr lvl="1"/>
            <a:r>
              <a:rPr lang="de-DE" dirty="0"/>
              <a:t>Bisher:</a:t>
            </a:r>
          </a:p>
          <a:p>
            <a:pPr lvl="2"/>
            <a:r>
              <a:rPr lang="de-DE" dirty="0"/>
              <a:t>Backend</a:t>
            </a:r>
          </a:p>
          <a:p>
            <a:pPr lvl="2"/>
            <a:r>
              <a:rPr lang="de-DE" dirty="0"/>
              <a:t>Frontend</a:t>
            </a:r>
          </a:p>
          <a:p>
            <a:pPr lvl="2"/>
            <a:r>
              <a:rPr lang="de-DE" dirty="0"/>
              <a:t>Dokumentation</a:t>
            </a:r>
          </a:p>
          <a:p>
            <a:pPr lvl="1"/>
            <a:r>
              <a:rPr lang="de-DE" dirty="0"/>
              <a:t>Neu dazu:</a:t>
            </a:r>
          </a:p>
          <a:p>
            <a:pPr lvl="2"/>
            <a:r>
              <a:rPr lang="de-DE" dirty="0" err="1"/>
              <a:t>TheoTicket</a:t>
            </a:r>
            <a:endParaRPr lang="de-DE" dirty="0"/>
          </a:p>
          <a:p>
            <a:pPr lvl="2"/>
            <a:r>
              <a:rPr lang="de-DE" dirty="0"/>
              <a:t>Email-Templates</a:t>
            </a:r>
          </a:p>
        </p:txBody>
      </p:sp>
    </p:spTree>
    <p:extLst>
      <p:ext uri="{BB962C8B-B14F-4D97-AF65-F5344CB8AC3E}">
        <p14:creationId xmlns:p14="http://schemas.microsoft.com/office/powerpoint/2010/main" val="234696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F7F79-4E4D-4645-8E86-B1DFC93F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80426-E284-4640-811C-3651612E2B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Wie in 1. Iteration</a:t>
            </a:r>
          </a:p>
          <a:p>
            <a:pPr lvl="1"/>
            <a:r>
              <a:rPr lang="de-DE" dirty="0"/>
              <a:t>Filme suchen</a:t>
            </a:r>
          </a:p>
          <a:p>
            <a:pPr lvl="1"/>
            <a:r>
              <a:rPr lang="de-DE" dirty="0"/>
              <a:t>Vorstellungen auswählen</a:t>
            </a:r>
          </a:p>
          <a:p>
            <a:pPr lvl="1"/>
            <a:r>
              <a:rPr lang="de-DE" dirty="0"/>
              <a:t>Tickets buchen</a:t>
            </a:r>
          </a:p>
          <a:p>
            <a:pPr lvl="1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B4040-3F3D-44EB-B392-F9AD55A1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600" y="2603500"/>
            <a:ext cx="5220208" cy="363643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Neu in 2. Iteration</a:t>
            </a:r>
          </a:p>
          <a:p>
            <a:pPr lvl="1"/>
            <a:r>
              <a:rPr lang="de-DE" dirty="0"/>
              <a:t>User anlegen und verwalten</a:t>
            </a:r>
          </a:p>
          <a:p>
            <a:pPr lvl="1"/>
            <a:r>
              <a:rPr lang="de-DE" dirty="0"/>
              <a:t>Verpflegung online zum Ticket buchen</a:t>
            </a:r>
          </a:p>
          <a:p>
            <a:pPr lvl="1"/>
            <a:r>
              <a:rPr lang="de-DE" dirty="0"/>
              <a:t>Emails für Buchungen, Registrierung, etc.</a:t>
            </a:r>
          </a:p>
          <a:p>
            <a:pPr lvl="1"/>
            <a:r>
              <a:rPr lang="de-DE" dirty="0"/>
              <a:t>Reviews &amp; Ratings schreiben</a:t>
            </a:r>
          </a:p>
          <a:p>
            <a:pPr lvl="1"/>
            <a:r>
              <a:rPr lang="de-DE" dirty="0"/>
              <a:t>Tickets (QR Code) einscannen und validieren</a:t>
            </a:r>
          </a:p>
          <a:p>
            <a:pPr lvl="1"/>
            <a:r>
              <a:rPr lang="de-DE" dirty="0"/>
              <a:t>Chatbot</a:t>
            </a:r>
          </a:p>
          <a:p>
            <a:pPr lvl="1"/>
            <a:r>
              <a:rPr lang="de-DE" dirty="0"/>
              <a:t>ADMIN: Filme anlegen</a:t>
            </a:r>
          </a:p>
          <a:p>
            <a:pPr lvl="1"/>
            <a:r>
              <a:rPr lang="de-DE" dirty="0"/>
              <a:t>ADMIN: Vorstellungen anlegen</a:t>
            </a:r>
          </a:p>
          <a:p>
            <a:pPr lvl="1"/>
            <a:r>
              <a:rPr lang="de-DE" dirty="0"/>
              <a:t>ADMIN: Sitzpläne zeichnen</a:t>
            </a:r>
          </a:p>
          <a:p>
            <a:pPr lvl="1"/>
            <a:r>
              <a:rPr lang="de-DE" dirty="0"/>
              <a:t>ADMIN: News &amp; Events anlegen</a:t>
            </a:r>
          </a:p>
        </p:txBody>
      </p:sp>
    </p:spTree>
    <p:extLst>
      <p:ext uri="{BB962C8B-B14F-4D97-AF65-F5344CB8AC3E}">
        <p14:creationId xmlns:p14="http://schemas.microsoft.com/office/powerpoint/2010/main" val="70843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55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A0A2C-9BE7-4BF1-88A3-C7B65FEA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Walking Skeleton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90B9B2-92F5-46E1-8DC5-48280C48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erfüllt</a:t>
            </a:r>
          </a:p>
          <a:p>
            <a:pPr lvl="1"/>
            <a:r>
              <a:rPr lang="de-DE" dirty="0"/>
              <a:t>Extra Kassensystem für Karl Kasse</a:t>
            </a:r>
          </a:p>
          <a:p>
            <a:pPr lvl="1"/>
            <a:r>
              <a:rPr lang="de-DE" dirty="0"/>
              <a:t>Sortierung nach Standort</a:t>
            </a:r>
          </a:p>
          <a:p>
            <a:r>
              <a:rPr lang="de-DE" dirty="0"/>
              <a:t>Neu dazu</a:t>
            </a:r>
          </a:p>
          <a:p>
            <a:pPr lvl="1"/>
            <a:r>
              <a:rPr lang="de-DE" dirty="0"/>
              <a:t>Geblockte Tickets sehen</a:t>
            </a:r>
          </a:p>
          <a:p>
            <a:pPr lvl="1"/>
            <a:r>
              <a:rPr lang="de-DE" dirty="0"/>
              <a:t>Keine Doppelbuchungen</a:t>
            </a:r>
          </a:p>
          <a:p>
            <a:pPr lvl="1"/>
            <a:r>
              <a:rPr lang="de-DE" dirty="0"/>
              <a:t>Viele Tickets auf einmal buchen</a:t>
            </a:r>
          </a:p>
          <a:p>
            <a:r>
              <a:rPr lang="de-DE" dirty="0"/>
              <a:t>Weiteres siehe Doku</a:t>
            </a:r>
          </a:p>
        </p:txBody>
      </p:sp>
    </p:spTree>
    <p:extLst>
      <p:ext uri="{BB962C8B-B14F-4D97-AF65-F5344CB8AC3E}">
        <p14:creationId xmlns:p14="http://schemas.microsoft.com/office/powerpoint/2010/main" val="336200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38977-638D-40A2-AA71-98E25DCA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463D-534E-491E-9822-575FECF14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75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3.xml><?xml version="1.0" encoding="utf-8"?>
<a:theme xmlns:a="http://schemas.openxmlformats.org/drawingml/2006/main" name="3_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4.xml><?xml version="1.0" encoding="utf-8"?>
<a:theme xmlns:a="http://schemas.openxmlformats.org/drawingml/2006/main" name="2_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5.xml><?xml version="1.0" encoding="utf-8"?>
<a:theme xmlns:a="http://schemas.openxmlformats.org/drawingml/2006/main" name="4_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Ion-Lila</Template>
  <TotalTime>0</TotalTime>
  <Words>330</Words>
  <Application>Microsoft Office PowerPoint</Application>
  <PresentationFormat>Breitbild</PresentationFormat>
  <Paragraphs>128</Paragraphs>
  <Slides>22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Ion-Sitzungssaal</vt:lpstr>
      <vt:lpstr>1_Ion-Sitzungssaal</vt:lpstr>
      <vt:lpstr>3_Ion-Sitzungssaal</vt:lpstr>
      <vt:lpstr>2_Ion-Sitzungssaal</vt:lpstr>
      <vt:lpstr>4_Ion-Sitzungssaal</vt:lpstr>
      <vt:lpstr>Kino-Projekt: 2. Iteration</vt:lpstr>
      <vt:lpstr>Agenda</vt:lpstr>
      <vt:lpstr>Grundlagen</vt:lpstr>
      <vt:lpstr>Planung</vt:lpstr>
      <vt:lpstr>Arbeitsweise</vt:lpstr>
      <vt:lpstr>Funktionen</vt:lpstr>
      <vt:lpstr>Modellierung</vt:lpstr>
      <vt:lpstr>Walking Skeleton</vt:lpstr>
      <vt:lpstr>Backend</vt:lpstr>
      <vt:lpstr>Architektur</vt:lpstr>
      <vt:lpstr>Sitzplan</vt:lpstr>
      <vt:lpstr>Sitz buchen</vt:lpstr>
      <vt:lpstr>Technologien</vt:lpstr>
      <vt:lpstr>Code Tests</vt:lpstr>
      <vt:lpstr>Theo Ticket</vt:lpstr>
      <vt:lpstr>Theo Ticket</vt:lpstr>
      <vt:lpstr>Frontend</vt:lpstr>
      <vt:lpstr>Architektur</vt:lpstr>
      <vt:lpstr>Technologien</vt:lpstr>
      <vt:lpstr>Systemdemo</vt:lpstr>
      <vt:lpstr>Besonderheiten / Fazit</vt:lpstr>
      <vt:lpstr>Besonderheiten /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Kino-Projekt: 1. Iteration</dc:title>
  <dc:creator>Mathis Neunzig</dc:creator>
  <cp:lastModifiedBy>Mathis Neunzig</cp:lastModifiedBy>
  <cp:revision>8</cp:revision>
  <dcterms:created xsi:type="dcterms:W3CDTF">2021-12-18T22:07:23Z</dcterms:created>
  <dcterms:modified xsi:type="dcterms:W3CDTF">2022-02-07T13:41:58Z</dcterms:modified>
</cp:coreProperties>
</file>