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p:restoredTop sz="95801"/>
  </p:normalViewPr>
  <p:slideViewPr>
    <p:cSldViewPr snapToGrid="0" snapToObjects="1">
      <p:cViewPr varScale="1">
        <p:scale>
          <a:sx n="111" d="100"/>
          <a:sy n="111" d="100"/>
        </p:scale>
        <p:origin x="9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93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07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8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64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82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74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42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93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21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3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6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28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980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1566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33" r:id="rId4"/>
    <p:sldLayoutId id="2147483734" r:id="rId5"/>
    <p:sldLayoutId id="2147483735" r:id="rId6"/>
    <p:sldLayoutId id="2147483736" r:id="rId7"/>
    <p:sldLayoutId id="2147483737" r:id="rId8"/>
    <p:sldLayoutId id="2147483738" r:id="rId9"/>
    <p:sldLayoutId id="2147483739" r:id="rId10"/>
    <p:sldLayoutId id="2147483746"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drbailey13.github.io/IntuitiveBanana/index.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rBailey13/IntuitiveBanana"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drbailey13.github.io/IntuitiveBanana/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srcRect t="505" b="14268"/>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4947701" y="3496574"/>
            <a:ext cx="6436104" cy="1052422"/>
          </a:xfrm>
        </p:spPr>
        <p:txBody>
          <a:bodyPr>
            <a:normAutofit/>
          </a:bodyPr>
          <a:lstStyle/>
          <a:p>
            <a:pPr algn="l"/>
            <a:r>
              <a:rPr lang="en-US" sz="4400" dirty="0">
                <a:latin typeface="Calibri" panose="020F0502020204030204" pitchFamily="34" charset="0"/>
                <a:cs typeface="Calibri" panose="020F0502020204030204" pitchFamily="34" charset="0"/>
              </a:rPr>
              <a:t>Intuitive Banana</a:t>
            </a: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4947701" y="4548996"/>
            <a:ext cx="6436104" cy="534838"/>
          </a:xfrm>
        </p:spPr>
        <p:txBody>
          <a:bodyPr>
            <a:normAutofit/>
          </a:bodyPr>
          <a:lstStyle/>
          <a:p>
            <a:pPr algn="l"/>
            <a:r>
              <a:rPr lang="en-US" sz="1800" dirty="0">
                <a:solidFill>
                  <a:srgbClr val="35C39E"/>
                </a:solidFill>
                <a:latin typeface="Calibri" panose="020F0502020204030204" pitchFamily="34" charset="0"/>
                <a:cs typeface="Calibri" panose="020F0502020204030204" pitchFamily="34" charset="0"/>
              </a:rPr>
              <a:t>A multifunctional web-based music application</a:t>
            </a:r>
          </a:p>
        </p:txBody>
      </p:sp>
    </p:spTree>
    <p:extLst>
      <p:ext uri="{BB962C8B-B14F-4D97-AF65-F5344CB8AC3E}">
        <p14:creationId xmlns:p14="http://schemas.microsoft.com/office/powerpoint/2010/main" val="366893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Elevator Pitch</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Intuitive Banana is a multifunctional web-based music application, which allows you to search your favorite artists, follow trending musicians and trending songs on Billboard, read up on the most recent music news per genre, check out local concerts and follow a link to buy tickets. Go to our search page and enter your favorite artist to see information and find links to your favorite songs. Navigate to our Music News page to select a genre. This will pull up the most recent music news based on your selection. Finally, head over to our featured artists page, to see the top 5 trending songs from Billboard, check out our Featured Musician, and find Charlotte based concerts and where to buy tickets.</a:t>
            </a:r>
          </a:p>
        </p:txBody>
      </p:sp>
    </p:spTree>
    <p:extLst>
      <p:ext uri="{BB962C8B-B14F-4D97-AF65-F5344CB8AC3E}">
        <p14:creationId xmlns:p14="http://schemas.microsoft.com/office/powerpoint/2010/main" val="4201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Concept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fontScale="92500" lnSpcReduction="2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Description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Our web application integrates user input to pull from 3 API’s to populate a user interface on 4 pages.</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Motivation for Development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Our team loves music and we want to share this love with others. </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Story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As a music enthusiast new or classic music is frustrating, I want to cross reference videos, music and lyrics together to learn about new musicians and all related content, so that I can stay informed about trending or popular new music.</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Given I am a music enthusiast, when I search for artists or lyric, then I should receive content specific to my search referencing songs, news and concerts.</a:t>
            </a:r>
          </a:p>
        </p:txBody>
      </p:sp>
    </p:spTree>
    <p:extLst>
      <p:ext uri="{BB962C8B-B14F-4D97-AF65-F5344CB8AC3E}">
        <p14:creationId xmlns:p14="http://schemas.microsoft.com/office/powerpoint/2010/main" val="37727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Process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Technologies Used</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 Design Framework</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Ticketmaster</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Audio DB</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New York Times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Breakdown of Tasks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Great collaboration across all tasks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Challenges</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and working with branches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Successes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Designing with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65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Contributions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fontScale="92500" lnSpcReduction="1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Adam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Audio DB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Search Page form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Modal Design</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Ticketmaster API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Featured Artist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Logo Design </a:t>
            </a:r>
          </a:p>
          <a:p>
            <a:pPr marL="285750" indent="-285750" defTabSz="457200">
              <a:buClr>
                <a:schemeClr val="tx2"/>
              </a:buClr>
              <a:buSzPct val="70000"/>
              <a:buFont typeface="Arial" panose="020B0604020202020204" pitchFamily="34" charset="0"/>
              <a:buChar char="•"/>
            </a:pPr>
            <a:r>
              <a:rPr lang="en-US" sz="28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DeVante</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Dealing with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Headaches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HTML and CSS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Featured Artist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Logo Design</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Music News by Genre Page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NY Times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HTML and CSS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Modal Design</a:t>
            </a:r>
          </a:p>
        </p:txBody>
      </p:sp>
    </p:spTree>
    <p:extLst>
      <p:ext uri="{BB962C8B-B14F-4D97-AF65-F5344CB8AC3E}">
        <p14:creationId xmlns:p14="http://schemas.microsoft.com/office/powerpoint/2010/main" val="121215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Demo</a:t>
            </a:r>
            <a:endParaRPr lang="en-US" dirty="0">
              <a:solidFill>
                <a:schemeClr val="tx1"/>
              </a:solidFill>
              <a:latin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1370693" y="3773489"/>
            <a:ext cx="9440034" cy="1049867"/>
          </a:xfrm>
        </p:spPr>
        <p:txBody>
          <a:bodyPr>
            <a:normAutofit/>
          </a:bodyPr>
          <a:lstStyle/>
          <a:p>
            <a:r>
              <a:rPr lang="en-US" dirty="0">
                <a:latin typeface="Calibri" panose="020F0502020204030204" pitchFamily="34" charset="0"/>
                <a:cs typeface="Calibri" panose="020F0502020204030204" pitchFamily="34" charset="0"/>
              </a:rPr>
              <a:t>A multifunctional web-based music application</a:t>
            </a:r>
          </a:p>
        </p:txBody>
      </p:sp>
    </p:spTree>
    <p:extLst>
      <p:ext uri="{BB962C8B-B14F-4D97-AF65-F5344CB8AC3E}">
        <p14:creationId xmlns:p14="http://schemas.microsoft.com/office/powerpoint/2010/main" val="31835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Future Development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Artists album links which display song on the album</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Artist’s Biographical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Display ticket pricing </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Functionality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Play songs in the application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Play YouTube links in application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Pull Ticketmaster information based on IPO location</a:t>
            </a:r>
          </a:p>
          <a:p>
            <a:pPr marL="285750" indent="-285750" defTabSz="457200">
              <a:buClr>
                <a:schemeClr val="tx2"/>
              </a:buClr>
              <a:buSzPct val="70000"/>
              <a:buFont typeface="Arial" panose="020B0604020202020204" pitchFamily="34" charset="0"/>
              <a:buChar char="•"/>
            </a:pP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45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Links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 Repo URL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https://github.com/DrBailey13/IntuitiveBanana</a:t>
            </a:r>
            <a:endPar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Deployed URL </a:t>
            </a:r>
          </a:p>
          <a:p>
            <a:pPr marL="742950" lvl="1" indent="-285750" defTabSz="457200">
              <a:buClr>
                <a:schemeClr val="tx2"/>
              </a:buClr>
              <a:buSzPct val="70000"/>
              <a:buFont typeface="Arial" panose="020B0604020202020204" pitchFamily="34" charset="0"/>
              <a:buChar char="•"/>
            </a:pPr>
            <a:r>
              <a:rPr lang="en-US" dirty="0">
                <a:solidFill>
                  <a:schemeClr val="bg1">
                    <a:lumMod val="50000"/>
                    <a:lumOff val="50000"/>
                  </a:schemeClr>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https://drbailey13.github.io/IntuitiveBanana/index.html</a:t>
            </a:r>
            <a:endParaRPr lang="en-US" dirty="0">
              <a:solidFill>
                <a:schemeClr val="bg1">
                  <a:lumMod val="50000"/>
                  <a:lumOff val="50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37798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A41"/>
      </a:dk2>
      <a:lt2>
        <a:srgbClr val="E2E8E4"/>
      </a:lt2>
      <a:accent1>
        <a:srgbClr val="C34DA3"/>
      </a:accent1>
      <a:accent2>
        <a:srgbClr val="A03BB1"/>
      </a:accent2>
      <a:accent3>
        <a:srgbClr val="814DC3"/>
      </a:accent3>
      <a:accent4>
        <a:srgbClr val="5B59BD"/>
      </a:accent4>
      <a:accent5>
        <a:srgbClr val="4D7BC3"/>
      </a:accent5>
      <a:accent6>
        <a:srgbClr val="3B9BB1"/>
      </a:accent6>
      <a:hlink>
        <a:srgbClr val="677ECC"/>
      </a:hlink>
      <a:folHlink>
        <a:srgbClr val="82828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1301</TotalTime>
  <Words>418</Words>
  <Application>Microsoft Macintosh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Calisto MT</vt:lpstr>
      <vt:lpstr>Wingdings 2</vt:lpstr>
      <vt:lpstr>SlateVTI</vt:lpstr>
      <vt:lpstr>Intuitive Banana</vt:lpstr>
      <vt:lpstr>Elevator Pitch</vt:lpstr>
      <vt:lpstr>Concept</vt:lpstr>
      <vt:lpstr>Process</vt:lpstr>
      <vt:lpstr>Contributions</vt:lpstr>
      <vt:lpstr>Demo</vt:lpstr>
      <vt:lpstr>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Intuitive Banana</dc:title>
  <dc:creator>Cory Marshman</dc:creator>
  <cp:lastModifiedBy>Cory Marshman</cp:lastModifiedBy>
  <cp:revision>6</cp:revision>
  <dcterms:created xsi:type="dcterms:W3CDTF">2019-12-04T02:00:14Z</dcterms:created>
  <dcterms:modified xsi:type="dcterms:W3CDTF">2019-12-04T23:44:19Z</dcterms:modified>
</cp:coreProperties>
</file>