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9"/>
    <p:restoredTop sz="95801"/>
  </p:normalViewPr>
  <p:slideViewPr>
    <p:cSldViewPr snapToGrid="0" snapToObjects="1">
      <p:cViewPr varScale="1">
        <p:scale>
          <a:sx n="98" d="100"/>
          <a:sy n="98"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drbailey13.github.io/IntuitiveBanana/index.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rBailey13/IntuitiveBanana"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drbailey13.github.io/IntuitiveBanana/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dirty="0">
                <a:latin typeface="Calibri" panose="020F0502020204030204" pitchFamily="34" charset="0"/>
                <a:cs typeface="Calibri" panose="020F0502020204030204" pitchFamily="34" charset="0"/>
              </a:rPr>
              <a:t>Intuitive Banana</a:t>
            </a: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music application</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Intuitive Banana is a multifunctional web-based music application, which allows you to search your favorite artists, follow trending musicians and trending songs on Billboard, read up on the most recent music news per genre, check out local concerts and follow a link to buy tickets. Go to our search page and enter your favorite artist to see information and find links to your favorite songs. Navigate to our Music News page to select a genre. This will pull up the most recent music news based on your selection. Finally, head over to our featured artists page, to see the top 5 trending songs from Billboard, check out our Featured Musician, and find Charlotte based concerts and where to buy tickets.</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92500" lnSpcReduction="2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web application integrates user input to pull from 3 API’s to populate a user interface on 4 pages.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Motivation for Development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team loves music and we want to share this love with others. </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As a music enthusiast new or classic music is frustrating, I want to cross reference videos, music and lyrics together to learn about new musicians and all related content, so that I can stay informed about trending or popular new music.</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Given I am a music enthusiast, when I search for artists or lyric, then I should receive content specific to my search referencing songs, news and concerts.</a:t>
            </a: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New York Times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and working with branches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Designing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Adam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Search Page form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 </a:t>
            </a:r>
          </a:p>
          <a:p>
            <a:pPr marL="285750" indent="-285750" defTabSz="457200">
              <a:buClr>
                <a:schemeClr val="tx2"/>
              </a:buClr>
              <a:buSzPct val="70000"/>
              <a:buFont typeface="Arial" panose="020B0604020202020204" pitchFamily="34" charset="0"/>
              <a:buChar char="•"/>
            </a:pPr>
            <a:r>
              <a:rPr lang="en-US" sz="28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DeVante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Dealing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Headaches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Music News by Genre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NY Times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Demo</a:t>
            </a:r>
            <a:endParaRPr lang="en-US"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album links which display song on the album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Biographical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ticket pricing </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songs in the application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YouTube links in application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Pull Ticketmaster information based on IPO location</a:t>
            </a:r>
          </a:p>
          <a:p>
            <a:pPr marL="285750" indent="-285750" defTabSz="457200">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6161419"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https://github.com/DrBailey13/IntuitiveBanana</a:t>
            </a:r>
            <a:endPar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dirty="0">
                <a:solidFill>
                  <a:schemeClr val="bg1">
                    <a:lumMod val="50000"/>
                    <a:lumOff val="50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https://drbailey13.github.io/IntuitiveBanana/index.html</a:t>
            </a:r>
            <a:endParaRPr lang="en-US" dirty="0">
              <a:solidFill>
                <a:schemeClr val="bg1">
                  <a:lumMod val="50000"/>
                  <a:lumOff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3779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rPr>
              <a:t>Questions?</a:t>
            </a:r>
          </a:p>
        </p:txBody>
      </p:sp>
    </p:spTree>
    <p:extLst>
      <p:ext uri="{BB962C8B-B14F-4D97-AF65-F5344CB8AC3E}">
        <p14:creationId xmlns:p14="http://schemas.microsoft.com/office/powerpoint/2010/main" val="940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1302</TotalTime>
  <Words>415</Words>
  <Application>Microsoft Macintosh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Calisto MT</vt:lpstr>
      <vt:lpstr>Wingdings 2</vt:lpstr>
      <vt:lpstr>SlateVTI</vt:lpstr>
      <vt:lpstr>Intuitive Banana</vt:lpstr>
      <vt:lpstr>Elevator Pitch</vt:lpstr>
      <vt:lpstr>Concept</vt:lpstr>
      <vt:lpstr>Process</vt:lpstr>
      <vt:lpstr>Contributions</vt:lpstr>
      <vt:lpstr>Demo</vt:lpstr>
      <vt:lpstr>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7</cp:revision>
  <dcterms:created xsi:type="dcterms:W3CDTF">2019-12-04T02:00:14Z</dcterms:created>
  <dcterms:modified xsi:type="dcterms:W3CDTF">2019-12-05T00:17:58Z</dcterms:modified>
</cp:coreProperties>
</file>