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C8B68-A2C5-45F6-9F49-43F0305947DB}" type="datetimeFigureOut">
              <a:rPr lang="en-GB" smtClean="0"/>
              <a:t>16/04/2013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C42A8-EFF8-411E-8003-14C2C4FE9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42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D9F12-72A1-43E2-893A-1A5C5E681EC6}" type="slidenum">
              <a:rPr lang="en-GB"/>
              <a:pPr/>
              <a:t>1</a:t>
            </a:fld>
            <a:endParaRPr lang="en-GB"/>
          </a:p>
        </p:txBody>
      </p:sp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38-0F13-4D48-B691-4D90E2121F2F}" type="datetimeFigureOut">
              <a:rPr lang="en-GB" smtClean="0"/>
              <a:t>16/04/2013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7E6-B581-4666-AE65-D5144658F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19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38-0F13-4D48-B691-4D90E2121F2F}" type="datetimeFigureOut">
              <a:rPr lang="en-GB" smtClean="0"/>
              <a:t>16/04/2013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7E6-B581-4666-AE65-D5144658F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28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38-0F13-4D48-B691-4D90E2121F2F}" type="datetimeFigureOut">
              <a:rPr lang="en-GB" smtClean="0"/>
              <a:t>16/04/2013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7E6-B581-4666-AE65-D5144658F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00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38-0F13-4D48-B691-4D90E2121F2F}" type="datetimeFigureOut">
              <a:rPr lang="en-GB" smtClean="0"/>
              <a:t>16/04/2013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7E6-B581-4666-AE65-D5144658F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38-0F13-4D48-B691-4D90E2121F2F}" type="datetimeFigureOut">
              <a:rPr lang="en-GB" smtClean="0"/>
              <a:t>16/04/2013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7E6-B581-4666-AE65-D5144658F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3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38-0F13-4D48-B691-4D90E2121F2F}" type="datetimeFigureOut">
              <a:rPr lang="en-GB" smtClean="0"/>
              <a:t>16/04/2013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7E6-B581-4666-AE65-D5144658F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3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38-0F13-4D48-B691-4D90E2121F2F}" type="datetimeFigureOut">
              <a:rPr lang="en-GB" smtClean="0"/>
              <a:t>16/04/2013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7E6-B581-4666-AE65-D5144658F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23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38-0F13-4D48-B691-4D90E2121F2F}" type="datetimeFigureOut">
              <a:rPr lang="en-GB" smtClean="0"/>
              <a:t>16/04/2013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7E6-B581-4666-AE65-D5144658F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7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38-0F13-4D48-B691-4D90E2121F2F}" type="datetimeFigureOut">
              <a:rPr lang="en-GB" smtClean="0"/>
              <a:t>16/04/2013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7E6-B581-4666-AE65-D5144658F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44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38-0F13-4D48-B691-4D90E2121F2F}" type="datetimeFigureOut">
              <a:rPr lang="en-GB" smtClean="0"/>
              <a:t>16/04/2013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7E6-B581-4666-AE65-D5144658F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7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938-0F13-4D48-B691-4D90E2121F2F}" type="datetimeFigureOut">
              <a:rPr lang="en-GB" smtClean="0"/>
              <a:t>16/04/2013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7E6-B581-4666-AE65-D5144658F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3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4B938-0F13-4D48-B691-4D90E2121F2F}" type="datetimeFigureOut">
              <a:rPr lang="en-GB" smtClean="0"/>
              <a:t>16/04/2013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F7E6-B581-4666-AE65-D5144658F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60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5364088" y="1477198"/>
            <a:ext cx="3527425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 smtClean="0"/>
              <a:t>FLITE solution </a:t>
            </a:r>
            <a:r>
              <a:rPr lang="en-GB" dirty="0"/>
              <a:t>file </a:t>
            </a:r>
            <a:r>
              <a:rPr lang="en-GB" dirty="0" smtClean="0"/>
              <a:t>format  </a:t>
            </a:r>
            <a:r>
              <a:rPr lang="en-GB" dirty="0"/>
              <a:t>(.</a:t>
            </a:r>
            <a:r>
              <a:rPr lang="en-GB" dirty="0" err="1"/>
              <a:t>unk</a:t>
            </a:r>
            <a:r>
              <a:rPr lang="en-GB" dirty="0"/>
              <a:t>)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51520" y="260648"/>
            <a:ext cx="4832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dirty="0"/>
              <a:t>open( </a:t>
            </a:r>
            <a:r>
              <a:rPr lang="en-GB" dirty="0" err="1"/>
              <a:t>inp</a:t>
            </a:r>
            <a:r>
              <a:rPr lang="en-GB" dirty="0"/>
              <a:t>, file=‘</a:t>
            </a:r>
            <a:r>
              <a:rPr lang="en-GB" dirty="0" err="1"/>
              <a:t>case.unk</a:t>
            </a:r>
            <a:r>
              <a:rPr lang="en-GB" dirty="0"/>
              <a:t>’, form=‘unformatted’)</a:t>
            </a:r>
          </a:p>
          <a:p>
            <a:endParaRPr lang="en-GB" dirty="0"/>
          </a:p>
          <a:p>
            <a:r>
              <a:rPr lang="en-GB" dirty="0"/>
              <a:t>read(</a:t>
            </a:r>
            <a:r>
              <a:rPr lang="en-GB" dirty="0" err="1"/>
              <a:t>inp</a:t>
            </a:r>
            <a:r>
              <a:rPr lang="en-GB" dirty="0"/>
              <a:t>)  </a:t>
            </a:r>
            <a:r>
              <a:rPr lang="en-GB" dirty="0" err="1"/>
              <a:t>numNodes</a:t>
            </a:r>
            <a:endParaRPr lang="en-GB" dirty="0"/>
          </a:p>
          <a:p>
            <a:r>
              <a:rPr lang="en-GB" dirty="0"/>
              <a:t>read(</a:t>
            </a:r>
            <a:r>
              <a:rPr lang="en-GB" dirty="0" err="1"/>
              <a:t>inp</a:t>
            </a:r>
            <a:r>
              <a:rPr lang="en-GB" dirty="0"/>
              <a:t>)  ((</a:t>
            </a:r>
            <a:r>
              <a:rPr lang="en-GB" dirty="0" err="1"/>
              <a:t>unk</a:t>
            </a:r>
            <a:r>
              <a:rPr lang="en-GB" dirty="0"/>
              <a:t>(</a:t>
            </a:r>
            <a:r>
              <a:rPr lang="en-GB" dirty="0" err="1"/>
              <a:t>in,ip</a:t>
            </a:r>
            <a:r>
              <a:rPr lang="en-GB" dirty="0"/>
              <a:t>),</a:t>
            </a:r>
            <a:r>
              <a:rPr lang="en-GB" dirty="0" err="1"/>
              <a:t>ip</a:t>
            </a:r>
            <a:r>
              <a:rPr lang="en-GB" dirty="0"/>
              <a:t>=1,numNodes),in=1,5)</a:t>
            </a:r>
          </a:p>
          <a:p>
            <a:endParaRPr lang="en-GB" dirty="0"/>
          </a:p>
          <a:p>
            <a:r>
              <a:rPr lang="en-GB" dirty="0"/>
              <a:t>close(</a:t>
            </a:r>
            <a:r>
              <a:rPr lang="en-GB" dirty="0" err="1"/>
              <a:t>inp</a:t>
            </a:r>
            <a:r>
              <a:rPr lang="en-GB" dirty="0"/>
              <a:t>)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372200" y="6309320"/>
            <a:ext cx="2695128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 smtClean="0"/>
              <a:t>FLITE mesh format  (.</a:t>
            </a:r>
            <a:r>
              <a:rPr lang="en-GB" dirty="0" err="1" smtClean="0"/>
              <a:t>plt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7504" y="4217020"/>
            <a:ext cx="78488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dirty="0"/>
              <a:t>open( </a:t>
            </a:r>
            <a:r>
              <a:rPr lang="en-GB" dirty="0" err="1"/>
              <a:t>inp</a:t>
            </a:r>
            <a:r>
              <a:rPr lang="en-GB" dirty="0"/>
              <a:t>, file=‘</a:t>
            </a:r>
            <a:r>
              <a:rPr lang="en-GB" dirty="0" err="1" smtClean="0"/>
              <a:t>case.plt</a:t>
            </a:r>
            <a:r>
              <a:rPr lang="en-GB" dirty="0" smtClean="0"/>
              <a:t>’, </a:t>
            </a:r>
            <a:r>
              <a:rPr lang="en-GB" dirty="0"/>
              <a:t>form=‘unformatted’)</a:t>
            </a:r>
          </a:p>
          <a:p>
            <a:endParaRPr lang="en-GB" dirty="0"/>
          </a:p>
          <a:p>
            <a:r>
              <a:rPr lang="en-GB" dirty="0"/>
              <a:t>read(</a:t>
            </a:r>
            <a:r>
              <a:rPr lang="en-GB" dirty="0" err="1"/>
              <a:t>inp</a:t>
            </a:r>
            <a:r>
              <a:rPr lang="en-GB" dirty="0"/>
              <a:t>)  </a:t>
            </a:r>
            <a:r>
              <a:rPr lang="en-GB" dirty="0" err="1" smtClean="0"/>
              <a:t>numElem</a:t>
            </a:r>
            <a:r>
              <a:rPr lang="en-GB" dirty="0" smtClean="0"/>
              <a:t>, </a:t>
            </a:r>
            <a:r>
              <a:rPr lang="en-GB" dirty="0" err="1" smtClean="0"/>
              <a:t>numNodes</a:t>
            </a:r>
            <a:r>
              <a:rPr lang="en-GB" dirty="0" smtClean="0"/>
              <a:t>, </a:t>
            </a:r>
            <a:r>
              <a:rPr lang="en-GB" dirty="0" err="1" smtClean="0"/>
              <a:t>numBoundFace</a:t>
            </a:r>
            <a:endParaRPr lang="en-GB" dirty="0"/>
          </a:p>
          <a:p>
            <a:r>
              <a:rPr lang="en-GB" dirty="0"/>
              <a:t>read(</a:t>
            </a:r>
            <a:r>
              <a:rPr lang="en-GB" dirty="0" err="1"/>
              <a:t>inp</a:t>
            </a:r>
            <a:r>
              <a:rPr lang="en-GB" dirty="0"/>
              <a:t>)  </a:t>
            </a:r>
            <a:r>
              <a:rPr lang="en-GB" dirty="0" smtClean="0"/>
              <a:t>((</a:t>
            </a:r>
            <a:r>
              <a:rPr lang="en-GB" dirty="0" err="1" smtClean="0"/>
              <a:t>iel</a:t>
            </a:r>
            <a:r>
              <a:rPr lang="en-GB" dirty="0" smtClean="0"/>
              <a:t>(</a:t>
            </a:r>
            <a:r>
              <a:rPr lang="en-GB" dirty="0" err="1" smtClean="0"/>
              <a:t>in,ie</a:t>
            </a:r>
            <a:r>
              <a:rPr lang="en-GB" dirty="0" smtClean="0"/>
              <a:t>),</a:t>
            </a:r>
            <a:r>
              <a:rPr lang="en-GB" dirty="0" err="1" smtClean="0"/>
              <a:t>ie</a:t>
            </a:r>
            <a:r>
              <a:rPr lang="en-GB" dirty="0" smtClean="0"/>
              <a:t>=1,numElem),in=1,4)</a:t>
            </a:r>
            <a:endParaRPr lang="en-GB" dirty="0"/>
          </a:p>
          <a:p>
            <a:r>
              <a:rPr lang="en-GB" dirty="0"/>
              <a:t>r</a:t>
            </a:r>
            <a:r>
              <a:rPr lang="en-GB" dirty="0" smtClean="0"/>
              <a:t>ead(</a:t>
            </a:r>
            <a:r>
              <a:rPr lang="en-GB" dirty="0" err="1" smtClean="0"/>
              <a:t>inp</a:t>
            </a:r>
            <a:r>
              <a:rPr lang="en-GB" dirty="0" smtClean="0"/>
              <a:t>) ((</a:t>
            </a:r>
            <a:r>
              <a:rPr lang="en-GB" dirty="0" err="1" smtClean="0"/>
              <a:t>coor</a:t>
            </a:r>
            <a:r>
              <a:rPr lang="en-GB" dirty="0" smtClean="0"/>
              <a:t>(</a:t>
            </a:r>
            <a:r>
              <a:rPr lang="en-GB" dirty="0" err="1" smtClean="0"/>
              <a:t>in,ip</a:t>
            </a:r>
            <a:r>
              <a:rPr lang="en-GB" dirty="0" smtClean="0"/>
              <a:t>),</a:t>
            </a:r>
            <a:r>
              <a:rPr lang="en-GB" dirty="0" err="1" smtClean="0"/>
              <a:t>ip</a:t>
            </a:r>
            <a:r>
              <a:rPr lang="en-GB" dirty="0" smtClean="0"/>
              <a:t>=1,numNodes),in=1,3)</a:t>
            </a:r>
          </a:p>
          <a:p>
            <a:r>
              <a:rPr lang="en-GB" dirty="0"/>
              <a:t>r</a:t>
            </a:r>
            <a:r>
              <a:rPr lang="en-GB" dirty="0" smtClean="0"/>
              <a:t>ead(</a:t>
            </a:r>
            <a:r>
              <a:rPr lang="en-GB" dirty="0" err="1" smtClean="0"/>
              <a:t>inp</a:t>
            </a:r>
            <a:r>
              <a:rPr lang="en-GB" dirty="0" smtClean="0"/>
              <a:t>) ((</a:t>
            </a:r>
            <a:r>
              <a:rPr lang="en-GB" dirty="0" err="1" smtClean="0"/>
              <a:t>iface</a:t>
            </a:r>
            <a:r>
              <a:rPr lang="en-GB" dirty="0" smtClean="0"/>
              <a:t>(</a:t>
            </a:r>
            <a:r>
              <a:rPr lang="en-GB" dirty="0" err="1" smtClean="0"/>
              <a:t>in,it</a:t>
            </a:r>
            <a:r>
              <a:rPr lang="en-GB" dirty="0" smtClean="0"/>
              <a:t>),it=1,numBoundFace),in=1,5)</a:t>
            </a:r>
          </a:p>
          <a:p>
            <a:endParaRPr lang="en-GB" dirty="0"/>
          </a:p>
          <a:p>
            <a:r>
              <a:rPr lang="en-GB" dirty="0"/>
              <a:t>close(</a:t>
            </a:r>
            <a:r>
              <a:rPr lang="en-GB" dirty="0" err="1"/>
              <a:t>inp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72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Swansea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 Evans</dc:creator>
  <cp:lastModifiedBy>BJ Evans</cp:lastModifiedBy>
  <cp:revision>2</cp:revision>
  <dcterms:created xsi:type="dcterms:W3CDTF">2013-04-16T07:32:32Z</dcterms:created>
  <dcterms:modified xsi:type="dcterms:W3CDTF">2013-04-16T07:33:47Z</dcterms:modified>
</cp:coreProperties>
</file>