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58" r:id="rId5"/>
    <p:sldId id="263" r:id="rId6"/>
    <p:sldId id="259" r:id="rId7"/>
    <p:sldId id="264" r:id="rId8"/>
    <p:sldId id="265"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B26FE-6992-CA4F-A280-5A6F31E0B587}" v="26" dt="2023-11-27T14:11:19.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4"/>
    <p:restoredTop sz="81516"/>
  </p:normalViewPr>
  <p:slideViewPr>
    <p:cSldViewPr snapToGrid="0">
      <p:cViewPr varScale="1">
        <p:scale>
          <a:sx n="94" d="100"/>
          <a:sy n="94" d="100"/>
        </p:scale>
        <p:origin x="1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Groß" userId="3d746e8e-d45d-40c0-9e65-0ef779aa9883" providerId="ADAL" clId="{7DE5860E-F8E1-ED44-B836-610E0E4EAFC8}"/>
    <pc:docChg chg="undo custSel addSld delSld modSld sldOrd">
      <pc:chgData name="Benjamin Groß" userId="3d746e8e-d45d-40c0-9e65-0ef779aa9883" providerId="ADAL" clId="{7DE5860E-F8E1-ED44-B836-610E0E4EAFC8}" dt="2023-11-15T12:34:33.986" v="739" actId="14826"/>
      <pc:docMkLst>
        <pc:docMk/>
      </pc:docMkLst>
      <pc:sldChg chg="addSp modSp mod">
        <pc:chgData name="Benjamin Groß" userId="3d746e8e-d45d-40c0-9e65-0ef779aa9883" providerId="ADAL" clId="{7DE5860E-F8E1-ED44-B836-610E0E4EAFC8}" dt="2023-11-15T10:10:54.593" v="734" actId="20577"/>
        <pc:sldMkLst>
          <pc:docMk/>
          <pc:sldMk cId="1969484844" sldId="256"/>
        </pc:sldMkLst>
        <pc:spChg chg="mod">
          <ac:chgData name="Benjamin Groß" userId="3d746e8e-d45d-40c0-9e65-0ef779aa9883" providerId="ADAL" clId="{7DE5860E-F8E1-ED44-B836-610E0E4EAFC8}" dt="2023-11-15T09:28:08.111" v="222" actId="14100"/>
          <ac:spMkLst>
            <pc:docMk/>
            <pc:sldMk cId="1969484844" sldId="256"/>
            <ac:spMk id="3" creationId="{EF60C560-A109-435A-44B8-60D48E6B335C}"/>
          </ac:spMkLst>
        </pc:spChg>
        <pc:spChg chg="add mod">
          <ac:chgData name="Benjamin Groß" userId="3d746e8e-d45d-40c0-9e65-0ef779aa9883" providerId="ADAL" clId="{7DE5860E-F8E1-ED44-B836-610E0E4EAFC8}" dt="2023-11-15T10:10:54.593" v="734" actId="20577"/>
          <ac:spMkLst>
            <pc:docMk/>
            <pc:sldMk cId="1969484844" sldId="256"/>
            <ac:spMk id="6" creationId="{1AB8685E-7BED-FD4C-C272-EC74ED408B22}"/>
          </ac:spMkLst>
        </pc:spChg>
        <pc:picChg chg="mod">
          <ac:chgData name="Benjamin Groß" userId="3d746e8e-d45d-40c0-9e65-0ef779aa9883" providerId="ADAL" clId="{7DE5860E-F8E1-ED44-B836-610E0E4EAFC8}" dt="2023-11-15T09:29:38.580" v="261" actId="1076"/>
          <ac:picMkLst>
            <pc:docMk/>
            <pc:sldMk cId="1969484844" sldId="256"/>
            <ac:picMk id="5" creationId="{931FA4DD-3784-74D1-FBF0-DE7AB06DD642}"/>
          </ac:picMkLst>
        </pc:picChg>
      </pc:sldChg>
      <pc:sldChg chg="modSp mod">
        <pc:chgData name="Benjamin Groß" userId="3d746e8e-d45d-40c0-9e65-0ef779aa9883" providerId="ADAL" clId="{7DE5860E-F8E1-ED44-B836-610E0E4EAFC8}" dt="2023-11-15T09:48:03.728" v="689" actId="20577"/>
        <pc:sldMkLst>
          <pc:docMk/>
          <pc:sldMk cId="3648478267" sldId="257"/>
        </pc:sldMkLst>
        <pc:spChg chg="mod">
          <ac:chgData name="Benjamin Groß" userId="3d746e8e-d45d-40c0-9e65-0ef779aa9883" providerId="ADAL" clId="{7DE5860E-F8E1-ED44-B836-610E0E4EAFC8}" dt="2023-11-15T09:48:03.728" v="689" actId="20577"/>
          <ac:spMkLst>
            <pc:docMk/>
            <pc:sldMk cId="3648478267" sldId="257"/>
            <ac:spMk id="3" creationId="{1CCBC605-9467-F6D7-5381-7B17954F18E0}"/>
          </ac:spMkLst>
        </pc:spChg>
      </pc:sldChg>
      <pc:sldChg chg="modSp">
        <pc:chgData name="Benjamin Groß" userId="3d746e8e-d45d-40c0-9e65-0ef779aa9883" providerId="ADAL" clId="{7DE5860E-F8E1-ED44-B836-610E0E4EAFC8}" dt="2023-11-15T12:33:54.267" v="736" actId="14826"/>
        <pc:sldMkLst>
          <pc:docMk/>
          <pc:sldMk cId="1812051347" sldId="258"/>
        </pc:sldMkLst>
        <pc:picChg chg="mod">
          <ac:chgData name="Benjamin Groß" userId="3d746e8e-d45d-40c0-9e65-0ef779aa9883" providerId="ADAL" clId="{7DE5860E-F8E1-ED44-B836-610E0E4EAFC8}" dt="2023-11-15T12:33:54.267" v="736" actId="14826"/>
          <ac:picMkLst>
            <pc:docMk/>
            <pc:sldMk cId="1812051347" sldId="258"/>
            <ac:picMk id="4" creationId="{60A4EFFF-E60D-2DB6-597D-238CF0E96AFB}"/>
          </ac:picMkLst>
        </pc:picChg>
      </pc:sldChg>
      <pc:sldChg chg="modSp">
        <pc:chgData name="Benjamin Groß" userId="3d746e8e-d45d-40c0-9e65-0ef779aa9883" providerId="ADAL" clId="{7DE5860E-F8E1-ED44-B836-610E0E4EAFC8}" dt="2023-11-15T12:34:33.986" v="739" actId="14826"/>
        <pc:sldMkLst>
          <pc:docMk/>
          <pc:sldMk cId="1911799501" sldId="259"/>
        </pc:sldMkLst>
        <pc:picChg chg="mod">
          <ac:chgData name="Benjamin Groß" userId="3d746e8e-d45d-40c0-9e65-0ef779aa9883" providerId="ADAL" clId="{7DE5860E-F8E1-ED44-B836-610E0E4EAFC8}" dt="2023-11-15T12:34:33.986" v="739" actId="14826"/>
          <ac:picMkLst>
            <pc:docMk/>
            <pc:sldMk cId="1911799501" sldId="259"/>
            <ac:picMk id="5" creationId="{49274CDA-E17B-08D0-4322-DE579984EC37}"/>
          </ac:picMkLst>
        </pc:picChg>
      </pc:sldChg>
      <pc:sldChg chg="modSp del mod">
        <pc:chgData name="Benjamin Groß" userId="3d746e8e-d45d-40c0-9e65-0ef779aa9883" providerId="ADAL" clId="{7DE5860E-F8E1-ED44-B836-610E0E4EAFC8}" dt="2023-11-14T12:51:48.847" v="125" actId="2696"/>
        <pc:sldMkLst>
          <pc:docMk/>
          <pc:sldMk cId="1095284518" sldId="260"/>
        </pc:sldMkLst>
        <pc:spChg chg="mod">
          <ac:chgData name="Benjamin Groß" userId="3d746e8e-d45d-40c0-9e65-0ef779aa9883" providerId="ADAL" clId="{7DE5860E-F8E1-ED44-B836-610E0E4EAFC8}" dt="2023-11-14T12:40:22.227" v="110" actId="255"/>
          <ac:spMkLst>
            <pc:docMk/>
            <pc:sldMk cId="1095284518" sldId="260"/>
            <ac:spMk id="2" creationId="{831D858A-5605-EF95-33CF-D68785F67E35}"/>
          </ac:spMkLst>
        </pc:spChg>
        <pc:picChg chg="mod">
          <ac:chgData name="Benjamin Groß" userId="3d746e8e-d45d-40c0-9e65-0ef779aa9883" providerId="ADAL" clId="{7DE5860E-F8E1-ED44-B836-610E0E4EAFC8}" dt="2023-11-14T12:50:15.289" v="115" actId="1076"/>
          <ac:picMkLst>
            <pc:docMk/>
            <pc:sldMk cId="1095284518" sldId="260"/>
            <ac:picMk id="5" creationId="{3B8713F0-0E4C-BEA9-4A93-F1CFF01383E4}"/>
          </ac:picMkLst>
        </pc:picChg>
      </pc:sldChg>
      <pc:sldChg chg="modSp del mod">
        <pc:chgData name="Benjamin Groß" userId="3d746e8e-d45d-40c0-9e65-0ef779aa9883" providerId="ADAL" clId="{7DE5860E-F8E1-ED44-B836-610E0E4EAFC8}" dt="2023-11-15T09:33:44.533" v="366" actId="2696"/>
        <pc:sldMkLst>
          <pc:docMk/>
          <pc:sldMk cId="1382908834" sldId="261"/>
        </pc:sldMkLst>
        <pc:spChg chg="mod">
          <ac:chgData name="Benjamin Groß" userId="3d746e8e-d45d-40c0-9e65-0ef779aa9883" providerId="ADAL" clId="{7DE5860E-F8E1-ED44-B836-610E0E4EAFC8}" dt="2023-11-14T12:52:50.919" v="131" actId="114"/>
          <ac:spMkLst>
            <pc:docMk/>
            <pc:sldMk cId="1382908834" sldId="261"/>
            <ac:spMk id="3" creationId="{A37E0867-C722-EFE3-CA17-CF9514C812A4}"/>
          </ac:spMkLst>
        </pc:spChg>
      </pc:sldChg>
      <pc:sldChg chg="addSp modSp mod">
        <pc:chgData name="Benjamin Groß" userId="3d746e8e-d45d-40c0-9e65-0ef779aa9883" providerId="ADAL" clId="{7DE5860E-F8E1-ED44-B836-610E0E4EAFC8}" dt="2023-11-15T09:43:06.058" v="614" actId="1036"/>
        <pc:sldMkLst>
          <pc:docMk/>
          <pc:sldMk cId="1246568741" sldId="262"/>
        </pc:sldMkLst>
        <pc:spChg chg="mod">
          <ac:chgData name="Benjamin Groß" userId="3d746e8e-d45d-40c0-9e65-0ef779aa9883" providerId="ADAL" clId="{7DE5860E-F8E1-ED44-B836-610E0E4EAFC8}" dt="2023-11-15T09:41:35.366" v="536" actId="2711"/>
          <ac:spMkLst>
            <pc:docMk/>
            <pc:sldMk cId="1246568741" sldId="262"/>
            <ac:spMk id="3" creationId="{C38AD858-F523-26B3-32A8-196EFFED1732}"/>
          </ac:spMkLst>
        </pc:spChg>
        <pc:spChg chg="add mod">
          <ac:chgData name="Benjamin Groß" userId="3d746e8e-d45d-40c0-9e65-0ef779aa9883" providerId="ADAL" clId="{7DE5860E-F8E1-ED44-B836-610E0E4EAFC8}" dt="2023-11-15T09:43:06.058" v="614" actId="1036"/>
          <ac:spMkLst>
            <pc:docMk/>
            <pc:sldMk cId="1246568741" sldId="262"/>
            <ac:spMk id="4" creationId="{18F8301B-08E9-0A45-4E66-6DDF268E36AE}"/>
          </ac:spMkLst>
        </pc:spChg>
      </pc:sldChg>
      <pc:sldChg chg="addSp modSp mod">
        <pc:chgData name="Benjamin Groß" userId="3d746e8e-d45d-40c0-9e65-0ef779aa9883" providerId="ADAL" clId="{7DE5860E-F8E1-ED44-B836-610E0E4EAFC8}" dt="2023-11-15T09:43:45.206" v="634" actId="1035"/>
        <pc:sldMkLst>
          <pc:docMk/>
          <pc:sldMk cId="2398586704" sldId="263"/>
        </pc:sldMkLst>
        <pc:spChg chg="mod">
          <ac:chgData name="Benjamin Groß" userId="3d746e8e-d45d-40c0-9e65-0ef779aa9883" providerId="ADAL" clId="{7DE5860E-F8E1-ED44-B836-610E0E4EAFC8}" dt="2023-11-15T09:41:12.079" v="535" actId="114"/>
          <ac:spMkLst>
            <pc:docMk/>
            <pc:sldMk cId="2398586704" sldId="263"/>
            <ac:spMk id="3" creationId="{6405905B-C5EF-DB4F-9D34-5149A7C53173}"/>
          </ac:spMkLst>
        </pc:spChg>
        <pc:spChg chg="add mod">
          <ac:chgData name="Benjamin Groß" userId="3d746e8e-d45d-40c0-9e65-0ef779aa9883" providerId="ADAL" clId="{7DE5860E-F8E1-ED44-B836-610E0E4EAFC8}" dt="2023-11-15T09:43:45.206" v="634" actId="1035"/>
          <ac:spMkLst>
            <pc:docMk/>
            <pc:sldMk cId="2398586704" sldId="263"/>
            <ac:spMk id="4" creationId="{C44AF4CE-4442-6C80-6B36-451032D4A8F1}"/>
          </ac:spMkLst>
        </pc:spChg>
        <pc:spChg chg="mod">
          <ac:chgData name="Benjamin Groß" userId="3d746e8e-d45d-40c0-9e65-0ef779aa9883" providerId="ADAL" clId="{7DE5860E-F8E1-ED44-B836-610E0E4EAFC8}" dt="2023-11-15T09:38:55.073" v="509" actId="404"/>
          <ac:spMkLst>
            <pc:docMk/>
            <pc:sldMk cId="2398586704" sldId="263"/>
            <ac:spMk id="6" creationId="{89C1FF5C-AF47-E542-793A-D10CA8145F08}"/>
          </ac:spMkLst>
        </pc:spChg>
      </pc:sldChg>
      <pc:sldChg chg="addSp delSp modSp add mod setBg delDesignElem">
        <pc:chgData name="Benjamin Groß" userId="3d746e8e-d45d-40c0-9e65-0ef779aa9883" providerId="ADAL" clId="{7DE5860E-F8E1-ED44-B836-610E0E4EAFC8}" dt="2023-11-15T12:34:05.930" v="737" actId="14826"/>
        <pc:sldMkLst>
          <pc:docMk/>
          <pc:sldMk cId="822281270" sldId="264"/>
        </pc:sldMkLst>
        <pc:spChg chg="mod">
          <ac:chgData name="Benjamin Groß" userId="3d746e8e-d45d-40c0-9e65-0ef779aa9883" providerId="ADAL" clId="{7DE5860E-F8E1-ED44-B836-610E0E4EAFC8}" dt="2023-11-15T09:54:21.128" v="691" actId="20577"/>
          <ac:spMkLst>
            <pc:docMk/>
            <pc:sldMk cId="822281270" sldId="264"/>
            <ac:spMk id="2" creationId="{831D858A-5605-EF95-33CF-D68785F67E35}"/>
          </ac:spMkLst>
        </pc:spChg>
        <pc:spChg chg="add">
          <ac:chgData name="Benjamin Groß" userId="3d746e8e-d45d-40c0-9e65-0ef779aa9883" providerId="ADAL" clId="{7DE5860E-F8E1-ED44-B836-610E0E4EAFC8}" dt="2023-11-14T12:39:24.782" v="103" actId="26606"/>
          <ac:spMkLst>
            <pc:docMk/>
            <pc:sldMk cId="822281270" sldId="264"/>
            <ac:spMk id="7" creationId="{7ED7575E-88D2-B771-681D-46A7E55415DD}"/>
          </ac:spMkLst>
        </pc:spChg>
        <pc:spChg chg="add del">
          <ac:chgData name="Benjamin Groß" userId="3d746e8e-d45d-40c0-9e65-0ef779aa9883" providerId="ADAL" clId="{7DE5860E-F8E1-ED44-B836-610E0E4EAFC8}" dt="2023-11-14T12:39:28.619" v="104" actId="478"/>
          <ac:spMkLst>
            <pc:docMk/>
            <pc:sldMk cId="822281270" sldId="264"/>
            <ac:spMk id="9" creationId="{ADE5A49C-B0EB-68F3-7EE6-154A19A7A635}"/>
          </ac:spMkLst>
        </pc:spChg>
        <pc:spChg chg="del">
          <ac:chgData name="Benjamin Groß" userId="3d746e8e-d45d-40c0-9e65-0ef779aa9883" providerId="ADAL" clId="{7DE5860E-F8E1-ED44-B836-610E0E4EAFC8}" dt="2023-11-14T12:35:13.660" v="99"/>
          <ac:spMkLst>
            <pc:docMk/>
            <pc:sldMk cId="822281270" sldId="264"/>
            <ac:spMk id="10" creationId="{B9D7E975-9161-4F2D-AC53-69E1912F6B5D}"/>
          </ac:spMkLst>
        </pc:spChg>
        <pc:spChg chg="del">
          <ac:chgData name="Benjamin Groß" userId="3d746e8e-d45d-40c0-9e65-0ef779aa9883" providerId="ADAL" clId="{7DE5860E-F8E1-ED44-B836-610E0E4EAFC8}" dt="2023-11-14T12:35:13.660" v="99"/>
          <ac:spMkLst>
            <pc:docMk/>
            <pc:sldMk cId="822281270" sldId="264"/>
            <ac:spMk id="12" creationId="{827DC2C4-B485-428A-BF4A-472D2967F47F}"/>
          </ac:spMkLst>
        </pc:spChg>
        <pc:spChg chg="del">
          <ac:chgData name="Benjamin Groß" userId="3d746e8e-d45d-40c0-9e65-0ef779aa9883" providerId="ADAL" clId="{7DE5860E-F8E1-ED44-B836-610E0E4EAFC8}" dt="2023-11-14T12:35:13.660" v="99"/>
          <ac:spMkLst>
            <pc:docMk/>
            <pc:sldMk cId="822281270" sldId="264"/>
            <ac:spMk id="14" creationId="{463E6235-1649-4B47-9862-4026FC473B6F}"/>
          </ac:spMkLst>
        </pc:spChg>
        <pc:picChg chg="mod ord">
          <ac:chgData name="Benjamin Groß" userId="3d746e8e-d45d-40c0-9e65-0ef779aa9883" providerId="ADAL" clId="{7DE5860E-F8E1-ED44-B836-610E0E4EAFC8}" dt="2023-11-15T12:34:05.930" v="737" actId="14826"/>
          <ac:picMkLst>
            <pc:docMk/>
            <pc:sldMk cId="822281270" sldId="264"/>
            <ac:picMk id="5" creationId="{3B8713F0-0E4C-BEA9-4A93-F1CFF01383E4}"/>
          </ac:picMkLst>
        </pc:picChg>
        <pc:cxnChg chg="add">
          <ac:chgData name="Benjamin Groß" userId="3d746e8e-d45d-40c0-9e65-0ef779aa9883" providerId="ADAL" clId="{7DE5860E-F8E1-ED44-B836-610E0E4EAFC8}" dt="2023-11-14T12:39:24.782" v="103" actId="26606"/>
          <ac:cxnSpMkLst>
            <pc:docMk/>
            <pc:sldMk cId="822281270" sldId="264"/>
            <ac:cxnSpMk id="8" creationId="{249EDD1B-F94D-B4E6-ACAA-566B9A26FDE3}"/>
          </ac:cxnSpMkLst>
        </pc:cxnChg>
      </pc:sldChg>
      <pc:sldChg chg="delSp modSp add del ord setBg delDesignElem">
        <pc:chgData name="Benjamin Groß" userId="3d746e8e-d45d-40c0-9e65-0ef779aa9883" providerId="ADAL" clId="{7DE5860E-F8E1-ED44-B836-610E0E4EAFC8}" dt="2023-11-14T12:51:33.043" v="122" actId="2696"/>
        <pc:sldMkLst>
          <pc:docMk/>
          <pc:sldMk cId="2682158575" sldId="265"/>
        </pc:sldMkLst>
        <pc:spChg chg="del">
          <ac:chgData name="Benjamin Groß" userId="3d746e8e-d45d-40c0-9e65-0ef779aa9883" providerId="ADAL" clId="{7DE5860E-F8E1-ED44-B836-610E0E4EAFC8}" dt="2023-11-14T12:50:40.286" v="117"/>
          <ac:spMkLst>
            <pc:docMk/>
            <pc:sldMk cId="2682158575" sldId="265"/>
            <ac:spMk id="7" creationId="{7ED7575E-88D2-B771-681D-46A7E55415DD}"/>
          </ac:spMkLst>
        </pc:spChg>
        <pc:picChg chg="mod">
          <ac:chgData name="Benjamin Groß" userId="3d746e8e-d45d-40c0-9e65-0ef779aa9883" providerId="ADAL" clId="{7DE5860E-F8E1-ED44-B836-610E0E4EAFC8}" dt="2023-11-14T12:51:14.203" v="120" actId="14826"/>
          <ac:picMkLst>
            <pc:docMk/>
            <pc:sldMk cId="2682158575" sldId="265"/>
            <ac:picMk id="5" creationId="{3B8713F0-0E4C-BEA9-4A93-F1CFF01383E4}"/>
          </ac:picMkLst>
        </pc:picChg>
        <pc:cxnChg chg="del">
          <ac:chgData name="Benjamin Groß" userId="3d746e8e-d45d-40c0-9e65-0ef779aa9883" providerId="ADAL" clId="{7DE5860E-F8E1-ED44-B836-610E0E4EAFC8}" dt="2023-11-14T12:50:40.286" v="117"/>
          <ac:cxnSpMkLst>
            <pc:docMk/>
            <pc:sldMk cId="2682158575" sldId="265"/>
            <ac:cxnSpMk id="8" creationId="{249EDD1B-F94D-B4E6-ACAA-566B9A26FDE3}"/>
          </ac:cxnSpMkLst>
        </pc:cxnChg>
      </pc:sldChg>
      <pc:sldChg chg="modSp add mod">
        <pc:chgData name="Benjamin Groß" userId="3d746e8e-d45d-40c0-9e65-0ef779aa9883" providerId="ADAL" clId="{7DE5860E-F8E1-ED44-B836-610E0E4EAFC8}" dt="2023-11-15T12:34:17.404" v="738" actId="14826"/>
        <pc:sldMkLst>
          <pc:docMk/>
          <pc:sldMk cId="3008087795" sldId="265"/>
        </pc:sldMkLst>
        <pc:spChg chg="mod">
          <ac:chgData name="Benjamin Groß" userId="3d746e8e-d45d-40c0-9e65-0ef779aa9883" providerId="ADAL" clId="{7DE5860E-F8E1-ED44-B836-610E0E4EAFC8}" dt="2023-11-15T09:54:57.308" v="733" actId="20577"/>
          <ac:spMkLst>
            <pc:docMk/>
            <pc:sldMk cId="3008087795" sldId="265"/>
            <ac:spMk id="2" creationId="{831D858A-5605-EF95-33CF-D68785F67E35}"/>
          </ac:spMkLst>
        </pc:spChg>
        <pc:picChg chg="mod">
          <ac:chgData name="Benjamin Groß" userId="3d746e8e-d45d-40c0-9e65-0ef779aa9883" providerId="ADAL" clId="{7DE5860E-F8E1-ED44-B836-610E0E4EAFC8}" dt="2023-11-15T12:34:17.404" v="738" actId="14826"/>
          <ac:picMkLst>
            <pc:docMk/>
            <pc:sldMk cId="3008087795" sldId="265"/>
            <ac:picMk id="5" creationId="{3B8713F0-0E4C-BEA9-4A93-F1CFF01383E4}"/>
          </ac:picMkLst>
        </pc:picChg>
      </pc:sldChg>
    </pc:docChg>
  </pc:docChgLst>
  <pc:docChgLst>
    <pc:chgData name="Benjamin Groß" userId="3d746e8e-d45d-40c0-9e65-0ef779aa9883" providerId="ADAL" clId="{2572267A-74A3-0F46-81D1-4C174F8BBE13}"/>
    <pc:docChg chg="undo custSel addSld delSld modSld sldOrd">
      <pc:chgData name="Benjamin Groß" userId="3d746e8e-d45d-40c0-9e65-0ef779aa9883" providerId="ADAL" clId="{2572267A-74A3-0F46-81D1-4C174F8BBE13}" dt="2023-11-10T13:28:55.894" v="514" actId="20577"/>
      <pc:docMkLst>
        <pc:docMk/>
      </pc:docMkLst>
      <pc:sldChg chg="addSp modSp mod setBg">
        <pc:chgData name="Benjamin Groß" userId="3d746e8e-d45d-40c0-9e65-0ef779aa9883" providerId="ADAL" clId="{2572267A-74A3-0F46-81D1-4C174F8BBE13}" dt="2023-11-10T13:28:41.189" v="512" actId="313"/>
        <pc:sldMkLst>
          <pc:docMk/>
          <pc:sldMk cId="3648478267" sldId="257"/>
        </pc:sldMkLst>
        <pc:spChg chg="mod">
          <ac:chgData name="Benjamin Groß" userId="3d746e8e-d45d-40c0-9e65-0ef779aa9883" providerId="ADAL" clId="{2572267A-74A3-0F46-81D1-4C174F8BBE13}" dt="2023-11-10T13:28:36.784" v="509" actId="20577"/>
          <ac:spMkLst>
            <pc:docMk/>
            <pc:sldMk cId="3648478267" sldId="257"/>
            <ac:spMk id="2" creationId="{8FBDB45C-8EBF-4B9E-DAA3-38D3CE604CFB}"/>
          </ac:spMkLst>
        </pc:spChg>
        <pc:spChg chg="mod">
          <ac:chgData name="Benjamin Groß" userId="3d746e8e-d45d-40c0-9e65-0ef779aa9883" providerId="ADAL" clId="{2572267A-74A3-0F46-81D1-4C174F8BBE13}" dt="2023-11-10T13:28:41.189" v="512" actId="313"/>
          <ac:spMkLst>
            <pc:docMk/>
            <pc:sldMk cId="3648478267" sldId="257"/>
            <ac:spMk id="3" creationId="{1CCBC605-9467-F6D7-5381-7B17954F18E0}"/>
          </ac:spMkLst>
        </pc:spChg>
        <pc:spChg chg="add">
          <ac:chgData name="Benjamin Groß" userId="3d746e8e-d45d-40c0-9e65-0ef779aa9883" providerId="ADAL" clId="{2572267A-74A3-0F46-81D1-4C174F8BBE13}" dt="2023-11-10T11:42:07.758" v="282" actId="26606"/>
          <ac:spMkLst>
            <pc:docMk/>
            <pc:sldMk cId="3648478267" sldId="257"/>
            <ac:spMk id="8" creationId="{DBF61EA3-B236-439E-9C0B-340980D56BEE}"/>
          </ac:spMkLst>
        </pc:spChg>
        <pc:spChg chg="add">
          <ac:chgData name="Benjamin Groß" userId="3d746e8e-d45d-40c0-9e65-0ef779aa9883" providerId="ADAL" clId="{2572267A-74A3-0F46-81D1-4C174F8BBE13}" dt="2023-11-10T11:42:07.758" v="282" actId="26606"/>
          <ac:spMkLst>
            <pc:docMk/>
            <pc:sldMk cId="3648478267" sldId="257"/>
            <ac:spMk id="14" creationId="{E659831F-0D9A-4C63-9EBB-8435B85A440F}"/>
          </ac:spMkLst>
        </pc:spChg>
        <pc:grpChg chg="add">
          <ac:chgData name="Benjamin Groß" userId="3d746e8e-d45d-40c0-9e65-0ef779aa9883" providerId="ADAL" clId="{2572267A-74A3-0F46-81D1-4C174F8BBE13}" dt="2023-11-10T11:42:07.758" v="282" actId="26606"/>
          <ac:grpSpMkLst>
            <pc:docMk/>
            <pc:sldMk cId="3648478267" sldId="257"/>
            <ac:grpSpMk id="10" creationId="{28FAF094-D087-493F-8DF9-A486C2D6BBAA}"/>
          </ac:grpSpMkLst>
        </pc:grpChg>
      </pc:sldChg>
      <pc:sldChg chg="addSp delSp modSp mod setBg addAnim delAnim">
        <pc:chgData name="Benjamin Groß" userId="3d746e8e-d45d-40c0-9e65-0ef779aa9883" providerId="ADAL" clId="{2572267A-74A3-0F46-81D1-4C174F8BBE13}" dt="2023-11-10T13:27:27.357" v="506" actId="1076"/>
        <pc:sldMkLst>
          <pc:docMk/>
          <pc:sldMk cId="1812051347" sldId="258"/>
        </pc:sldMkLst>
        <pc:spChg chg="mod ord">
          <ac:chgData name="Benjamin Groß" userId="3d746e8e-d45d-40c0-9e65-0ef779aa9883" providerId="ADAL" clId="{2572267A-74A3-0F46-81D1-4C174F8BBE13}" dt="2023-11-10T13:18:43.485" v="365" actId="20577"/>
          <ac:spMkLst>
            <pc:docMk/>
            <pc:sldMk cId="1812051347" sldId="258"/>
            <ac:spMk id="2" creationId="{831D858A-5605-EF95-33CF-D68785F67E35}"/>
          </ac:spMkLst>
        </pc:spChg>
        <pc:spChg chg="del">
          <ac:chgData name="Benjamin Groß" userId="3d746e8e-d45d-40c0-9e65-0ef779aa9883" providerId="ADAL" clId="{2572267A-74A3-0F46-81D1-4C174F8BBE13}" dt="2023-11-10T11:09:32.070" v="7" actId="931"/>
          <ac:spMkLst>
            <pc:docMk/>
            <pc:sldMk cId="1812051347" sldId="258"/>
            <ac:spMk id="3" creationId="{7F6267FD-E883-2A40-1BEC-363C29BB0B10}"/>
          </ac:spMkLst>
        </pc:spChg>
        <pc:spChg chg="add del mod">
          <ac:chgData name="Benjamin Groß" userId="3d746e8e-d45d-40c0-9e65-0ef779aa9883" providerId="ADAL" clId="{2572267A-74A3-0F46-81D1-4C174F8BBE13}" dt="2023-11-10T11:39:23.815" v="206" actId="767"/>
          <ac:spMkLst>
            <pc:docMk/>
            <pc:sldMk cId="1812051347" sldId="258"/>
            <ac:spMk id="6" creationId="{AA5165AB-E759-E826-D09B-5ED7A37EE232}"/>
          </ac:spMkLst>
        </pc:spChg>
        <pc:spChg chg="add del">
          <ac:chgData name="Benjamin Groß" userId="3d746e8e-d45d-40c0-9e65-0ef779aa9883" providerId="ADAL" clId="{2572267A-74A3-0F46-81D1-4C174F8BBE13}" dt="2023-11-10T11:38:30.469" v="190" actId="478"/>
          <ac:spMkLst>
            <pc:docMk/>
            <pc:sldMk cId="1812051347" sldId="258"/>
            <ac:spMk id="9" creationId="{AF15E530-2FC5-1EDE-0ADE-6F852A2E94D4}"/>
          </ac:spMkLst>
        </pc:spChg>
        <pc:spChg chg="add del">
          <ac:chgData name="Benjamin Groß" userId="3d746e8e-d45d-40c0-9e65-0ef779aa9883" providerId="ADAL" clId="{2572267A-74A3-0F46-81D1-4C174F8BBE13}" dt="2023-11-10T11:39:07.966" v="203" actId="26606"/>
          <ac:spMkLst>
            <pc:docMk/>
            <pc:sldMk cId="1812051347" sldId="258"/>
            <ac:spMk id="12" creationId="{117AB3D3-3C9C-4DED-809A-78734805B895}"/>
          </ac:spMkLst>
        </pc:spChg>
        <pc:spChg chg="add del">
          <ac:chgData name="Benjamin Groß" userId="3d746e8e-d45d-40c0-9e65-0ef779aa9883" providerId="ADAL" clId="{2572267A-74A3-0F46-81D1-4C174F8BBE13}" dt="2023-11-10T11:39:07.966" v="203" actId="26606"/>
          <ac:spMkLst>
            <pc:docMk/>
            <pc:sldMk cId="1812051347" sldId="258"/>
            <ac:spMk id="14" creationId="{3A9A4357-BD1D-4622-A4FE-766E6AB8DE84}"/>
          </ac:spMkLst>
        </pc:spChg>
        <pc:spChg chg="add del">
          <ac:chgData name="Benjamin Groß" userId="3d746e8e-d45d-40c0-9e65-0ef779aa9883" providerId="ADAL" clId="{2572267A-74A3-0F46-81D1-4C174F8BBE13}" dt="2023-11-10T11:39:07.966" v="203" actId="26606"/>
          <ac:spMkLst>
            <pc:docMk/>
            <pc:sldMk cId="1812051347" sldId="258"/>
            <ac:spMk id="16" creationId="{E659831F-0D9A-4C63-9EBB-8435B85A440F}"/>
          </ac:spMkLst>
        </pc:spChg>
        <pc:spChg chg="add del">
          <ac:chgData name="Benjamin Groß" userId="3d746e8e-d45d-40c0-9e65-0ef779aa9883" providerId="ADAL" clId="{2572267A-74A3-0F46-81D1-4C174F8BBE13}" dt="2023-11-10T11:39:07.966" v="203" actId="26606"/>
          <ac:spMkLst>
            <pc:docMk/>
            <pc:sldMk cId="1812051347" sldId="258"/>
            <ac:spMk id="18" creationId="{E6995CE5-F890-4ABA-82A2-26507CE8D2A3}"/>
          </ac:spMkLst>
        </pc:spChg>
        <pc:spChg chg="add del">
          <ac:chgData name="Benjamin Groß" userId="3d746e8e-d45d-40c0-9e65-0ef779aa9883" providerId="ADAL" clId="{2572267A-74A3-0F46-81D1-4C174F8BBE13}" dt="2023-11-10T11:38:51.345" v="194" actId="26606"/>
          <ac:spMkLst>
            <pc:docMk/>
            <pc:sldMk cId="1812051347" sldId="258"/>
            <ac:spMk id="23" creationId="{BEE73255-8084-4DF9-BB0B-15EAC92E2CB9}"/>
          </ac:spMkLst>
        </pc:spChg>
        <pc:spChg chg="add del">
          <ac:chgData name="Benjamin Groß" userId="3d746e8e-d45d-40c0-9e65-0ef779aa9883" providerId="ADAL" clId="{2572267A-74A3-0F46-81D1-4C174F8BBE13}" dt="2023-11-10T11:38:51.345" v="194" actId="26606"/>
          <ac:spMkLst>
            <pc:docMk/>
            <pc:sldMk cId="1812051347" sldId="258"/>
            <ac:spMk id="25" creationId="{67048353-8981-459A-9BC6-9711CE462E06}"/>
          </ac:spMkLst>
        </pc:spChg>
        <pc:spChg chg="add del">
          <ac:chgData name="Benjamin Groß" userId="3d746e8e-d45d-40c0-9e65-0ef779aa9883" providerId="ADAL" clId="{2572267A-74A3-0F46-81D1-4C174F8BBE13}" dt="2023-11-10T11:38:57.765" v="196" actId="26606"/>
          <ac:spMkLst>
            <pc:docMk/>
            <pc:sldMk cId="1812051347" sldId="258"/>
            <ac:spMk id="29" creationId="{50CEED20-A22C-4FC3-BC0E-F4FE53FDEB97}"/>
          </ac:spMkLst>
        </pc:spChg>
        <pc:spChg chg="add del">
          <ac:chgData name="Benjamin Groß" userId="3d746e8e-d45d-40c0-9e65-0ef779aa9883" providerId="ADAL" clId="{2572267A-74A3-0F46-81D1-4C174F8BBE13}" dt="2023-11-10T11:38:57.765" v="196" actId="26606"/>
          <ac:spMkLst>
            <pc:docMk/>
            <pc:sldMk cId="1812051347" sldId="258"/>
            <ac:spMk id="30" creationId="{19C9EAEA-39D0-4B0E-A0EB-51E7B26740B1}"/>
          </ac:spMkLst>
        </pc:spChg>
        <pc:spChg chg="add del">
          <ac:chgData name="Benjamin Groß" userId="3d746e8e-d45d-40c0-9e65-0ef779aa9883" providerId="ADAL" clId="{2572267A-74A3-0F46-81D1-4C174F8BBE13}" dt="2023-11-10T11:38:57.765" v="196" actId="26606"/>
          <ac:spMkLst>
            <pc:docMk/>
            <pc:sldMk cId="1812051347" sldId="258"/>
            <ac:spMk id="32" creationId="{3873B707-463F-40B0-8227-E8CC6C67EB25}"/>
          </ac:spMkLst>
        </pc:spChg>
        <pc:spChg chg="add del">
          <ac:chgData name="Benjamin Groß" userId="3d746e8e-d45d-40c0-9e65-0ef779aa9883" providerId="ADAL" clId="{2572267A-74A3-0F46-81D1-4C174F8BBE13}" dt="2023-11-10T11:39:05.065" v="198" actId="26606"/>
          <ac:spMkLst>
            <pc:docMk/>
            <pc:sldMk cId="1812051347" sldId="258"/>
            <ac:spMk id="34" creationId="{9180DE06-7362-4888-AADA-7AADD57AC49D}"/>
          </ac:spMkLst>
        </pc:spChg>
        <pc:spChg chg="add del">
          <ac:chgData name="Benjamin Groß" userId="3d746e8e-d45d-40c0-9e65-0ef779aa9883" providerId="ADAL" clId="{2572267A-74A3-0F46-81D1-4C174F8BBE13}" dt="2023-11-10T11:39:05.065" v="198" actId="26606"/>
          <ac:spMkLst>
            <pc:docMk/>
            <pc:sldMk cId="1812051347" sldId="258"/>
            <ac:spMk id="38" creationId="{04357C93-F0CB-4A1C-8F77-4E9063789819}"/>
          </ac:spMkLst>
        </pc:spChg>
        <pc:spChg chg="add del">
          <ac:chgData name="Benjamin Groß" userId="3d746e8e-d45d-40c0-9e65-0ef779aa9883" providerId="ADAL" clId="{2572267A-74A3-0F46-81D1-4C174F8BBE13}" dt="2023-11-10T11:39:06.088" v="200" actId="26606"/>
          <ac:spMkLst>
            <pc:docMk/>
            <pc:sldMk cId="1812051347" sldId="258"/>
            <ac:spMk id="41" creationId="{C7D023E4-8DE1-436E-9847-ED6A4B4B04FD}"/>
          </ac:spMkLst>
        </pc:spChg>
        <pc:spChg chg="add del">
          <ac:chgData name="Benjamin Groß" userId="3d746e8e-d45d-40c0-9e65-0ef779aa9883" providerId="ADAL" clId="{2572267A-74A3-0F46-81D1-4C174F8BBE13}" dt="2023-11-10T11:39:06.088" v="200" actId="26606"/>
          <ac:spMkLst>
            <pc:docMk/>
            <pc:sldMk cId="1812051347" sldId="258"/>
            <ac:spMk id="42" creationId="{8B2B1708-8CE4-4A20-94F5-55118AE2CBD7}"/>
          </ac:spMkLst>
        </pc:spChg>
        <pc:spChg chg="add del">
          <ac:chgData name="Benjamin Groß" userId="3d746e8e-d45d-40c0-9e65-0ef779aa9883" providerId="ADAL" clId="{2572267A-74A3-0F46-81D1-4C174F8BBE13}" dt="2023-11-10T11:39:06.088" v="200" actId="26606"/>
          <ac:spMkLst>
            <pc:docMk/>
            <pc:sldMk cId="1812051347" sldId="258"/>
            <ac:spMk id="44" creationId="{C58F402F-FDB5-409B-8818-B6FCE06E577C}"/>
          </ac:spMkLst>
        </pc:spChg>
        <pc:spChg chg="add del">
          <ac:chgData name="Benjamin Groß" userId="3d746e8e-d45d-40c0-9e65-0ef779aa9883" providerId="ADAL" clId="{2572267A-74A3-0F46-81D1-4C174F8BBE13}" dt="2023-11-10T11:39:07.959" v="202" actId="26606"/>
          <ac:spMkLst>
            <pc:docMk/>
            <pc:sldMk cId="1812051347" sldId="258"/>
            <ac:spMk id="50" creationId="{6753252F-4873-4F63-801D-CC719279A7D5}"/>
          </ac:spMkLst>
        </pc:spChg>
        <pc:spChg chg="add del">
          <ac:chgData name="Benjamin Groß" userId="3d746e8e-d45d-40c0-9e65-0ef779aa9883" providerId="ADAL" clId="{2572267A-74A3-0F46-81D1-4C174F8BBE13}" dt="2023-11-10T11:39:07.959" v="202" actId="26606"/>
          <ac:spMkLst>
            <pc:docMk/>
            <pc:sldMk cId="1812051347" sldId="258"/>
            <ac:spMk id="51" creationId="{047C8CCB-F95D-4249-92DD-651249D3535A}"/>
          </ac:spMkLst>
        </pc:spChg>
        <pc:spChg chg="add del">
          <ac:chgData name="Benjamin Groß" userId="3d746e8e-d45d-40c0-9e65-0ef779aa9883" providerId="ADAL" clId="{2572267A-74A3-0F46-81D1-4C174F8BBE13}" dt="2023-11-10T11:39:46.228" v="210" actId="26606"/>
          <ac:spMkLst>
            <pc:docMk/>
            <pc:sldMk cId="1812051347" sldId="258"/>
            <ac:spMk id="53" creationId="{9180DE06-7362-4888-AADA-7AADD57AC49D}"/>
          </ac:spMkLst>
        </pc:spChg>
        <pc:spChg chg="add del">
          <ac:chgData name="Benjamin Groß" userId="3d746e8e-d45d-40c0-9e65-0ef779aa9883" providerId="ADAL" clId="{2572267A-74A3-0F46-81D1-4C174F8BBE13}" dt="2023-11-10T11:39:46.228" v="210" actId="26606"/>
          <ac:spMkLst>
            <pc:docMk/>
            <pc:sldMk cId="1812051347" sldId="258"/>
            <ac:spMk id="56" creationId="{04357C93-F0CB-4A1C-8F77-4E9063789819}"/>
          </ac:spMkLst>
        </pc:spChg>
        <pc:spChg chg="add">
          <ac:chgData name="Benjamin Groß" userId="3d746e8e-d45d-40c0-9e65-0ef779aa9883" providerId="ADAL" clId="{2572267A-74A3-0F46-81D1-4C174F8BBE13}" dt="2023-11-10T11:39:46.228" v="210" actId="26606"/>
          <ac:spMkLst>
            <pc:docMk/>
            <pc:sldMk cId="1812051347" sldId="258"/>
            <ac:spMk id="61" creationId="{BA79A7CF-01AF-4178-9369-94E0C90EB046}"/>
          </ac:spMkLst>
        </pc:spChg>
        <pc:spChg chg="add">
          <ac:chgData name="Benjamin Groß" userId="3d746e8e-d45d-40c0-9e65-0ef779aa9883" providerId="ADAL" clId="{2572267A-74A3-0F46-81D1-4C174F8BBE13}" dt="2023-11-10T11:39:46.228" v="210" actId="26606"/>
          <ac:spMkLst>
            <pc:docMk/>
            <pc:sldMk cId="1812051347" sldId="258"/>
            <ac:spMk id="63" creationId="{99413ED5-9ED4-4772-BCE4-2BCAE6B12E35}"/>
          </ac:spMkLst>
        </pc:spChg>
        <pc:spChg chg="add">
          <ac:chgData name="Benjamin Groß" userId="3d746e8e-d45d-40c0-9e65-0ef779aa9883" providerId="ADAL" clId="{2572267A-74A3-0F46-81D1-4C174F8BBE13}" dt="2023-11-10T11:39:46.228" v="210" actId="26606"/>
          <ac:spMkLst>
            <pc:docMk/>
            <pc:sldMk cId="1812051347" sldId="258"/>
            <ac:spMk id="65" creationId="{04357C93-F0CB-4A1C-8F77-4E9063789819}"/>
          </ac:spMkLst>
        </pc:spChg>
        <pc:spChg chg="add">
          <ac:chgData name="Benjamin Groß" userId="3d746e8e-d45d-40c0-9e65-0ef779aa9883" providerId="ADAL" clId="{2572267A-74A3-0F46-81D1-4C174F8BBE13}" dt="2023-11-10T11:39:46.228" v="210" actId="26606"/>
          <ac:spMkLst>
            <pc:docMk/>
            <pc:sldMk cId="1812051347" sldId="258"/>
            <ac:spMk id="67" creationId="{90F533E9-6690-41A8-A372-4C6C622D028D}"/>
          </ac:spMkLst>
        </pc:spChg>
        <pc:grpChg chg="add del">
          <ac:chgData name="Benjamin Groß" userId="3d746e8e-d45d-40c0-9e65-0ef779aa9883" providerId="ADAL" clId="{2572267A-74A3-0F46-81D1-4C174F8BBE13}" dt="2023-11-10T11:39:06.088" v="200" actId="26606"/>
          <ac:grpSpMkLst>
            <pc:docMk/>
            <pc:sldMk cId="1812051347" sldId="258"/>
            <ac:grpSpMk id="27" creationId="{5D095D3E-C464-41D5-87FA-07742698A722}"/>
          </ac:grpSpMkLst>
        </pc:grpChg>
        <pc:grpChg chg="add del">
          <ac:chgData name="Benjamin Groß" userId="3d746e8e-d45d-40c0-9e65-0ef779aa9883" providerId="ADAL" clId="{2572267A-74A3-0F46-81D1-4C174F8BBE13}" dt="2023-11-10T11:38:57.765" v="196" actId="26606"/>
          <ac:grpSpMkLst>
            <pc:docMk/>
            <pc:sldMk cId="1812051347" sldId="258"/>
            <ac:grpSpMk id="31" creationId="{032D8612-31EB-44CF-A1D0-14FD4C705424}"/>
          </ac:grpSpMkLst>
        </pc:grpChg>
        <pc:grpChg chg="add del">
          <ac:chgData name="Benjamin Groß" userId="3d746e8e-d45d-40c0-9e65-0ef779aa9883" providerId="ADAL" clId="{2572267A-74A3-0F46-81D1-4C174F8BBE13}" dt="2023-11-10T11:39:06.088" v="200" actId="26606"/>
          <ac:grpSpMkLst>
            <pc:docMk/>
            <pc:sldMk cId="1812051347" sldId="258"/>
            <ac:grpSpMk id="33" creationId="{E27AF472-EAE3-4572-AB69-B92BD10DBC6D}"/>
          </ac:grpSpMkLst>
        </pc:grpChg>
        <pc:grpChg chg="add del">
          <ac:chgData name="Benjamin Groß" userId="3d746e8e-d45d-40c0-9e65-0ef779aa9883" providerId="ADAL" clId="{2572267A-74A3-0F46-81D1-4C174F8BBE13}" dt="2023-11-10T11:39:05.065" v="198" actId="26606"/>
          <ac:grpSpMkLst>
            <pc:docMk/>
            <pc:sldMk cId="1812051347" sldId="258"/>
            <ac:grpSpMk id="35" creationId="{3AF6A671-C637-4547-85F4-51B6D1881399}"/>
          </ac:grpSpMkLst>
        </pc:grpChg>
        <pc:grpChg chg="add del">
          <ac:chgData name="Benjamin Groß" userId="3d746e8e-d45d-40c0-9e65-0ef779aa9883" providerId="ADAL" clId="{2572267A-74A3-0F46-81D1-4C174F8BBE13}" dt="2023-11-10T11:39:46.228" v="210" actId="26606"/>
          <ac:grpSpMkLst>
            <pc:docMk/>
            <pc:sldMk cId="1812051347" sldId="258"/>
            <ac:grpSpMk id="54" creationId="{3AF6A671-C637-4547-85F4-51B6D1881399}"/>
          </ac:grpSpMkLst>
        </pc:grpChg>
        <pc:picChg chg="add del mod">
          <ac:chgData name="Benjamin Groß" userId="3d746e8e-d45d-40c0-9e65-0ef779aa9883" providerId="ADAL" clId="{2572267A-74A3-0F46-81D1-4C174F8BBE13}" dt="2023-11-10T13:27:27.357" v="506" actId="1076"/>
          <ac:picMkLst>
            <pc:docMk/>
            <pc:sldMk cId="1812051347" sldId="258"/>
            <ac:picMk id="4" creationId="{60A4EFFF-E60D-2DB6-597D-238CF0E96AFB}"/>
          </ac:picMkLst>
        </pc:picChg>
        <pc:picChg chg="add del mod">
          <ac:chgData name="Benjamin Groß" userId="3d746e8e-d45d-40c0-9e65-0ef779aa9883" providerId="ADAL" clId="{2572267A-74A3-0F46-81D1-4C174F8BBE13}" dt="2023-11-10T13:12:49.881" v="339" actId="478"/>
          <ac:picMkLst>
            <pc:docMk/>
            <pc:sldMk cId="1812051347" sldId="258"/>
            <ac:picMk id="5" creationId="{AC48F0F8-8BE5-1582-6B00-EF174250661E}"/>
          </ac:picMkLst>
        </pc:picChg>
        <pc:picChg chg="add del mod">
          <ac:chgData name="Benjamin Groß" userId="3d746e8e-d45d-40c0-9e65-0ef779aa9883" providerId="ADAL" clId="{2572267A-74A3-0F46-81D1-4C174F8BBE13}" dt="2023-11-10T13:27:04.474" v="501" actId="931"/>
          <ac:picMkLst>
            <pc:docMk/>
            <pc:sldMk cId="1812051347" sldId="258"/>
            <ac:picMk id="7" creationId="{E777CC11-4141-A50E-69F5-BAECDD52B736}"/>
          </ac:picMkLst>
        </pc:picChg>
        <pc:picChg chg="add del mod">
          <ac:chgData name="Benjamin Groß" userId="3d746e8e-d45d-40c0-9e65-0ef779aa9883" providerId="ADAL" clId="{2572267A-74A3-0F46-81D1-4C174F8BBE13}" dt="2023-11-10T13:27:03.367" v="499" actId="931"/>
          <ac:picMkLst>
            <pc:docMk/>
            <pc:sldMk cId="1812051347" sldId="258"/>
            <ac:picMk id="9" creationId="{BE1FAAAD-0851-53F9-8435-A4B703394196}"/>
          </ac:picMkLst>
        </pc:picChg>
      </pc:sldChg>
      <pc:sldChg chg="addSp delSp modSp mod setBg">
        <pc:chgData name="Benjamin Groß" userId="3d746e8e-d45d-40c0-9e65-0ef779aa9883" providerId="ADAL" clId="{2572267A-74A3-0F46-81D1-4C174F8BBE13}" dt="2023-11-10T13:19:02.757" v="387" actId="20577"/>
        <pc:sldMkLst>
          <pc:docMk/>
          <pc:sldMk cId="1911799501" sldId="259"/>
        </pc:sldMkLst>
        <pc:spChg chg="mod ord">
          <ac:chgData name="Benjamin Groß" userId="3d746e8e-d45d-40c0-9e65-0ef779aa9883" providerId="ADAL" clId="{2572267A-74A3-0F46-81D1-4C174F8BBE13}" dt="2023-11-10T13:19:02.757" v="387" actId="20577"/>
          <ac:spMkLst>
            <pc:docMk/>
            <pc:sldMk cId="1911799501" sldId="259"/>
            <ac:spMk id="2" creationId="{831D858A-5605-EF95-33CF-D68785F67E35}"/>
          </ac:spMkLst>
        </pc:spChg>
        <pc:spChg chg="del">
          <ac:chgData name="Benjamin Groß" userId="3d746e8e-d45d-40c0-9e65-0ef779aa9883" providerId="ADAL" clId="{2572267A-74A3-0F46-81D1-4C174F8BBE13}" dt="2023-11-10T11:09:42.784" v="10" actId="931"/>
          <ac:spMkLst>
            <pc:docMk/>
            <pc:sldMk cId="1911799501" sldId="259"/>
            <ac:spMk id="3" creationId="{7F6267FD-E883-2A40-1BEC-363C29BB0B10}"/>
          </ac:spMkLst>
        </pc:spChg>
        <pc:spChg chg="add del mod">
          <ac:chgData name="Benjamin Groß" userId="3d746e8e-d45d-40c0-9e65-0ef779aa9883" providerId="ADAL" clId="{2572267A-74A3-0F46-81D1-4C174F8BBE13}" dt="2023-11-10T11:40:53.675" v="220" actId="478"/>
          <ac:spMkLst>
            <pc:docMk/>
            <pc:sldMk cId="1911799501" sldId="259"/>
            <ac:spMk id="9" creationId="{B040D744-760F-7321-7A52-412BCF5865B9}"/>
          </ac:spMkLst>
        </pc:spChg>
        <pc:spChg chg="add del">
          <ac:chgData name="Benjamin Groß" userId="3d746e8e-d45d-40c0-9e65-0ef779aa9883" providerId="ADAL" clId="{2572267A-74A3-0F46-81D1-4C174F8BBE13}" dt="2023-11-10T11:40:49.525" v="219" actId="26606"/>
          <ac:spMkLst>
            <pc:docMk/>
            <pc:sldMk cId="1911799501" sldId="259"/>
            <ac:spMk id="12" creationId="{9D25F302-27C5-414F-97F8-6EA0A6C028BA}"/>
          </ac:spMkLst>
        </pc:spChg>
        <pc:spChg chg="add del">
          <ac:chgData name="Benjamin Groß" userId="3d746e8e-d45d-40c0-9e65-0ef779aa9883" providerId="ADAL" clId="{2572267A-74A3-0F46-81D1-4C174F8BBE13}" dt="2023-11-10T11:40:49.525" v="219" actId="26606"/>
          <ac:spMkLst>
            <pc:docMk/>
            <pc:sldMk cId="1911799501" sldId="259"/>
            <ac:spMk id="14" creationId="{830A36F8-48C2-4842-A87B-8CE8DF4E7FD2}"/>
          </ac:spMkLst>
        </pc:spChg>
        <pc:spChg chg="add del">
          <ac:chgData name="Benjamin Groß" userId="3d746e8e-d45d-40c0-9e65-0ef779aa9883" providerId="ADAL" clId="{2572267A-74A3-0F46-81D1-4C174F8BBE13}" dt="2023-11-10T11:40:49.525" v="219" actId="26606"/>
          <ac:spMkLst>
            <pc:docMk/>
            <pc:sldMk cId="1911799501" sldId="259"/>
            <ac:spMk id="16" creationId="{7F488E8B-4E1E-4402-8935-D4E6C02615C7}"/>
          </ac:spMkLst>
        </pc:spChg>
        <pc:spChg chg="add del">
          <ac:chgData name="Benjamin Groß" userId="3d746e8e-d45d-40c0-9e65-0ef779aa9883" providerId="ADAL" clId="{2572267A-74A3-0F46-81D1-4C174F8BBE13}" dt="2023-11-10T13:13:51.123" v="347" actId="26606"/>
          <ac:spMkLst>
            <pc:docMk/>
            <pc:sldMk cId="1911799501" sldId="259"/>
            <ac:spMk id="21" creationId="{DBC6133C-0615-4CE4-9132-37E609A9BDFA}"/>
          </ac:spMkLst>
        </pc:spChg>
        <pc:spChg chg="add del">
          <ac:chgData name="Benjamin Groß" userId="3d746e8e-d45d-40c0-9e65-0ef779aa9883" providerId="ADAL" clId="{2572267A-74A3-0F46-81D1-4C174F8BBE13}" dt="2023-11-10T13:13:51.123" v="347" actId="26606"/>
          <ac:spMkLst>
            <pc:docMk/>
            <pc:sldMk cId="1911799501" sldId="259"/>
            <ac:spMk id="23" creationId="{169CC832-2974-4E8D-90ED-3E2941BA7336}"/>
          </ac:spMkLst>
        </pc:spChg>
        <pc:spChg chg="add del">
          <ac:chgData name="Benjamin Groß" userId="3d746e8e-d45d-40c0-9e65-0ef779aa9883" providerId="ADAL" clId="{2572267A-74A3-0F46-81D1-4C174F8BBE13}" dt="2023-11-10T13:13:51.123" v="347" actId="26606"/>
          <ac:spMkLst>
            <pc:docMk/>
            <pc:sldMk cId="1911799501" sldId="259"/>
            <ac:spMk id="25" creationId="{55222F96-971A-4F90-B841-6BAB416C7AC1}"/>
          </ac:spMkLst>
        </pc:spChg>
        <pc:spChg chg="add del">
          <ac:chgData name="Benjamin Groß" userId="3d746e8e-d45d-40c0-9e65-0ef779aa9883" providerId="ADAL" clId="{2572267A-74A3-0F46-81D1-4C174F8BBE13}" dt="2023-11-10T13:13:51.123" v="347" actId="26606"/>
          <ac:spMkLst>
            <pc:docMk/>
            <pc:sldMk cId="1911799501" sldId="259"/>
            <ac:spMk id="27" creationId="{08980754-6F4B-43C9-B9BE-127B6BED6586}"/>
          </ac:spMkLst>
        </pc:spChg>
        <pc:spChg chg="add del">
          <ac:chgData name="Benjamin Groß" userId="3d746e8e-d45d-40c0-9e65-0ef779aa9883" providerId="ADAL" clId="{2572267A-74A3-0F46-81D1-4C174F8BBE13}" dt="2023-11-10T13:13:51.123" v="347" actId="26606"/>
          <ac:spMkLst>
            <pc:docMk/>
            <pc:sldMk cId="1911799501" sldId="259"/>
            <ac:spMk id="29" creationId="{2C1BBA94-3F40-40AA-8BB9-E69E25E537C1}"/>
          </ac:spMkLst>
        </pc:spChg>
        <pc:spChg chg="add">
          <ac:chgData name="Benjamin Groß" userId="3d746e8e-d45d-40c0-9e65-0ef779aa9883" providerId="ADAL" clId="{2572267A-74A3-0F46-81D1-4C174F8BBE13}" dt="2023-11-10T13:13:51.123" v="347" actId="26606"/>
          <ac:spMkLst>
            <pc:docMk/>
            <pc:sldMk cId="1911799501" sldId="259"/>
            <ac:spMk id="34" creationId="{BA79A7CF-01AF-4178-9369-94E0C90EB046}"/>
          </ac:spMkLst>
        </pc:spChg>
        <pc:spChg chg="add">
          <ac:chgData name="Benjamin Groß" userId="3d746e8e-d45d-40c0-9e65-0ef779aa9883" providerId="ADAL" clId="{2572267A-74A3-0F46-81D1-4C174F8BBE13}" dt="2023-11-10T13:13:51.123" v="347" actId="26606"/>
          <ac:spMkLst>
            <pc:docMk/>
            <pc:sldMk cId="1911799501" sldId="259"/>
            <ac:spMk id="36" creationId="{99413ED5-9ED4-4772-BCE4-2BCAE6B12E35}"/>
          </ac:spMkLst>
        </pc:spChg>
        <pc:spChg chg="add">
          <ac:chgData name="Benjamin Groß" userId="3d746e8e-d45d-40c0-9e65-0ef779aa9883" providerId="ADAL" clId="{2572267A-74A3-0F46-81D1-4C174F8BBE13}" dt="2023-11-10T13:13:51.123" v="347" actId="26606"/>
          <ac:spMkLst>
            <pc:docMk/>
            <pc:sldMk cId="1911799501" sldId="259"/>
            <ac:spMk id="38" creationId="{04357C93-F0CB-4A1C-8F77-4E9063789819}"/>
          </ac:spMkLst>
        </pc:spChg>
        <pc:spChg chg="add">
          <ac:chgData name="Benjamin Groß" userId="3d746e8e-d45d-40c0-9e65-0ef779aa9883" providerId="ADAL" clId="{2572267A-74A3-0F46-81D1-4C174F8BBE13}" dt="2023-11-10T13:13:51.123" v="347" actId="26606"/>
          <ac:spMkLst>
            <pc:docMk/>
            <pc:sldMk cId="1911799501" sldId="259"/>
            <ac:spMk id="40" creationId="{90F533E9-6690-41A8-A372-4C6C622D028D}"/>
          </ac:spMkLst>
        </pc:spChg>
        <pc:picChg chg="add mod ord">
          <ac:chgData name="Benjamin Groß" userId="3d746e8e-d45d-40c0-9e65-0ef779aa9883" providerId="ADAL" clId="{2572267A-74A3-0F46-81D1-4C174F8BBE13}" dt="2023-11-10T13:14:04.721" v="349" actId="1076"/>
          <ac:picMkLst>
            <pc:docMk/>
            <pc:sldMk cId="1911799501" sldId="259"/>
            <ac:picMk id="5" creationId="{49274CDA-E17B-08D0-4322-DE579984EC37}"/>
          </ac:picMkLst>
        </pc:picChg>
      </pc:sldChg>
      <pc:sldChg chg="addSp delSp modSp mod ord setBg">
        <pc:chgData name="Benjamin Groß" userId="3d746e8e-d45d-40c0-9e65-0ef779aa9883" providerId="ADAL" clId="{2572267A-74A3-0F46-81D1-4C174F8BBE13}" dt="2023-11-10T13:28:55.894" v="514" actId="20577"/>
        <pc:sldMkLst>
          <pc:docMk/>
          <pc:sldMk cId="1095284518" sldId="260"/>
        </pc:sldMkLst>
        <pc:spChg chg="mod ord">
          <ac:chgData name="Benjamin Groß" userId="3d746e8e-d45d-40c0-9e65-0ef779aa9883" providerId="ADAL" clId="{2572267A-74A3-0F46-81D1-4C174F8BBE13}" dt="2023-11-10T13:28:55.894" v="514" actId="20577"/>
          <ac:spMkLst>
            <pc:docMk/>
            <pc:sldMk cId="1095284518" sldId="260"/>
            <ac:spMk id="2" creationId="{831D858A-5605-EF95-33CF-D68785F67E35}"/>
          </ac:spMkLst>
        </pc:spChg>
        <pc:spChg chg="del">
          <ac:chgData name="Benjamin Groß" userId="3d746e8e-d45d-40c0-9e65-0ef779aa9883" providerId="ADAL" clId="{2572267A-74A3-0F46-81D1-4C174F8BBE13}" dt="2023-11-10T11:40:08.166" v="211" actId="931"/>
          <ac:spMkLst>
            <pc:docMk/>
            <pc:sldMk cId="1095284518" sldId="260"/>
            <ac:spMk id="3" creationId="{7F6267FD-E883-2A40-1BEC-363C29BB0B10}"/>
          </ac:spMkLst>
        </pc:spChg>
        <pc:spChg chg="add">
          <ac:chgData name="Benjamin Groß" userId="3d746e8e-d45d-40c0-9e65-0ef779aa9883" providerId="ADAL" clId="{2572267A-74A3-0F46-81D1-4C174F8BBE13}" dt="2023-11-10T11:40:15.707" v="216" actId="26606"/>
          <ac:spMkLst>
            <pc:docMk/>
            <pc:sldMk cId="1095284518" sldId="260"/>
            <ac:spMk id="10" creationId="{B9D7E975-9161-4F2D-AC53-69E1912F6B5D}"/>
          </ac:spMkLst>
        </pc:spChg>
        <pc:spChg chg="add">
          <ac:chgData name="Benjamin Groß" userId="3d746e8e-d45d-40c0-9e65-0ef779aa9883" providerId="ADAL" clId="{2572267A-74A3-0F46-81D1-4C174F8BBE13}" dt="2023-11-10T11:40:15.707" v="216" actId="26606"/>
          <ac:spMkLst>
            <pc:docMk/>
            <pc:sldMk cId="1095284518" sldId="260"/>
            <ac:spMk id="12" creationId="{827DC2C4-B485-428A-BF4A-472D2967F47F}"/>
          </ac:spMkLst>
        </pc:spChg>
        <pc:spChg chg="add">
          <ac:chgData name="Benjamin Groß" userId="3d746e8e-d45d-40c0-9e65-0ef779aa9883" providerId="ADAL" clId="{2572267A-74A3-0F46-81D1-4C174F8BBE13}" dt="2023-11-10T11:40:15.707" v="216" actId="26606"/>
          <ac:spMkLst>
            <pc:docMk/>
            <pc:sldMk cId="1095284518" sldId="260"/>
            <ac:spMk id="14" creationId="{463E6235-1649-4B47-9862-4026FC473B6F}"/>
          </ac:spMkLst>
        </pc:spChg>
        <pc:picChg chg="add mod">
          <ac:chgData name="Benjamin Groß" userId="3d746e8e-d45d-40c0-9e65-0ef779aa9883" providerId="ADAL" clId="{2572267A-74A3-0F46-81D1-4C174F8BBE13}" dt="2023-11-10T12:57:04.548" v="292" actId="1076"/>
          <ac:picMkLst>
            <pc:docMk/>
            <pc:sldMk cId="1095284518" sldId="260"/>
            <ac:picMk id="5" creationId="{3B8713F0-0E4C-BEA9-4A93-F1CFF01383E4}"/>
          </ac:picMkLst>
        </pc:picChg>
      </pc:sldChg>
      <pc:sldChg chg="addSp modSp add del mod setBg addAnim">
        <pc:chgData name="Benjamin Groß" userId="3d746e8e-d45d-40c0-9e65-0ef779aa9883" providerId="ADAL" clId="{2572267A-74A3-0F46-81D1-4C174F8BBE13}" dt="2023-11-10T13:27:48.069" v="508" actId="1076"/>
        <pc:sldMkLst>
          <pc:docMk/>
          <pc:sldMk cId="1382908834" sldId="261"/>
        </pc:sldMkLst>
        <pc:spChg chg="mod">
          <ac:chgData name="Benjamin Groß" userId="3d746e8e-d45d-40c0-9e65-0ef779aa9883" providerId="ADAL" clId="{2572267A-74A3-0F46-81D1-4C174F8BBE13}" dt="2023-11-10T11:41:36.098" v="279" actId="26606"/>
          <ac:spMkLst>
            <pc:docMk/>
            <pc:sldMk cId="1382908834" sldId="261"/>
            <ac:spMk id="2" creationId="{DF966679-2739-B6EE-3D5E-ADBAA2B4A196}"/>
          </ac:spMkLst>
        </pc:spChg>
        <pc:spChg chg="mod">
          <ac:chgData name="Benjamin Groß" userId="3d746e8e-d45d-40c0-9e65-0ef779aa9883" providerId="ADAL" clId="{2572267A-74A3-0F46-81D1-4C174F8BBE13}" dt="2023-11-10T13:27:48.069" v="508" actId="1076"/>
          <ac:spMkLst>
            <pc:docMk/>
            <pc:sldMk cId="1382908834" sldId="261"/>
            <ac:spMk id="3" creationId="{A37E0867-C722-EFE3-CA17-CF9514C812A4}"/>
          </ac:spMkLst>
        </pc:spChg>
        <pc:spChg chg="add">
          <ac:chgData name="Benjamin Groß" userId="3d746e8e-d45d-40c0-9e65-0ef779aa9883" providerId="ADAL" clId="{2572267A-74A3-0F46-81D1-4C174F8BBE13}" dt="2023-11-10T11:41:36.098" v="279" actId="26606"/>
          <ac:spMkLst>
            <pc:docMk/>
            <pc:sldMk cId="1382908834" sldId="261"/>
            <ac:spMk id="8" creationId="{934F1179-B481-4F9E-BCA3-AFB972070F83}"/>
          </ac:spMkLst>
        </pc:spChg>
        <pc:spChg chg="add">
          <ac:chgData name="Benjamin Groß" userId="3d746e8e-d45d-40c0-9e65-0ef779aa9883" providerId="ADAL" clId="{2572267A-74A3-0F46-81D1-4C174F8BBE13}" dt="2023-11-10T11:41:36.098" v="279" actId="26606"/>
          <ac:spMkLst>
            <pc:docMk/>
            <pc:sldMk cId="1382908834" sldId="261"/>
            <ac:spMk id="10" creationId="{827DC2C4-B485-428A-BF4A-472D2967F47F}"/>
          </ac:spMkLst>
        </pc:spChg>
        <pc:spChg chg="add">
          <ac:chgData name="Benjamin Groß" userId="3d746e8e-d45d-40c0-9e65-0ef779aa9883" providerId="ADAL" clId="{2572267A-74A3-0F46-81D1-4C174F8BBE13}" dt="2023-11-10T11:41:36.098" v="279" actId="26606"/>
          <ac:spMkLst>
            <pc:docMk/>
            <pc:sldMk cId="1382908834" sldId="261"/>
            <ac:spMk id="12" creationId="{EE04B5EB-F158-4507-90DD-BD23620C7CC9}"/>
          </ac:spMkLst>
        </pc:spChg>
      </pc:sldChg>
      <pc:sldChg chg="addSp modSp new mod setBg">
        <pc:chgData name="Benjamin Groß" userId="3d746e8e-d45d-40c0-9e65-0ef779aa9883" providerId="ADAL" clId="{2572267A-74A3-0F46-81D1-4C174F8BBE13}" dt="2023-11-10T11:41:51.023" v="281" actId="26606"/>
        <pc:sldMkLst>
          <pc:docMk/>
          <pc:sldMk cId="1246568741" sldId="262"/>
        </pc:sldMkLst>
        <pc:spChg chg="mod">
          <ac:chgData name="Benjamin Groß" userId="3d746e8e-d45d-40c0-9e65-0ef779aa9883" providerId="ADAL" clId="{2572267A-74A3-0F46-81D1-4C174F8BBE13}" dt="2023-11-10T11:41:51.023" v="281" actId="26606"/>
          <ac:spMkLst>
            <pc:docMk/>
            <pc:sldMk cId="1246568741" sldId="262"/>
            <ac:spMk id="2" creationId="{E085EBDF-D12E-5297-8642-63ED02E84DD4}"/>
          </ac:spMkLst>
        </pc:spChg>
        <pc:spChg chg="mod">
          <ac:chgData name="Benjamin Groß" userId="3d746e8e-d45d-40c0-9e65-0ef779aa9883" providerId="ADAL" clId="{2572267A-74A3-0F46-81D1-4C174F8BBE13}" dt="2023-11-10T11:41:51.023" v="281" actId="26606"/>
          <ac:spMkLst>
            <pc:docMk/>
            <pc:sldMk cId="1246568741" sldId="262"/>
            <ac:spMk id="3" creationId="{C38AD858-F523-26B3-32A8-196EFFED1732}"/>
          </ac:spMkLst>
        </pc:spChg>
        <pc:spChg chg="add">
          <ac:chgData name="Benjamin Groß" userId="3d746e8e-d45d-40c0-9e65-0ef779aa9883" providerId="ADAL" clId="{2572267A-74A3-0F46-81D1-4C174F8BBE13}" dt="2023-11-10T11:41:51.023" v="281" actId="26606"/>
          <ac:spMkLst>
            <pc:docMk/>
            <pc:sldMk cId="1246568741" sldId="262"/>
            <ac:spMk id="10" creationId="{FF81F8D5-515A-45DC-B296-30AB11F2C19F}"/>
          </ac:spMkLst>
        </pc:spChg>
        <pc:spChg chg="add">
          <ac:chgData name="Benjamin Groß" userId="3d746e8e-d45d-40c0-9e65-0ef779aa9883" providerId="ADAL" clId="{2572267A-74A3-0F46-81D1-4C174F8BBE13}" dt="2023-11-10T11:41:51.023" v="281" actId="26606"/>
          <ac:spMkLst>
            <pc:docMk/>
            <pc:sldMk cId="1246568741" sldId="262"/>
            <ac:spMk id="12" creationId="{90464369-70FA-42AF-948F-80664CA7BFE5}"/>
          </ac:spMkLst>
        </pc:spChg>
        <pc:spChg chg="add">
          <ac:chgData name="Benjamin Groß" userId="3d746e8e-d45d-40c0-9e65-0ef779aa9883" providerId="ADAL" clId="{2572267A-74A3-0F46-81D1-4C174F8BBE13}" dt="2023-11-10T11:41:51.023" v="281" actId="26606"/>
          <ac:spMkLst>
            <pc:docMk/>
            <pc:sldMk cId="1246568741" sldId="262"/>
            <ac:spMk id="14" creationId="{A6604B49-AD5C-4590-B051-06C8222ECD99}"/>
          </ac:spMkLst>
        </pc:spChg>
        <pc:spChg chg="add">
          <ac:chgData name="Benjamin Groß" userId="3d746e8e-d45d-40c0-9e65-0ef779aa9883" providerId="ADAL" clId="{2572267A-74A3-0F46-81D1-4C174F8BBE13}" dt="2023-11-10T11:41:51.023" v="281" actId="26606"/>
          <ac:spMkLst>
            <pc:docMk/>
            <pc:sldMk cId="1246568741" sldId="262"/>
            <ac:spMk id="16" creationId="{CC552A98-EF7D-4D42-AB69-066B786AB55B}"/>
          </ac:spMkLst>
        </pc:spChg>
        <pc:spChg chg="add">
          <ac:chgData name="Benjamin Groß" userId="3d746e8e-d45d-40c0-9e65-0ef779aa9883" providerId="ADAL" clId="{2572267A-74A3-0F46-81D1-4C174F8BBE13}" dt="2023-11-10T11:41:51.023" v="281" actId="26606"/>
          <ac:spMkLst>
            <pc:docMk/>
            <pc:sldMk cId="1246568741" sldId="262"/>
            <ac:spMk id="18" creationId="{A648176E-454C-437C-B0FC-9B82FCF32B24}"/>
          </ac:spMkLst>
        </pc:spChg>
        <pc:picChg chg="add mod ord">
          <ac:chgData name="Benjamin Groß" userId="3d746e8e-d45d-40c0-9e65-0ef779aa9883" providerId="ADAL" clId="{2572267A-74A3-0F46-81D1-4C174F8BBE13}" dt="2023-11-10T11:41:51.023" v="281" actId="26606"/>
          <ac:picMkLst>
            <pc:docMk/>
            <pc:sldMk cId="1246568741" sldId="262"/>
            <ac:picMk id="5" creationId="{04E547C7-3C23-B65A-7E61-03A7926835CD}"/>
          </ac:picMkLst>
        </pc:picChg>
      </pc:sldChg>
      <pc:sldChg chg="addSp delSp modSp new mod setBg addAnim delAnim setClrOvrMap">
        <pc:chgData name="Benjamin Groß" userId="3d746e8e-d45d-40c0-9e65-0ef779aa9883" providerId="ADAL" clId="{2572267A-74A3-0F46-81D1-4C174F8BBE13}" dt="2023-11-10T13:01:02.508" v="332"/>
        <pc:sldMkLst>
          <pc:docMk/>
          <pc:sldMk cId="2398586704" sldId="263"/>
        </pc:sldMkLst>
        <pc:spChg chg="mod">
          <ac:chgData name="Benjamin Groß" userId="3d746e8e-d45d-40c0-9e65-0ef779aa9883" providerId="ADAL" clId="{2572267A-74A3-0F46-81D1-4C174F8BBE13}" dt="2023-11-10T11:38:04.696" v="188" actId="26606"/>
          <ac:spMkLst>
            <pc:docMk/>
            <pc:sldMk cId="2398586704" sldId="263"/>
            <ac:spMk id="2" creationId="{CA504546-C128-3098-9CFF-EDA41E207D0E}"/>
          </ac:spMkLst>
        </pc:spChg>
        <pc:spChg chg="mod">
          <ac:chgData name="Benjamin Groß" userId="3d746e8e-d45d-40c0-9e65-0ef779aa9883" providerId="ADAL" clId="{2572267A-74A3-0F46-81D1-4C174F8BBE13}" dt="2023-11-10T11:38:04.696" v="188" actId="26606"/>
          <ac:spMkLst>
            <pc:docMk/>
            <pc:sldMk cId="2398586704" sldId="263"/>
            <ac:spMk id="3" creationId="{6405905B-C5EF-DB4F-9D34-5149A7C53173}"/>
          </ac:spMkLst>
        </pc:spChg>
        <pc:spChg chg="add del mod">
          <ac:chgData name="Benjamin Groß" userId="3d746e8e-d45d-40c0-9e65-0ef779aa9883" providerId="ADAL" clId="{2572267A-74A3-0F46-81D1-4C174F8BBE13}" dt="2023-11-10T13:01:02.508" v="332"/>
          <ac:spMkLst>
            <pc:docMk/>
            <pc:sldMk cId="2398586704" sldId="263"/>
            <ac:spMk id="4" creationId="{8F437801-0E11-4692-9D4D-BD53D365A56D}"/>
          </ac:spMkLst>
        </pc:spChg>
        <pc:spChg chg="add mod">
          <ac:chgData name="Benjamin Groß" userId="3d746e8e-d45d-40c0-9e65-0ef779aa9883" providerId="ADAL" clId="{2572267A-74A3-0F46-81D1-4C174F8BBE13}" dt="2023-11-10T13:00:53.968" v="330" actId="20577"/>
          <ac:spMkLst>
            <pc:docMk/>
            <pc:sldMk cId="2398586704" sldId="263"/>
            <ac:spMk id="6" creationId="{89C1FF5C-AF47-E542-793A-D10CA8145F08}"/>
          </ac:spMkLst>
        </pc:spChg>
        <pc:spChg chg="add del">
          <ac:chgData name="Benjamin Groß" userId="3d746e8e-d45d-40c0-9e65-0ef779aa9883" providerId="ADAL" clId="{2572267A-74A3-0F46-81D1-4C174F8BBE13}" dt="2023-11-10T11:37:58.095" v="182" actId="26606"/>
          <ac:spMkLst>
            <pc:docMk/>
            <pc:sldMk cId="2398586704" sldId="263"/>
            <ac:spMk id="10" creationId="{47942995-B07F-4636-9A06-C6A104B260A8}"/>
          </ac:spMkLst>
        </pc:spChg>
        <pc:spChg chg="add del">
          <ac:chgData name="Benjamin Groß" userId="3d746e8e-d45d-40c0-9e65-0ef779aa9883" providerId="ADAL" clId="{2572267A-74A3-0F46-81D1-4C174F8BBE13}" dt="2023-11-10T11:38:00.760" v="184" actId="26606"/>
          <ac:spMkLst>
            <pc:docMk/>
            <pc:sldMk cId="2398586704" sldId="263"/>
            <ac:spMk id="16" creationId="{08C9B587-E65E-4B52-B37C-ABEBB6E87928}"/>
          </ac:spMkLst>
        </pc:spChg>
        <pc:spChg chg="add del">
          <ac:chgData name="Benjamin Groß" userId="3d746e8e-d45d-40c0-9e65-0ef779aa9883" providerId="ADAL" clId="{2572267A-74A3-0F46-81D1-4C174F8BBE13}" dt="2023-11-10T11:37:58.095" v="182" actId="26606"/>
          <ac:spMkLst>
            <pc:docMk/>
            <pc:sldMk cId="2398586704" sldId="263"/>
            <ac:spMk id="17" creationId="{B81933D1-5615-42C7-9C0B-4EB7105CCE2D}"/>
          </ac:spMkLst>
        </pc:spChg>
        <pc:spChg chg="add del">
          <ac:chgData name="Benjamin Groß" userId="3d746e8e-d45d-40c0-9e65-0ef779aa9883" providerId="ADAL" clId="{2572267A-74A3-0F46-81D1-4C174F8BBE13}" dt="2023-11-10T11:37:58.095" v="182" actId="26606"/>
          <ac:spMkLst>
            <pc:docMk/>
            <pc:sldMk cId="2398586704" sldId="263"/>
            <ac:spMk id="19" creationId="{19C9EAEA-39D0-4B0E-A0EB-51E7B26740B1}"/>
          </ac:spMkLst>
        </pc:spChg>
        <pc:spChg chg="add del">
          <ac:chgData name="Benjamin Groß" userId="3d746e8e-d45d-40c0-9e65-0ef779aa9883" providerId="ADAL" clId="{2572267A-74A3-0F46-81D1-4C174F8BBE13}" dt="2023-11-10T11:38:00.760" v="184" actId="26606"/>
          <ac:spMkLst>
            <pc:docMk/>
            <pc:sldMk cId="2398586704" sldId="263"/>
            <ac:spMk id="21" creationId="{0671A8AE-40A1-4631-A6B8-581AFF065482}"/>
          </ac:spMkLst>
        </pc:spChg>
        <pc:spChg chg="add del">
          <ac:chgData name="Benjamin Groß" userId="3d746e8e-d45d-40c0-9e65-0ef779aa9883" providerId="ADAL" clId="{2572267A-74A3-0F46-81D1-4C174F8BBE13}" dt="2023-11-10T11:38:00.760" v="184" actId="26606"/>
          <ac:spMkLst>
            <pc:docMk/>
            <pc:sldMk cId="2398586704" sldId="263"/>
            <ac:spMk id="22" creationId="{AB58EF07-17C2-48CF-ABB0-EEF1F17CB8F0}"/>
          </ac:spMkLst>
        </pc:spChg>
        <pc:spChg chg="add del">
          <ac:chgData name="Benjamin Groß" userId="3d746e8e-d45d-40c0-9e65-0ef779aa9883" providerId="ADAL" clId="{2572267A-74A3-0F46-81D1-4C174F8BBE13}" dt="2023-11-10T11:38:00.760" v="184" actId="26606"/>
          <ac:spMkLst>
            <pc:docMk/>
            <pc:sldMk cId="2398586704" sldId="263"/>
            <ac:spMk id="23" creationId="{AF2F604E-43BE-4DC3-B983-E071523364F8}"/>
          </ac:spMkLst>
        </pc:spChg>
        <pc:spChg chg="add del">
          <ac:chgData name="Benjamin Groß" userId="3d746e8e-d45d-40c0-9e65-0ef779aa9883" providerId="ADAL" clId="{2572267A-74A3-0F46-81D1-4C174F8BBE13}" dt="2023-11-10T11:38:04.688" v="187" actId="26606"/>
          <ac:spMkLst>
            <pc:docMk/>
            <pc:sldMk cId="2398586704" sldId="263"/>
            <ac:spMk id="25" creationId="{71B2258F-86CA-4D4D-8270-BC05FCDEBFB3}"/>
          </ac:spMkLst>
        </pc:spChg>
        <pc:spChg chg="add">
          <ac:chgData name="Benjamin Groß" userId="3d746e8e-d45d-40c0-9e65-0ef779aa9883" providerId="ADAL" clId="{2572267A-74A3-0F46-81D1-4C174F8BBE13}" dt="2023-11-10T11:38:04.696" v="188" actId="26606"/>
          <ac:spMkLst>
            <pc:docMk/>
            <pc:sldMk cId="2398586704" sldId="263"/>
            <ac:spMk id="27" creationId="{47942995-B07F-4636-9A06-C6A104B260A8}"/>
          </ac:spMkLst>
        </pc:spChg>
        <pc:spChg chg="add">
          <ac:chgData name="Benjamin Groß" userId="3d746e8e-d45d-40c0-9e65-0ef779aa9883" providerId="ADAL" clId="{2572267A-74A3-0F46-81D1-4C174F8BBE13}" dt="2023-11-10T11:38:04.696" v="188" actId="26606"/>
          <ac:spMkLst>
            <pc:docMk/>
            <pc:sldMk cId="2398586704" sldId="263"/>
            <ac:spMk id="29" creationId="{B81933D1-5615-42C7-9C0B-4EB7105CCE2D}"/>
          </ac:spMkLst>
        </pc:spChg>
        <pc:spChg chg="add">
          <ac:chgData name="Benjamin Groß" userId="3d746e8e-d45d-40c0-9e65-0ef779aa9883" providerId="ADAL" clId="{2572267A-74A3-0F46-81D1-4C174F8BBE13}" dt="2023-11-10T11:38:04.696" v="188" actId="26606"/>
          <ac:spMkLst>
            <pc:docMk/>
            <pc:sldMk cId="2398586704" sldId="263"/>
            <ac:spMk id="30" creationId="{19C9EAEA-39D0-4B0E-A0EB-51E7B26740B1}"/>
          </ac:spMkLst>
        </pc:spChg>
        <pc:grpChg chg="add del">
          <ac:chgData name="Benjamin Groß" userId="3d746e8e-d45d-40c0-9e65-0ef779aa9883" providerId="ADAL" clId="{2572267A-74A3-0F46-81D1-4C174F8BBE13}" dt="2023-11-10T11:37:58.095" v="182" actId="26606"/>
          <ac:grpSpMkLst>
            <pc:docMk/>
            <pc:sldMk cId="2398586704" sldId="263"/>
            <ac:grpSpMk id="12" creationId="{032D8612-31EB-44CF-A1D0-14FD4C705424}"/>
          </ac:grpSpMkLst>
        </pc:grpChg>
        <pc:grpChg chg="add">
          <ac:chgData name="Benjamin Groß" userId="3d746e8e-d45d-40c0-9e65-0ef779aa9883" providerId="ADAL" clId="{2572267A-74A3-0F46-81D1-4C174F8BBE13}" dt="2023-11-10T11:38:04.696" v="188" actId="26606"/>
          <ac:grpSpMkLst>
            <pc:docMk/>
            <pc:sldMk cId="2398586704" sldId="263"/>
            <ac:grpSpMk id="28" creationId="{032D8612-31EB-44CF-A1D0-14FD4C705424}"/>
          </ac:grpSpMkLst>
        </pc:grpChg>
        <pc:picChg chg="add mod ord">
          <ac:chgData name="Benjamin Groß" userId="3d746e8e-d45d-40c0-9e65-0ef779aa9883" providerId="ADAL" clId="{2572267A-74A3-0F46-81D1-4C174F8BBE13}" dt="2023-11-10T12:58:53.758" v="296" actId="1440"/>
          <ac:picMkLst>
            <pc:docMk/>
            <pc:sldMk cId="2398586704" sldId="263"/>
            <ac:picMk id="5" creationId="{F8823B29-7149-5468-8688-C1D07DBC63FC}"/>
          </ac:picMkLst>
        </pc:picChg>
      </pc:sldChg>
    </pc:docChg>
  </pc:docChgLst>
  <pc:docChgLst>
    <pc:chgData name="Benjamin Groß" userId="3d746e8e-d45d-40c0-9e65-0ef779aa9883" providerId="ADAL" clId="{2D7B26FE-6992-CA4F-A280-5A6F31E0B587}"/>
    <pc:docChg chg="undo custSel modSld">
      <pc:chgData name="Benjamin Groß" userId="3d746e8e-d45d-40c0-9e65-0ef779aa9883" providerId="ADAL" clId="{2D7B26FE-6992-CA4F-A280-5A6F31E0B587}" dt="2023-11-27T14:11:33.715" v="743" actId="20577"/>
      <pc:docMkLst>
        <pc:docMk/>
      </pc:docMkLst>
      <pc:sldChg chg="addSp delSp modSp mod modTransition delAnim modNotesTx">
        <pc:chgData name="Benjamin Groß" userId="3d746e8e-d45d-40c0-9e65-0ef779aa9883" providerId="ADAL" clId="{2D7B26FE-6992-CA4F-A280-5A6F31E0B587}" dt="2023-11-27T14:09:18.586" v="643" actId="1076"/>
        <pc:sldMkLst>
          <pc:docMk/>
          <pc:sldMk cId="1969484844" sldId="256"/>
        </pc:sldMkLst>
        <pc:spChg chg="mod">
          <ac:chgData name="Benjamin Groß" userId="3d746e8e-d45d-40c0-9e65-0ef779aa9883" providerId="ADAL" clId="{2D7B26FE-6992-CA4F-A280-5A6F31E0B587}" dt="2023-11-27T09:05:00.234" v="83" actId="14100"/>
          <ac:spMkLst>
            <pc:docMk/>
            <pc:sldMk cId="1969484844" sldId="256"/>
            <ac:spMk id="2" creationId="{E09B94A6-D126-22CA-1B7A-B8A752311C69}"/>
          </ac:spMkLst>
        </pc:spChg>
        <pc:spChg chg="mod">
          <ac:chgData name="Benjamin Groß" userId="3d746e8e-d45d-40c0-9e65-0ef779aa9883" providerId="ADAL" clId="{2D7B26FE-6992-CA4F-A280-5A6F31E0B587}" dt="2023-11-27T09:05:13.978" v="87" actId="1076"/>
          <ac:spMkLst>
            <pc:docMk/>
            <pc:sldMk cId="1969484844" sldId="256"/>
            <ac:spMk id="3" creationId="{EF60C560-A109-435A-44B8-60D48E6B335C}"/>
          </ac:spMkLst>
        </pc:spChg>
        <pc:spChg chg="mod">
          <ac:chgData name="Benjamin Groß" userId="3d746e8e-d45d-40c0-9e65-0ef779aa9883" providerId="ADAL" clId="{2D7B26FE-6992-CA4F-A280-5A6F31E0B587}" dt="2023-11-27T14:09:18.586" v="643" actId="1076"/>
          <ac:spMkLst>
            <pc:docMk/>
            <pc:sldMk cId="1969484844" sldId="256"/>
            <ac:spMk id="6" creationId="{1AB8685E-7BED-FD4C-C272-EC74ED408B22}"/>
          </ac:spMkLst>
        </pc:spChg>
        <pc:spChg chg="add mod">
          <ac:chgData name="Benjamin Groß" userId="3d746e8e-d45d-40c0-9e65-0ef779aa9883" providerId="ADAL" clId="{2D7B26FE-6992-CA4F-A280-5A6F31E0B587}" dt="2023-11-27T14:09:00.765" v="625" actId="20577"/>
          <ac:spMkLst>
            <pc:docMk/>
            <pc:sldMk cId="1969484844" sldId="256"/>
            <ac:spMk id="7" creationId="{089543ED-C177-3F10-0781-DF08AE667618}"/>
          </ac:spMkLst>
        </pc:spChg>
        <pc:picChg chg="mod">
          <ac:chgData name="Benjamin Groß" userId="3d746e8e-d45d-40c0-9e65-0ef779aa9883" providerId="ADAL" clId="{2D7B26FE-6992-CA4F-A280-5A6F31E0B587}" dt="2023-11-27T09:03:12.243" v="65" actId="1076"/>
          <ac:picMkLst>
            <pc:docMk/>
            <pc:sldMk cId="1969484844" sldId="256"/>
            <ac:picMk id="5" creationId="{931FA4DD-3784-74D1-FBF0-DE7AB06DD642}"/>
          </ac:picMkLst>
        </pc:picChg>
        <pc:picChg chg="add del mod">
          <ac:chgData name="Benjamin Groß" userId="3d746e8e-d45d-40c0-9e65-0ef779aa9883" providerId="ADAL" clId="{2D7B26FE-6992-CA4F-A280-5A6F31E0B587}" dt="2023-11-27T09:21:17.397" v="91" actId="478"/>
          <ac:picMkLst>
            <pc:docMk/>
            <pc:sldMk cId="1969484844" sldId="256"/>
            <ac:picMk id="11" creationId="{59C816B9-4BE9-684B-BD4F-AE02FB87D8AE}"/>
          </ac:picMkLst>
        </pc:picChg>
        <pc:picChg chg="add del mod">
          <ac:chgData name="Benjamin Groß" userId="3d746e8e-d45d-40c0-9e65-0ef779aa9883" providerId="ADAL" clId="{2D7B26FE-6992-CA4F-A280-5A6F31E0B587}" dt="2023-11-27T09:41:14.174" v="601" actId="478"/>
          <ac:picMkLst>
            <pc:docMk/>
            <pc:sldMk cId="1969484844" sldId="256"/>
            <ac:picMk id="19" creationId="{786AE362-7D33-5A2F-5AC8-F4ED870FAA71}"/>
          </ac:picMkLst>
        </pc:picChg>
      </pc:sldChg>
      <pc:sldChg chg="addSp delSp modSp mod modTransition delAnim modNotesTx">
        <pc:chgData name="Benjamin Groß" userId="3d746e8e-d45d-40c0-9e65-0ef779aa9883" providerId="ADAL" clId="{2D7B26FE-6992-CA4F-A280-5A6F31E0B587}" dt="2023-11-27T14:11:33.715" v="743" actId="20577"/>
        <pc:sldMkLst>
          <pc:docMk/>
          <pc:sldMk cId="3648478267" sldId="257"/>
        </pc:sldMkLst>
        <pc:spChg chg="mod">
          <ac:chgData name="Benjamin Groß" userId="3d746e8e-d45d-40c0-9e65-0ef779aa9883" providerId="ADAL" clId="{2D7B26FE-6992-CA4F-A280-5A6F31E0B587}" dt="2023-11-27T14:11:33.715" v="743" actId="20577"/>
          <ac:spMkLst>
            <pc:docMk/>
            <pc:sldMk cId="3648478267" sldId="257"/>
            <ac:spMk id="3" creationId="{1CCBC605-9467-F6D7-5381-7B17954F18E0}"/>
          </ac:spMkLst>
        </pc:spChg>
        <pc:picChg chg="add del mod">
          <ac:chgData name="Benjamin Groß" userId="3d746e8e-d45d-40c0-9e65-0ef779aa9883" providerId="ADAL" clId="{2D7B26FE-6992-CA4F-A280-5A6F31E0B587}" dt="2023-11-27T09:21:19.860" v="92" actId="478"/>
          <ac:picMkLst>
            <pc:docMk/>
            <pc:sldMk cId="3648478267" sldId="257"/>
            <ac:picMk id="7" creationId="{6F3CF9E6-4CFF-33FF-A355-7A589D52AC5A}"/>
          </ac:picMkLst>
        </pc:picChg>
        <pc:picChg chg="add del mod">
          <ac:chgData name="Benjamin Groß" userId="3d746e8e-d45d-40c0-9e65-0ef779aa9883" providerId="ADAL" clId="{2D7B26FE-6992-CA4F-A280-5A6F31E0B587}" dt="2023-11-27T09:41:16.510" v="602" actId="478"/>
          <ac:picMkLst>
            <pc:docMk/>
            <pc:sldMk cId="3648478267" sldId="257"/>
            <ac:picMk id="22" creationId="{C3C8665A-B2C1-D365-2270-11FE0366E3B6}"/>
          </ac:picMkLst>
        </pc:picChg>
      </pc:sldChg>
      <pc:sldChg chg="addSp delSp modSp mod modTransition delAnim modNotesTx">
        <pc:chgData name="Benjamin Groß" userId="3d746e8e-d45d-40c0-9e65-0ef779aa9883" providerId="ADAL" clId="{2D7B26FE-6992-CA4F-A280-5A6F31E0B587}" dt="2023-11-27T09:41:20.690" v="604" actId="478"/>
        <pc:sldMkLst>
          <pc:docMk/>
          <pc:sldMk cId="1812051347" sldId="258"/>
        </pc:sldMkLst>
        <pc:picChg chg="add del mod">
          <ac:chgData name="Benjamin Groß" userId="3d746e8e-d45d-40c0-9e65-0ef779aa9883" providerId="ADAL" clId="{2D7B26FE-6992-CA4F-A280-5A6F31E0B587}" dt="2023-11-27T09:21:24.210" v="94" actId="478"/>
          <ac:picMkLst>
            <pc:docMk/>
            <pc:sldMk cId="1812051347" sldId="258"/>
            <ac:picMk id="6" creationId="{926A8AA7-33D8-E7C9-D5A8-8C196F638182}"/>
          </ac:picMkLst>
        </pc:picChg>
        <pc:picChg chg="add del mod">
          <ac:chgData name="Benjamin Groß" userId="3d746e8e-d45d-40c0-9e65-0ef779aa9883" providerId="ADAL" clId="{2D7B26FE-6992-CA4F-A280-5A6F31E0B587}" dt="2023-11-27T09:41:20.690" v="604" actId="478"/>
          <ac:picMkLst>
            <pc:docMk/>
            <pc:sldMk cId="1812051347" sldId="258"/>
            <ac:picMk id="18" creationId="{95CAE4DD-BA86-BF65-A11C-0F959B4065A6}"/>
          </ac:picMkLst>
        </pc:picChg>
      </pc:sldChg>
      <pc:sldChg chg="addSp delSp modSp mod modTransition delAnim modNotesTx">
        <pc:chgData name="Benjamin Groß" userId="3d746e8e-d45d-40c0-9e65-0ef779aa9883" providerId="ADAL" clId="{2D7B26FE-6992-CA4F-A280-5A6F31E0B587}" dt="2023-11-27T09:41:24.547" v="606" actId="478"/>
        <pc:sldMkLst>
          <pc:docMk/>
          <pc:sldMk cId="1911799501" sldId="259"/>
        </pc:sldMkLst>
        <pc:picChg chg="add del mod">
          <ac:chgData name="Benjamin Groß" userId="3d746e8e-d45d-40c0-9e65-0ef779aa9883" providerId="ADAL" clId="{2D7B26FE-6992-CA4F-A280-5A6F31E0B587}" dt="2023-11-27T09:21:27.867" v="96" actId="478"/>
          <ac:picMkLst>
            <pc:docMk/>
            <pc:sldMk cId="1911799501" sldId="259"/>
            <ac:picMk id="6" creationId="{011F3646-0E8E-228B-4D9F-39319C332656}"/>
          </ac:picMkLst>
        </pc:picChg>
        <pc:picChg chg="add del mod">
          <ac:chgData name="Benjamin Groß" userId="3d746e8e-d45d-40c0-9e65-0ef779aa9883" providerId="ADAL" clId="{2D7B26FE-6992-CA4F-A280-5A6F31E0B587}" dt="2023-11-27T09:41:24.547" v="606" actId="478"/>
          <ac:picMkLst>
            <pc:docMk/>
            <pc:sldMk cId="1911799501" sldId="259"/>
            <ac:picMk id="17" creationId="{A0ED510F-F40D-A8B9-59EE-2B739267D686}"/>
          </ac:picMkLst>
        </pc:picChg>
      </pc:sldChg>
      <pc:sldChg chg="addSp delSp modSp mod modTransition delAnim modNotesTx">
        <pc:chgData name="Benjamin Groß" userId="3d746e8e-d45d-40c0-9e65-0ef779aa9883" providerId="ADAL" clId="{2D7B26FE-6992-CA4F-A280-5A6F31E0B587}" dt="2023-11-27T09:41:18.662" v="603" actId="478"/>
        <pc:sldMkLst>
          <pc:docMk/>
          <pc:sldMk cId="1246568741" sldId="262"/>
        </pc:sldMkLst>
        <pc:picChg chg="add del mod">
          <ac:chgData name="Benjamin Groß" userId="3d746e8e-d45d-40c0-9e65-0ef779aa9883" providerId="ADAL" clId="{2D7B26FE-6992-CA4F-A280-5A6F31E0B587}" dt="2023-11-27T09:21:22.227" v="93" actId="478"/>
          <ac:picMkLst>
            <pc:docMk/>
            <pc:sldMk cId="1246568741" sldId="262"/>
            <ac:picMk id="8" creationId="{9AC9D89A-18DC-3B17-6037-ACC5BD57A5DB}"/>
          </ac:picMkLst>
        </pc:picChg>
        <pc:picChg chg="add del mod">
          <ac:chgData name="Benjamin Groß" userId="3d746e8e-d45d-40c0-9e65-0ef779aa9883" providerId="ADAL" clId="{2D7B26FE-6992-CA4F-A280-5A6F31E0B587}" dt="2023-11-27T09:41:18.662" v="603" actId="478"/>
          <ac:picMkLst>
            <pc:docMk/>
            <pc:sldMk cId="1246568741" sldId="262"/>
            <ac:picMk id="22" creationId="{16EFA344-37BC-36FF-03F2-F13F365C5059}"/>
          </ac:picMkLst>
        </pc:picChg>
      </pc:sldChg>
      <pc:sldChg chg="addSp delSp modSp mod modTransition delAnim modNotesTx">
        <pc:chgData name="Benjamin Groß" userId="3d746e8e-d45d-40c0-9e65-0ef779aa9883" providerId="ADAL" clId="{2D7B26FE-6992-CA4F-A280-5A6F31E0B587}" dt="2023-11-27T09:41:22.544" v="605" actId="478"/>
        <pc:sldMkLst>
          <pc:docMk/>
          <pc:sldMk cId="2398586704" sldId="263"/>
        </pc:sldMkLst>
        <pc:picChg chg="add del mod">
          <ac:chgData name="Benjamin Groß" userId="3d746e8e-d45d-40c0-9e65-0ef779aa9883" providerId="ADAL" clId="{2D7B26FE-6992-CA4F-A280-5A6F31E0B587}" dt="2023-11-27T09:21:26.247" v="95" actId="478"/>
          <ac:picMkLst>
            <pc:docMk/>
            <pc:sldMk cId="2398586704" sldId="263"/>
            <ac:picMk id="9" creationId="{DCDA0E77-F084-DF17-1469-D67D135556CB}"/>
          </ac:picMkLst>
        </pc:picChg>
        <pc:picChg chg="add del mod">
          <ac:chgData name="Benjamin Groß" userId="3d746e8e-d45d-40c0-9e65-0ef779aa9883" providerId="ADAL" clId="{2D7B26FE-6992-CA4F-A280-5A6F31E0B587}" dt="2023-11-27T09:41:22.544" v="605" actId="478"/>
          <ac:picMkLst>
            <pc:docMk/>
            <pc:sldMk cId="2398586704" sldId="263"/>
            <ac:picMk id="31" creationId="{2E0AF51B-D3F9-386E-82CA-CD095179D60F}"/>
          </ac:picMkLst>
        </pc:picChg>
      </pc:sldChg>
      <pc:sldChg chg="addSp delSp modSp mod modTransition delAnim modNotesTx">
        <pc:chgData name="Benjamin Groß" userId="3d746e8e-d45d-40c0-9e65-0ef779aa9883" providerId="ADAL" clId="{2D7B26FE-6992-CA4F-A280-5A6F31E0B587}" dt="2023-11-27T14:08:16.244" v="609" actId="14826"/>
        <pc:sldMkLst>
          <pc:docMk/>
          <pc:sldMk cId="822281270" sldId="264"/>
        </pc:sldMkLst>
        <pc:picChg chg="mod">
          <ac:chgData name="Benjamin Groß" userId="3d746e8e-d45d-40c0-9e65-0ef779aa9883" providerId="ADAL" clId="{2D7B26FE-6992-CA4F-A280-5A6F31E0B587}" dt="2023-11-27T14:08:16.244" v="609" actId="14826"/>
          <ac:picMkLst>
            <pc:docMk/>
            <pc:sldMk cId="822281270" sldId="264"/>
            <ac:picMk id="5" creationId="{3B8713F0-0E4C-BEA9-4A93-F1CFF01383E4}"/>
          </ac:picMkLst>
        </pc:picChg>
        <pc:picChg chg="add del mod">
          <ac:chgData name="Benjamin Groß" userId="3d746e8e-d45d-40c0-9e65-0ef779aa9883" providerId="ADAL" clId="{2D7B26FE-6992-CA4F-A280-5A6F31E0B587}" dt="2023-11-27T09:21:29.639" v="97" actId="478"/>
          <ac:picMkLst>
            <pc:docMk/>
            <pc:sldMk cId="822281270" sldId="264"/>
            <ac:picMk id="6" creationId="{3AB116B8-AE5C-F63B-5822-42A076F89542}"/>
          </ac:picMkLst>
        </pc:picChg>
        <pc:picChg chg="add del mod">
          <ac:chgData name="Benjamin Groß" userId="3d746e8e-d45d-40c0-9e65-0ef779aa9883" providerId="ADAL" clId="{2D7B26FE-6992-CA4F-A280-5A6F31E0B587}" dt="2023-11-27T09:41:26.536" v="607" actId="478"/>
          <ac:picMkLst>
            <pc:docMk/>
            <pc:sldMk cId="822281270" sldId="264"/>
            <ac:picMk id="19" creationId="{E972672E-78DE-1475-E3EB-DC9707E74CE6}"/>
          </ac:picMkLst>
        </pc:picChg>
      </pc:sldChg>
      <pc:sldChg chg="addSp delSp modSp mod modTransition delAnim modAnim">
        <pc:chgData name="Benjamin Groß" userId="3d746e8e-d45d-40c0-9e65-0ef779aa9883" providerId="ADAL" clId="{2D7B26FE-6992-CA4F-A280-5A6F31E0B587}" dt="2023-11-27T09:41:28.580" v="608" actId="478"/>
        <pc:sldMkLst>
          <pc:docMk/>
          <pc:sldMk cId="3008087795" sldId="265"/>
        </pc:sldMkLst>
        <pc:picChg chg="add del mod">
          <ac:chgData name="Benjamin Groß" userId="3d746e8e-d45d-40c0-9e65-0ef779aa9883" providerId="ADAL" clId="{2D7B26FE-6992-CA4F-A280-5A6F31E0B587}" dt="2023-11-27T09:21:32.545" v="98" actId="478"/>
          <ac:picMkLst>
            <pc:docMk/>
            <pc:sldMk cId="3008087795" sldId="265"/>
            <ac:picMk id="6" creationId="{1898099E-5194-EEF8-0A46-623D2951E9D2}"/>
          </ac:picMkLst>
        </pc:picChg>
        <pc:picChg chg="add del mod">
          <ac:chgData name="Benjamin Groß" userId="3d746e8e-d45d-40c0-9e65-0ef779aa9883" providerId="ADAL" clId="{2D7B26FE-6992-CA4F-A280-5A6F31E0B587}" dt="2023-11-27T09:41:28.580" v="608" actId="478"/>
          <ac:picMkLst>
            <pc:docMk/>
            <pc:sldMk cId="3008087795" sldId="265"/>
            <ac:picMk id="17" creationId="{4F4D1AE2-680D-5EF0-D803-3358981E1CEA}"/>
          </ac:picMkLst>
        </pc:picChg>
      </pc:sldChg>
    </pc:docChg>
  </pc:docChgLst>
  <pc:docChgLst>
    <pc:chgData name="Benjamin Groß" userId="3d746e8e-d45d-40c0-9e65-0ef779aa9883" providerId="ADAL" clId="{B9029514-BAA2-6549-AF32-354BBFA56AA0}"/>
    <pc:docChg chg="undo custSel modSld sldOrd">
      <pc:chgData name="Benjamin Groß" userId="3d746e8e-d45d-40c0-9e65-0ef779aa9883" providerId="ADAL" clId="{B9029514-BAA2-6549-AF32-354BBFA56AA0}" dt="2023-11-22T12:19:08.179" v="296" actId="14826"/>
      <pc:docMkLst>
        <pc:docMk/>
      </pc:docMkLst>
      <pc:sldChg chg="modSp mod modNotesTx">
        <pc:chgData name="Benjamin Groß" userId="3d746e8e-d45d-40c0-9e65-0ef779aa9883" providerId="ADAL" clId="{B9029514-BAA2-6549-AF32-354BBFA56AA0}" dt="2023-11-16T10:51:42.910" v="55" actId="20577"/>
        <pc:sldMkLst>
          <pc:docMk/>
          <pc:sldMk cId="1969484844" sldId="256"/>
        </pc:sldMkLst>
        <pc:spChg chg="mod">
          <ac:chgData name="Benjamin Groß" userId="3d746e8e-d45d-40c0-9e65-0ef779aa9883" providerId="ADAL" clId="{B9029514-BAA2-6549-AF32-354BBFA56AA0}" dt="2023-11-16T10:50:45.005" v="25" actId="20577"/>
          <ac:spMkLst>
            <pc:docMk/>
            <pc:sldMk cId="1969484844" sldId="256"/>
            <ac:spMk id="3" creationId="{EF60C560-A109-435A-44B8-60D48E6B335C}"/>
          </ac:spMkLst>
        </pc:spChg>
      </pc:sldChg>
      <pc:sldChg chg="modNotesTx">
        <pc:chgData name="Benjamin Groß" userId="3d746e8e-d45d-40c0-9e65-0ef779aa9883" providerId="ADAL" clId="{B9029514-BAA2-6549-AF32-354BBFA56AA0}" dt="2023-11-16T10:52:11.777" v="100" actId="20577"/>
        <pc:sldMkLst>
          <pc:docMk/>
          <pc:sldMk cId="3648478267" sldId="257"/>
        </pc:sldMkLst>
      </pc:sldChg>
      <pc:sldChg chg="modSp modNotesTx">
        <pc:chgData name="Benjamin Groß" userId="3d746e8e-d45d-40c0-9e65-0ef779aa9883" providerId="ADAL" clId="{B9029514-BAA2-6549-AF32-354BBFA56AA0}" dt="2023-11-22T12:18:34.947" v="295" actId="14826"/>
        <pc:sldMkLst>
          <pc:docMk/>
          <pc:sldMk cId="1812051347" sldId="258"/>
        </pc:sldMkLst>
        <pc:picChg chg="mod">
          <ac:chgData name="Benjamin Groß" userId="3d746e8e-d45d-40c0-9e65-0ef779aa9883" providerId="ADAL" clId="{B9029514-BAA2-6549-AF32-354BBFA56AA0}" dt="2023-11-22T12:18:34.947" v="295" actId="14826"/>
          <ac:picMkLst>
            <pc:docMk/>
            <pc:sldMk cId="1812051347" sldId="258"/>
            <ac:picMk id="4" creationId="{60A4EFFF-E60D-2DB6-597D-238CF0E96AFB}"/>
          </ac:picMkLst>
        </pc:picChg>
      </pc:sldChg>
      <pc:sldChg chg="modSp ord modNotesTx">
        <pc:chgData name="Benjamin Groß" userId="3d746e8e-d45d-40c0-9e65-0ef779aa9883" providerId="ADAL" clId="{B9029514-BAA2-6549-AF32-354BBFA56AA0}" dt="2023-11-22T12:19:08.179" v="296" actId="14826"/>
        <pc:sldMkLst>
          <pc:docMk/>
          <pc:sldMk cId="1911799501" sldId="259"/>
        </pc:sldMkLst>
        <pc:picChg chg="mod">
          <ac:chgData name="Benjamin Groß" userId="3d746e8e-d45d-40c0-9e65-0ef779aa9883" providerId="ADAL" clId="{B9029514-BAA2-6549-AF32-354BBFA56AA0}" dt="2023-11-22T12:19:08.179" v="296" actId="14826"/>
          <ac:picMkLst>
            <pc:docMk/>
            <pc:sldMk cId="1911799501" sldId="259"/>
            <ac:picMk id="5" creationId="{49274CDA-E17B-08D0-4322-DE579984EC37}"/>
          </ac:picMkLst>
        </pc:picChg>
      </pc:sldChg>
      <pc:sldChg chg="modSp mod">
        <pc:chgData name="Benjamin Groß" userId="3d746e8e-d45d-40c0-9e65-0ef779aa9883" providerId="ADAL" clId="{B9029514-BAA2-6549-AF32-354BBFA56AA0}" dt="2023-11-16T10:53:10.933" v="128" actId="27636"/>
        <pc:sldMkLst>
          <pc:docMk/>
          <pc:sldMk cId="2398586704" sldId="263"/>
        </pc:sldMkLst>
        <pc:spChg chg="mod">
          <ac:chgData name="Benjamin Groß" userId="3d746e8e-d45d-40c0-9e65-0ef779aa9883" providerId="ADAL" clId="{B9029514-BAA2-6549-AF32-354BBFA56AA0}" dt="2023-11-16T10:53:10.933" v="128" actId="27636"/>
          <ac:spMkLst>
            <pc:docMk/>
            <pc:sldMk cId="2398586704" sldId="263"/>
            <ac:spMk id="6" creationId="{89C1FF5C-AF47-E542-793A-D10CA8145F08}"/>
          </ac:spMkLst>
        </pc:spChg>
      </pc:sldChg>
      <pc:sldChg chg="modSp">
        <pc:chgData name="Benjamin Groß" userId="3d746e8e-d45d-40c0-9e65-0ef779aa9883" providerId="ADAL" clId="{B9029514-BAA2-6549-AF32-354BBFA56AA0}" dt="2023-11-17T09:31:18.998" v="131" actId="14826"/>
        <pc:sldMkLst>
          <pc:docMk/>
          <pc:sldMk cId="822281270" sldId="264"/>
        </pc:sldMkLst>
        <pc:picChg chg="mod">
          <ac:chgData name="Benjamin Groß" userId="3d746e8e-d45d-40c0-9e65-0ef779aa9883" providerId="ADAL" clId="{B9029514-BAA2-6549-AF32-354BBFA56AA0}" dt="2023-11-17T09:31:18.998" v="131" actId="14826"/>
          <ac:picMkLst>
            <pc:docMk/>
            <pc:sldMk cId="822281270" sldId="264"/>
            <ac:picMk id="5" creationId="{3B8713F0-0E4C-BEA9-4A93-F1CFF01383E4}"/>
          </ac:picMkLst>
        </pc:picChg>
      </pc:sldChg>
      <pc:sldChg chg="modSp mod modNotesTx">
        <pc:chgData name="Benjamin Groß" userId="3d746e8e-d45d-40c0-9e65-0ef779aa9883" providerId="ADAL" clId="{B9029514-BAA2-6549-AF32-354BBFA56AA0}" dt="2023-11-22T09:18:01.645" v="290" actId="20577"/>
        <pc:sldMkLst>
          <pc:docMk/>
          <pc:sldMk cId="3008087795" sldId="265"/>
        </pc:sldMkLst>
        <pc:picChg chg="mod">
          <ac:chgData name="Benjamin Groß" userId="3d746e8e-d45d-40c0-9e65-0ef779aa9883" providerId="ADAL" clId="{B9029514-BAA2-6549-AF32-354BBFA56AA0}" dt="2023-11-22T06:32:05.557" v="134" actId="14826"/>
          <ac:picMkLst>
            <pc:docMk/>
            <pc:sldMk cId="3008087795" sldId="265"/>
            <ac:picMk id="5" creationId="{3B8713F0-0E4C-BEA9-4A93-F1CFF01383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455AA-5331-0845-8848-4B53D520F803}" type="datetimeFigureOut">
              <a:rPr lang="en-DE" smtClean="0"/>
              <a:t>11/27/23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30AB3-4177-614D-B88C-4A587003718E}" type="slidenum">
              <a:rPr lang="en-DE" smtClean="0"/>
              <a:t>‹#›</a:t>
            </a:fld>
            <a:endParaRPr lang="en-DE"/>
          </a:p>
        </p:txBody>
      </p:sp>
    </p:spTree>
    <p:extLst>
      <p:ext uri="{BB962C8B-B14F-4D97-AF65-F5344CB8AC3E}">
        <p14:creationId xmlns:p14="http://schemas.microsoft.com/office/powerpoint/2010/main" val="98246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a:t>
            </a:r>
            <a:r>
              <a:rPr lang="de-DE" dirty="0" err="1"/>
              <a:t>Greeting</a:t>
            </a:r>
            <a:r>
              <a:rPr lang="de-DE" dirty="0"/>
              <a:t> </a:t>
            </a:r>
            <a:r>
              <a:rPr lang="de-DE" dirty="0" err="1"/>
              <a:t>the</a:t>
            </a:r>
            <a:r>
              <a:rPr lang="de-DE" dirty="0"/>
              <a:t> </a:t>
            </a:r>
            <a:r>
              <a:rPr lang="de-DE" dirty="0" err="1"/>
              <a:t>management</a:t>
            </a:r>
            <a:r>
              <a:rPr lang="de-DE" dirty="0"/>
              <a:t> </a:t>
            </a:r>
            <a:r>
              <a:rPr lang="de-DE" dirty="0" err="1"/>
              <a:t>team</a:t>
            </a:r>
            <a:endParaRPr lang="de-DE" dirty="0"/>
          </a:p>
          <a:p>
            <a:r>
              <a:rPr lang="de-DE" dirty="0"/>
              <a:t>- I was </a:t>
            </a:r>
            <a:r>
              <a:rPr lang="de-DE" dirty="0" err="1"/>
              <a:t>asked</a:t>
            </a:r>
            <a:r>
              <a:rPr lang="de-DE" dirty="0"/>
              <a:t> to do </a:t>
            </a:r>
            <a:r>
              <a:rPr lang="de-DE" dirty="0" err="1"/>
              <a:t>this</a:t>
            </a:r>
            <a:r>
              <a:rPr lang="de-DE" dirty="0"/>
              <a:t> </a:t>
            </a:r>
            <a:r>
              <a:rPr lang="de-DE" dirty="0" err="1"/>
              <a:t>small</a:t>
            </a:r>
            <a:r>
              <a:rPr lang="de-DE" dirty="0"/>
              <a:t> </a:t>
            </a:r>
            <a:r>
              <a:rPr lang="de-DE" dirty="0" err="1"/>
              <a:t>research</a:t>
            </a:r>
            <a:r>
              <a:rPr lang="de-DE" dirty="0"/>
              <a:t> </a:t>
            </a:r>
            <a:r>
              <a:rPr lang="de-DE" dirty="0" err="1"/>
              <a:t>becauser</a:t>
            </a:r>
            <a:r>
              <a:rPr lang="de-DE" dirty="0"/>
              <a:t> </a:t>
            </a:r>
            <a:r>
              <a:rPr lang="de-DE" dirty="0" err="1"/>
              <a:t>rising</a:t>
            </a:r>
            <a:r>
              <a:rPr lang="de-DE" dirty="0"/>
              <a:t> </a:t>
            </a:r>
            <a:r>
              <a:rPr lang="de-DE" dirty="0" err="1"/>
              <a:t>concerns</a:t>
            </a:r>
            <a:r>
              <a:rPr lang="de-DE" dirty="0"/>
              <a:t> of </a:t>
            </a:r>
            <a:r>
              <a:rPr lang="de-DE" dirty="0" err="1"/>
              <a:t>our</a:t>
            </a:r>
            <a:r>
              <a:rPr lang="de-DE" dirty="0"/>
              <a:t> </a:t>
            </a:r>
            <a:r>
              <a:rPr lang="de-DE" dirty="0" err="1"/>
              <a:t>physiotherapists</a:t>
            </a:r>
            <a:r>
              <a:rPr lang="de-DE" dirty="0"/>
              <a:t> </a:t>
            </a:r>
            <a:r>
              <a:rPr lang="de-DE" dirty="0" err="1"/>
              <a:t>about</a:t>
            </a:r>
            <a:r>
              <a:rPr lang="de-DE" dirty="0"/>
              <a:t> a </a:t>
            </a:r>
            <a:r>
              <a:rPr lang="de-DE" dirty="0" err="1"/>
              <a:t>rise</a:t>
            </a:r>
            <a:r>
              <a:rPr lang="de-DE" dirty="0"/>
              <a:t> in resp. </a:t>
            </a:r>
            <a:r>
              <a:rPr lang="de-DE" dirty="0" err="1"/>
              <a:t>diseaes</a:t>
            </a:r>
            <a:endParaRPr lang="de-DE" dirty="0"/>
          </a:p>
          <a:p>
            <a:r>
              <a:rPr lang="en-DE"/>
              <a:t>- </a:t>
            </a:r>
            <a:r>
              <a:rPr lang="de-DE" dirty="0"/>
              <a:t>Im am </a:t>
            </a:r>
            <a:r>
              <a:rPr lang="de-DE" dirty="0" err="1"/>
              <a:t>the</a:t>
            </a:r>
            <a:r>
              <a:rPr lang="de-DE" dirty="0"/>
              <a:t> </a:t>
            </a:r>
            <a:r>
              <a:rPr lang="de-DE" dirty="0" err="1"/>
              <a:t>coordinator</a:t>
            </a:r>
            <a:r>
              <a:rPr lang="de-DE" dirty="0"/>
              <a:t> for 24 </a:t>
            </a:r>
            <a:r>
              <a:rPr lang="en-DE"/>
              <a:t>Clinics in Europe</a:t>
            </a:r>
          </a:p>
        </p:txBody>
      </p:sp>
      <p:sp>
        <p:nvSpPr>
          <p:cNvPr id="4" name="Slide Number Placeholder 3"/>
          <p:cNvSpPr>
            <a:spLocks noGrp="1"/>
          </p:cNvSpPr>
          <p:nvPr>
            <p:ph type="sldNum" sz="quarter" idx="5"/>
          </p:nvPr>
        </p:nvSpPr>
        <p:spPr/>
        <p:txBody>
          <a:bodyPr/>
          <a:lstStyle/>
          <a:p>
            <a:fld id="{9DE30AB3-4177-614D-B88C-4A587003718E}" type="slidenum">
              <a:rPr lang="en-DE" smtClean="0"/>
              <a:t>1</a:t>
            </a:fld>
            <a:endParaRPr lang="en-DE"/>
          </a:p>
        </p:txBody>
      </p:sp>
    </p:spTree>
    <p:extLst>
      <p:ext uri="{BB962C8B-B14F-4D97-AF65-F5344CB8AC3E}">
        <p14:creationId xmlns:p14="http://schemas.microsoft.com/office/powerpoint/2010/main" val="250850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9DE30AB3-4177-614D-B88C-4A587003718E}" type="slidenum">
              <a:rPr lang="en-DE" smtClean="0"/>
              <a:t>2</a:t>
            </a:fld>
            <a:endParaRPr lang="en-DE"/>
          </a:p>
        </p:txBody>
      </p:sp>
    </p:spTree>
    <p:extLst>
      <p:ext uri="{BB962C8B-B14F-4D97-AF65-F5344CB8AC3E}">
        <p14:creationId xmlns:p14="http://schemas.microsoft.com/office/powerpoint/2010/main" val="282325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W" dirty="0"/>
              <a:t>- how small a particle is</a:t>
            </a:r>
          </a:p>
        </p:txBody>
      </p:sp>
      <p:sp>
        <p:nvSpPr>
          <p:cNvPr id="4" name="Slide Number Placeholder 3"/>
          <p:cNvSpPr>
            <a:spLocks noGrp="1"/>
          </p:cNvSpPr>
          <p:nvPr>
            <p:ph type="sldNum" sz="quarter" idx="5"/>
          </p:nvPr>
        </p:nvSpPr>
        <p:spPr/>
        <p:txBody>
          <a:bodyPr/>
          <a:lstStyle/>
          <a:p>
            <a:fld id="{9DE30AB3-4177-614D-B88C-4A587003718E}" type="slidenum">
              <a:rPr lang="en-DE" smtClean="0"/>
              <a:t>3</a:t>
            </a:fld>
            <a:endParaRPr lang="en-DE"/>
          </a:p>
        </p:txBody>
      </p:sp>
    </p:spTree>
    <p:extLst>
      <p:ext uri="{BB962C8B-B14F-4D97-AF65-F5344CB8AC3E}">
        <p14:creationId xmlns:p14="http://schemas.microsoft.com/office/powerpoint/2010/main" val="58230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 moderate correlation</a:t>
            </a:r>
            <a:r>
              <a:rPr lang="de-DE" dirty="0"/>
              <a:t>, p-</a:t>
            </a:r>
            <a:r>
              <a:rPr lang="de-DE" dirty="0" err="1"/>
              <a:t>value</a:t>
            </a:r>
            <a:r>
              <a:rPr lang="de-DE" dirty="0"/>
              <a:t> 0.33</a:t>
            </a:r>
            <a:endParaRPr lang="en-DE"/>
          </a:p>
          <a:p>
            <a:r>
              <a:rPr lang="en-DE"/>
              <a:t>- a confounder could be the average age of the population of a country.</a:t>
            </a:r>
          </a:p>
          <a:p>
            <a:endParaRPr lang="en-DE"/>
          </a:p>
        </p:txBody>
      </p:sp>
      <p:sp>
        <p:nvSpPr>
          <p:cNvPr id="4" name="Slide Number Placeholder 3"/>
          <p:cNvSpPr>
            <a:spLocks noGrp="1"/>
          </p:cNvSpPr>
          <p:nvPr>
            <p:ph type="sldNum" sz="quarter" idx="5"/>
          </p:nvPr>
        </p:nvSpPr>
        <p:spPr/>
        <p:txBody>
          <a:bodyPr/>
          <a:lstStyle/>
          <a:p>
            <a:fld id="{9DE30AB3-4177-614D-B88C-4A587003718E}" type="slidenum">
              <a:rPr lang="en-DE" smtClean="0"/>
              <a:t>4</a:t>
            </a:fld>
            <a:endParaRPr lang="en-DE"/>
          </a:p>
        </p:txBody>
      </p:sp>
    </p:spTree>
    <p:extLst>
      <p:ext uri="{BB962C8B-B14F-4D97-AF65-F5344CB8AC3E}">
        <p14:creationId xmlns:p14="http://schemas.microsoft.com/office/powerpoint/2010/main" val="408564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W" dirty="0"/>
              <a:t>- explain the BMI ranges</a:t>
            </a:r>
          </a:p>
        </p:txBody>
      </p:sp>
      <p:sp>
        <p:nvSpPr>
          <p:cNvPr id="4" name="Slide Number Placeholder 3"/>
          <p:cNvSpPr>
            <a:spLocks noGrp="1"/>
          </p:cNvSpPr>
          <p:nvPr>
            <p:ph type="sldNum" sz="quarter" idx="5"/>
          </p:nvPr>
        </p:nvSpPr>
        <p:spPr/>
        <p:txBody>
          <a:bodyPr/>
          <a:lstStyle/>
          <a:p>
            <a:fld id="{9DE30AB3-4177-614D-B88C-4A587003718E}" type="slidenum">
              <a:rPr lang="en-DE" smtClean="0"/>
              <a:t>5</a:t>
            </a:fld>
            <a:endParaRPr lang="en-DE"/>
          </a:p>
        </p:txBody>
      </p:sp>
    </p:spTree>
    <p:extLst>
      <p:ext uri="{BB962C8B-B14F-4D97-AF65-F5344CB8AC3E}">
        <p14:creationId xmlns:p14="http://schemas.microsoft.com/office/powerpoint/2010/main" val="282999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 a stronger correlation</a:t>
            </a:r>
            <a:r>
              <a:rPr lang="de-DE" dirty="0"/>
              <a:t> </a:t>
            </a:r>
            <a:r>
              <a:rPr lang="de-DE" dirty="0" err="1"/>
              <a:t>found</a:t>
            </a:r>
            <a:r>
              <a:rPr lang="de-DE" dirty="0"/>
              <a:t> </a:t>
            </a:r>
            <a:r>
              <a:rPr lang="de-DE" dirty="0" err="1"/>
              <a:t>with</a:t>
            </a:r>
            <a:r>
              <a:rPr lang="de-DE" dirty="0"/>
              <a:t> </a:t>
            </a:r>
            <a:r>
              <a:rPr lang="de-DE" dirty="0" err="1"/>
              <a:t>obesity</a:t>
            </a:r>
            <a:endParaRPr lang="de-DE" dirty="0"/>
          </a:p>
          <a:p>
            <a:r>
              <a:rPr lang="de-DE" dirty="0"/>
              <a:t>- </a:t>
            </a:r>
            <a:r>
              <a:rPr lang="de-DE" dirty="0" err="1"/>
              <a:t>here</a:t>
            </a:r>
            <a:r>
              <a:rPr lang="de-DE" dirty="0"/>
              <a:t> </a:t>
            </a:r>
            <a:r>
              <a:rPr lang="de-DE" dirty="0" err="1"/>
              <a:t>the</a:t>
            </a:r>
            <a:r>
              <a:rPr lang="de-DE" dirty="0"/>
              <a:t> </a:t>
            </a:r>
            <a:r>
              <a:rPr lang="de-DE" dirty="0" err="1"/>
              <a:t>avg</a:t>
            </a:r>
            <a:r>
              <a:rPr lang="de-DE" dirty="0"/>
              <a:t>. </a:t>
            </a:r>
            <a:r>
              <a:rPr lang="de-DE" dirty="0" err="1"/>
              <a:t>age</a:t>
            </a:r>
            <a:r>
              <a:rPr lang="de-DE" dirty="0"/>
              <a:t> of a </a:t>
            </a:r>
            <a:r>
              <a:rPr lang="de-DE" dirty="0" err="1"/>
              <a:t>country</a:t>
            </a:r>
            <a:r>
              <a:rPr lang="de-DE" dirty="0"/>
              <a:t> </a:t>
            </a:r>
            <a:r>
              <a:rPr lang="de-DE" dirty="0" err="1"/>
              <a:t>could</a:t>
            </a:r>
            <a:r>
              <a:rPr lang="de-DE" dirty="0"/>
              <a:t> </a:t>
            </a:r>
            <a:r>
              <a:rPr lang="de-DE" dirty="0" err="1"/>
              <a:t>be</a:t>
            </a:r>
            <a:r>
              <a:rPr lang="de-DE" dirty="0"/>
              <a:t> a </a:t>
            </a:r>
            <a:r>
              <a:rPr lang="de-DE" dirty="0" err="1"/>
              <a:t>mediator</a:t>
            </a:r>
            <a:r>
              <a:rPr lang="de-DE" dirty="0"/>
              <a:t> </a:t>
            </a:r>
            <a:r>
              <a:rPr lang="de-DE" dirty="0" err="1"/>
              <a:t>impacting</a:t>
            </a:r>
            <a:r>
              <a:rPr lang="de-DE" dirty="0"/>
              <a:t> </a:t>
            </a:r>
            <a:r>
              <a:rPr lang="de-DE" dirty="0" err="1"/>
              <a:t>both</a:t>
            </a:r>
            <a:r>
              <a:rPr lang="de-DE" dirty="0"/>
              <a:t>, </a:t>
            </a:r>
            <a:r>
              <a:rPr lang="de-DE" dirty="0" err="1"/>
              <a:t>the</a:t>
            </a:r>
            <a:r>
              <a:rPr lang="de-DE" dirty="0"/>
              <a:t> </a:t>
            </a:r>
            <a:r>
              <a:rPr lang="de-DE" dirty="0" err="1"/>
              <a:t>depentend</a:t>
            </a:r>
            <a:r>
              <a:rPr lang="de-DE" dirty="0"/>
              <a:t> (rate of resp. </a:t>
            </a:r>
            <a:r>
              <a:rPr lang="de-DE" dirty="0" err="1"/>
              <a:t>diseases</a:t>
            </a:r>
            <a:r>
              <a:rPr lang="de-DE" dirty="0"/>
              <a:t>) and </a:t>
            </a:r>
            <a:r>
              <a:rPr lang="de-DE" dirty="0" err="1"/>
              <a:t>the</a:t>
            </a:r>
            <a:r>
              <a:rPr lang="de-DE" dirty="0"/>
              <a:t> </a:t>
            </a:r>
            <a:r>
              <a:rPr lang="de-DE" dirty="0" err="1"/>
              <a:t>independent</a:t>
            </a:r>
            <a:r>
              <a:rPr lang="de-DE" dirty="0"/>
              <a:t> (</a:t>
            </a:r>
            <a:r>
              <a:rPr lang="de-DE" dirty="0" err="1"/>
              <a:t>overweight</a:t>
            </a:r>
            <a:r>
              <a:rPr lang="de-DE" dirty="0"/>
              <a:t>)</a:t>
            </a:r>
            <a:endParaRPr lang="en-DE"/>
          </a:p>
        </p:txBody>
      </p:sp>
      <p:sp>
        <p:nvSpPr>
          <p:cNvPr id="4" name="Slide Number Placeholder 3"/>
          <p:cNvSpPr>
            <a:spLocks noGrp="1"/>
          </p:cNvSpPr>
          <p:nvPr>
            <p:ph type="sldNum" sz="quarter" idx="5"/>
          </p:nvPr>
        </p:nvSpPr>
        <p:spPr/>
        <p:txBody>
          <a:bodyPr/>
          <a:lstStyle/>
          <a:p>
            <a:fld id="{9DE30AB3-4177-614D-B88C-4A587003718E}" type="slidenum">
              <a:rPr lang="en-DE" smtClean="0"/>
              <a:t>6</a:t>
            </a:fld>
            <a:endParaRPr lang="en-DE"/>
          </a:p>
        </p:txBody>
      </p:sp>
    </p:spTree>
    <p:extLst>
      <p:ext uri="{BB962C8B-B14F-4D97-AF65-F5344CB8AC3E}">
        <p14:creationId xmlns:p14="http://schemas.microsoft.com/office/powerpoint/2010/main" val="118225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W" dirty="0"/>
              <a:t>- not much data in the OECD dataset</a:t>
            </a:r>
          </a:p>
        </p:txBody>
      </p:sp>
      <p:sp>
        <p:nvSpPr>
          <p:cNvPr id="4" name="Slide Number Placeholder 3"/>
          <p:cNvSpPr>
            <a:spLocks noGrp="1"/>
          </p:cNvSpPr>
          <p:nvPr>
            <p:ph type="sldNum" sz="quarter" idx="5"/>
          </p:nvPr>
        </p:nvSpPr>
        <p:spPr/>
        <p:txBody>
          <a:bodyPr/>
          <a:lstStyle/>
          <a:p>
            <a:fld id="{9DE30AB3-4177-614D-B88C-4A587003718E}" type="slidenum">
              <a:rPr lang="en-DE" smtClean="0"/>
              <a:t>7</a:t>
            </a:fld>
            <a:endParaRPr lang="en-DE"/>
          </a:p>
        </p:txBody>
      </p:sp>
    </p:spTree>
    <p:extLst>
      <p:ext uri="{BB962C8B-B14F-4D97-AF65-F5344CB8AC3E}">
        <p14:creationId xmlns:p14="http://schemas.microsoft.com/office/powerpoint/2010/main" val="384144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 a mediator could be the lack of physical activity</a:t>
            </a:r>
          </a:p>
        </p:txBody>
      </p:sp>
      <p:sp>
        <p:nvSpPr>
          <p:cNvPr id="4" name="Slide Number Placeholder 3"/>
          <p:cNvSpPr>
            <a:spLocks noGrp="1"/>
          </p:cNvSpPr>
          <p:nvPr>
            <p:ph type="sldNum" sz="quarter" idx="5"/>
          </p:nvPr>
        </p:nvSpPr>
        <p:spPr/>
        <p:txBody>
          <a:bodyPr/>
          <a:lstStyle/>
          <a:p>
            <a:fld id="{9DE30AB3-4177-614D-B88C-4A587003718E}" type="slidenum">
              <a:rPr lang="en-DE" smtClean="0"/>
              <a:t>8</a:t>
            </a:fld>
            <a:endParaRPr lang="en-DE"/>
          </a:p>
        </p:txBody>
      </p:sp>
    </p:spTree>
    <p:extLst>
      <p:ext uri="{BB962C8B-B14F-4D97-AF65-F5344CB8AC3E}">
        <p14:creationId xmlns:p14="http://schemas.microsoft.com/office/powerpoint/2010/main" val="387438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167-C9AA-D9CD-35CC-E088A2CB3C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F21C8EF-26FB-9FCF-A480-6F507E18C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443254B3-B3EC-0F38-D0A7-064921BE1AE6}"/>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DF71D88B-D484-F6F9-65F1-1CAE98A5A3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46610EF-7B75-6055-5D8D-74C2ED849845}"/>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339987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D581-3677-1593-F8B5-0C7B082AB9E0}"/>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CD8AA92E-9FB5-2FD1-33C4-1AF7E5D381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E66C85B-0FD6-66E8-79B5-C08A423726EC}"/>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A29667CB-406D-C3A8-969F-73157939FE7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CDE9F8E-333E-AED7-9812-F7766DA0F57E}"/>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8913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F0D7A-8CE7-3D05-1EDE-12B4B26501C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3863876-27C2-4398-C991-929A4B744E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C4D9E03-5E61-7500-E119-1A92CF092C9C}"/>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2D50CE88-970C-3A8E-40CC-47D20C435A8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7D7B50E-A51C-9724-AD09-53C35F0E92CF}"/>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404354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04E-C667-F7FE-C1D3-56102AE00C9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E1820106-CD80-7516-664F-2AF466907A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295ECFC-3B56-FD8F-B525-F2F521ED4B0A}"/>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EE0BBB55-3DE7-C929-8F5E-E74643905C1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68B27F3-DDF9-569E-BBFA-D68817305C84}"/>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233352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87B5-908E-CE1D-59EA-D71D19B40D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3F8667EE-9017-1A55-0EBB-8DF358751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B45218-19A3-91BA-0781-8446A8924DCA}"/>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8FDB9642-1975-9D25-2F7E-5DC6B0AF8FD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7B2116-E2DB-CA53-AA31-E74BA7738976}"/>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118053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71BB-D49C-F8DF-9626-5EB9BB7CFA2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36E0FB0-BB15-33AE-25B4-0901D9D2C0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2B98C751-E1E9-8D41-6F31-B225B4E637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662E3BA9-C97B-976C-94D5-C02CBE11B493}"/>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6" name="Footer Placeholder 5">
            <a:extLst>
              <a:ext uri="{FF2B5EF4-FFF2-40B4-BE49-F238E27FC236}">
                <a16:creationId xmlns:a16="http://schemas.microsoft.com/office/drawing/2014/main" id="{C6AD437F-A43F-FB75-9D02-21682F07B71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CDF9882-85D2-3995-FF24-4885A2783731}"/>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13558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73E8-028E-23BF-3B8B-635F47EF42BA}"/>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08722407-D842-7AB8-0456-136231668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E30AA56-B089-62EA-BB25-EF9E3610C7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E2619A1-E601-D3C0-22C7-8D9E44FB5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D11BD2-1472-5A78-BE58-BF81F33E1E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414C07C4-D404-3C5F-FD34-408AC071902D}"/>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8" name="Footer Placeholder 7">
            <a:extLst>
              <a:ext uri="{FF2B5EF4-FFF2-40B4-BE49-F238E27FC236}">
                <a16:creationId xmlns:a16="http://schemas.microsoft.com/office/drawing/2014/main" id="{563C89CD-2309-B0A0-6AEB-E07BEBD350C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1C33EC9-3AAB-DB63-B24A-C673A42E05C3}"/>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47671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2115-0106-70D6-78E2-FDF432F1EE5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83366D91-71EC-09E7-1D7B-DB76CD63C4F0}"/>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4" name="Footer Placeholder 3">
            <a:extLst>
              <a:ext uri="{FF2B5EF4-FFF2-40B4-BE49-F238E27FC236}">
                <a16:creationId xmlns:a16="http://schemas.microsoft.com/office/drawing/2014/main" id="{42A803C9-3DC4-AC50-664F-5D3CC53D7BD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2DB14E5-0A47-EA58-B0BF-7144B85F6F98}"/>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24313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C04E2-47D7-E9F7-AE42-2122F9F4EE07}"/>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3" name="Footer Placeholder 2">
            <a:extLst>
              <a:ext uri="{FF2B5EF4-FFF2-40B4-BE49-F238E27FC236}">
                <a16:creationId xmlns:a16="http://schemas.microsoft.com/office/drawing/2014/main" id="{B237556F-EE09-95B6-4848-A21D927B2096}"/>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189384C-A335-471E-F670-025F77DA1303}"/>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189008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1A42-9CF0-E650-5819-EF13CA6EE0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6716AA40-3A1E-E680-F977-4EB97A9BB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45B8E777-A1CF-2CE8-57F9-9F2E51C6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3C737B-4C7E-2BD8-C1F1-48891A4212F7}"/>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6" name="Footer Placeholder 5">
            <a:extLst>
              <a:ext uri="{FF2B5EF4-FFF2-40B4-BE49-F238E27FC236}">
                <a16:creationId xmlns:a16="http://schemas.microsoft.com/office/drawing/2014/main" id="{BF913F9A-8C8B-049E-7C5E-D1C0767210D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AB21BCD-1810-5F7F-84E2-EB60D0622AFD}"/>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160642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5318-DDEF-78B6-97CD-0BE9080DF4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71E814FD-58DA-4852-622E-DABCD41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95C5923-C0A5-679B-2C39-87DDFBFB0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63A2EB-4BF0-B56B-DF98-4C80D7F8E0B6}"/>
              </a:ext>
            </a:extLst>
          </p:cNvPr>
          <p:cNvSpPr>
            <a:spLocks noGrp="1"/>
          </p:cNvSpPr>
          <p:nvPr>
            <p:ph type="dt" sz="half" idx="10"/>
          </p:nvPr>
        </p:nvSpPr>
        <p:spPr/>
        <p:txBody>
          <a:bodyPr/>
          <a:lstStyle/>
          <a:p>
            <a:fld id="{2BD61BCD-75FB-CA42-B8E1-DFB1C273BEEA}" type="datetimeFigureOut">
              <a:rPr lang="en-DE" smtClean="0"/>
              <a:t>11/27/23</a:t>
            </a:fld>
            <a:endParaRPr lang="en-DE"/>
          </a:p>
        </p:txBody>
      </p:sp>
      <p:sp>
        <p:nvSpPr>
          <p:cNvPr id="6" name="Footer Placeholder 5">
            <a:extLst>
              <a:ext uri="{FF2B5EF4-FFF2-40B4-BE49-F238E27FC236}">
                <a16:creationId xmlns:a16="http://schemas.microsoft.com/office/drawing/2014/main" id="{F3FAA872-C6B4-BCCD-2B03-5A7B06655B4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AF67DDC-A2ED-38AA-0073-7C0AFBD4E9ED}"/>
              </a:ext>
            </a:extLst>
          </p:cNvPr>
          <p:cNvSpPr>
            <a:spLocks noGrp="1"/>
          </p:cNvSpPr>
          <p:nvPr>
            <p:ph type="sldNum" sz="quarter" idx="12"/>
          </p:nvPr>
        </p:nvSpPr>
        <p:spPr/>
        <p:txBody>
          <a:bodyPr/>
          <a:lstStyle/>
          <a:p>
            <a:fld id="{F314C1CF-ED45-BF4B-BD84-4DFE2E815B29}" type="slidenum">
              <a:rPr lang="en-DE" smtClean="0"/>
              <a:t>‹#›</a:t>
            </a:fld>
            <a:endParaRPr lang="en-DE"/>
          </a:p>
        </p:txBody>
      </p:sp>
    </p:spTree>
    <p:extLst>
      <p:ext uri="{BB962C8B-B14F-4D97-AF65-F5344CB8AC3E}">
        <p14:creationId xmlns:p14="http://schemas.microsoft.com/office/powerpoint/2010/main" val="108195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B5FFE-D6F6-5F41-91B1-205E0AC32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918516F-F3E2-D252-1E95-60728537A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4E7B703-5B38-DC70-E737-F84BA1847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61BCD-75FB-CA42-B8E1-DFB1C273BEEA}" type="datetimeFigureOut">
              <a:rPr lang="en-DE" smtClean="0"/>
              <a:t>11/27/23</a:t>
            </a:fld>
            <a:endParaRPr lang="en-DE"/>
          </a:p>
        </p:txBody>
      </p:sp>
      <p:sp>
        <p:nvSpPr>
          <p:cNvPr id="5" name="Footer Placeholder 4">
            <a:extLst>
              <a:ext uri="{FF2B5EF4-FFF2-40B4-BE49-F238E27FC236}">
                <a16:creationId xmlns:a16="http://schemas.microsoft.com/office/drawing/2014/main" id="{A31FFE02-5D2D-DAC0-079A-D2F061D4E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C190205-308B-08D8-1BF6-CA17C6A2B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4C1CF-ED45-BF4B-BD84-4DFE2E815B29}" type="slidenum">
              <a:rPr lang="en-DE" smtClean="0"/>
              <a:t>‹#›</a:t>
            </a:fld>
            <a:endParaRPr lang="en-DE"/>
          </a:p>
        </p:txBody>
      </p:sp>
    </p:spTree>
    <p:extLst>
      <p:ext uri="{BB962C8B-B14F-4D97-AF65-F5344CB8AC3E}">
        <p14:creationId xmlns:p14="http://schemas.microsoft.com/office/powerpoint/2010/main" val="4266845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epa.gov/pm-pollution/particulate-matter-pm-bas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who.int/news-room/fact-sheets/detail/obesity-and-overweigh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31FA4DD-3784-74D1-FBF0-DE7AB06DD642}"/>
              </a:ext>
            </a:extLst>
          </p:cNvPr>
          <p:cNvPicPr>
            <a:picLocks noChangeAspect="1"/>
          </p:cNvPicPr>
          <p:nvPr/>
        </p:nvPicPr>
        <p:blipFill>
          <a:blip r:embed="rId3"/>
          <a:srcRect l="6348" r="6348"/>
          <a:stretch/>
        </p:blipFill>
        <p:spPr>
          <a:xfrm>
            <a:off x="3783493" y="0"/>
            <a:ext cx="8408504" cy="6890472"/>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9B94A6-D126-22CA-1B7A-B8A752311C69}"/>
              </a:ext>
            </a:extLst>
          </p:cNvPr>
          <p:cNvSpPr>
            <a:spLocks noGrp="1"/>
          </p:cNvSpPr>
          <p:nvPr>
            <p:ph type="ctrTitle"/>
          </p:nvPr>
        </p:nvSpPr>
        <p:spPr>
          <a:xfrm>
            <a:off x="477981" y="1122363"/>
            <a:ext cx="4023360" cy="2729547"/>
          </a:xfrm>
        </p:spPr>
        <p:txBody>
          <a:bodyPr anchor="b">
            <a:normAutofit/>
          </a:bodyPr>
          <a:lstStyle/>
          <a:p>
            <a:pPr algn="l"/>
            <a:r>
              <a:rPr lang="en-DE" sz="4800">
                <a:solidFill>
                  <a:schemeClr val="bg1"/>
                </a:solidFill>
              </a:rPr>
              <a:t>Respiratory Diseases from a data driven perspective</a:t>
            </a:r>
          </a:p>
        </p:txBody>
      </p:sp>
      <p:sp>
        <p:nvSpPr>
          <p:cNvPr id="3" name="Subtitle 2">
            <a:extLst>
              <a:ext uri="{FF2B5EF4-FFF2-40B4-BE49-F238E27FC236}">
                <a16:creationId xmlns:a16="http://schemas.microsoft.com/office/drawing/2014/main" id="{EF60C560-A109-435A-44B8-60D48E6B335C}"/>
              </a:ext>
            </a:extLst>
          </p:cNvPr>
          <p:cNvSpPr>
            <a:spLocks noGrp="1"/>
          </p:cNvSpPr>
          <p:nvPr>
            <p:ph type="subTitle" idx="1"/>
          </p:nvPr>
        </p:nvSpPr>
        <p:spPr>
          <a:xfrm>
            <a:off x="496133" y="4112379"/>
            <a:ext cx="3305510" cy="1208141"/>
          </a:xfrm>
        </p:spPr>
        <p:txBody>
          <a:bodyPr>
            <a:normAutofit fontScale="92500" lnSpcReduction="20000"/>
          </a:bodyPr>
          <a:lstStyle/>
          <a:p>
            <a:r>
              <a:rPr lang="en-GB" sz="2000" b="1" dirty="0">
                <a:solidFill>
                  <a:schemeClr val="bg1"/>
                </a:solidFill>
              </a:rPr>
              <a:t>to the management team</a:t>
            </a:r>
            <a:br>
              <a:rPr lang="de-DE" sz="2000" b="1" dirty="0">
                <a:solidFill>
                  <a:schemeClr val="bg1"/>
                </a:solidFill>
              </a:rPr>
            </a:br>
            <a:r>
              <a:rPr lang="en-DE" sz="2000" b="1">
                <a:solidFill>
                  <a:schemeClr val="bg1"/>
                </a:solidFill>
              </a:rPr>
              <a:t>of the</a:t>
            </a:r>
          </a:p>
          <a:p>
            <a:r>
              <a:rPr lang="en-DE" sz="2000" b="1" i="1">
                <a:solidFill>
                  <a:schemeClr val="bg1"/>
                </a:solidFill>
              </a:rPr>
              <a:t>Good Hope</a:t>
            </a:r>
          </a:p>
          <a:p>
            <a:r>
              <a:rPr lang="en-DE" sz="2000" b="1">
                <a:solidFill>
                  <a:schemeClr val="bg1"/>
                </a:solidFill>
              </a:rPr>
              <a:t>Physiotherapy Clinics</a:t>
            </a:r>
            <a:endParaRPr lang="en-DE" sz="200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AB8685E-7BED-FD4C-C272-EC74ED408B22}"/>
              </a:ext>
            </a:extLst>
          </p:cNvPr>
          <p:cNvSpPr txBox="1"/>
          <p:nvPr/>
        </p:nvSpPr>
        <p:spPr>
          <a:xfrm>
            <a:off x="10488140" y="6367252"/>
            <a:ext cx="1641986" cy="523220"/>
          </a:xfrm>
          <a:prstGeom prst="rect">
            <a:avLst/>
          </a:prstGeom>
          <a:noFill/>
        </p:spPr>
        <p:txBody>
          <a:bodyPr wrap="square">
            <a:spAutoFit/>
          </a:bodyPr>
          <a:lstStyle/>
          <a:p>
            <a:pPr algn="r"/>
            <a:r>
              <a:rPr lang="en-DE" sz="1400">
                <a:solidFill>
                  <a:schemeClr val="bg1"/>
                </a:solidFill>
              </a:rPr>
              <a:t>04.12.2023</a:t>
            </a:r>
            <a:endParaRPr lang="de-DE" sz="1400" dirty="0">
              <a:solidFill>
                <a:schemeClr val="bg1"/>
              </a:solidFill>
            </a:endParaRPr>
          </a:p>
          <a:p>
            <a:pPr algn="r"/>
            <a:r>
              <a:rPr lang="de-DE" sz="1400" dirty="0">
                <a:solidFill>
                  <a:schemeClr val="bg1"/>
                </a:solidFill>
              </a:rPr>
              <a:t>Benjamin </a:t>
            </a:r>
            <a:r>
              <a:rPr lang="de-DE" sz="1400" dirty="0" err="1">
                <a:solidFill>
                  <a:schemeClr val="bg1"/>
                </a:solidFill>
              </a:rPr>
              <a:t>Gross</a:t>
            </a:r>
            <a:endParaRPr lang="en-DE" sz="1400">
              <a:solidFill>
                <a:schemeClr val="bg1"/>
              </a:solidFill>
            </a:endParaRPr>
          </a:p>
        </p:txBody>
      </p:sp>
      <p:sp>
        <p:nvSpPr>
          <p:cNvPr id="7" name="TextBox 6">
            <a:extLst>
              <a:ext uri="{FF2B5EF4-FFF2-40B4-BE49-F238E27FC236}">
                <a16:creationId xmlns:a16="http://schemas.microsoft.com/office/drawing/2014/main" id="{089543ED-C177-3F10-0781-DF08AE667618}"/>
              </a:ext>
            </a:extLst>
          </p:cNvPr>
          <p:cNvSpPr txBox="1"/>
          <p:nvPr/>
        </p:nvSpPr>
        <p:spPr>
          <a:xfrm>
            <a:off x="61874" y="6075832"/>
            <a:ext cx="4174029" cy="646331"/>
          </a:xfrm>
          <a:prstGeom prst="rect">
            <a:avLst/>
          </a:prstGeom>
          <a:noFill/>
        </p:spPr>
        <p:txBody>
          <a:bodyPr wrap="square">
            <a:spAutoFit/>
          </a:bodyPr>
          <a:lstStyle/>
          <a:p>
            <a:pPr algn="ctr"/>
            <a:r>
              <a:rPr lang="en-GB" sz="1800" b="1" dirty="0">
                <a:solidFill>
                  <a:schemeClr val="bg1"/>
                </a:solidFill>
              </a:rPr>
              <a:t>Benjamin Gross</a:t>
            </a:r>
          </a:p>
          <a:p>
            <a:pPr algn="ctr"/>
            <a:r>
              <a:rPr lang="en-GB" sz="1800" dirty="0">
                <a:solidFill>
                  <a:schemeClr val="bg1"/>
                </a:solidFill>
              </a:rPr>
              <a:t>Physiotherapy Technical Leads Coordinator</a:t>
            </a:r>
          </a:p>
        </p:txBody>
      </p:sp>
    </p:spTree>
    <p:extLst>
      <p:ext uri="{BB962C8B-B14F-4D97-AF65-F5344CB8AC3E}">
        <p14:creationId xmlns:p14="http://schemas.microsoft.com/office/powerpoint/2010/main" val="1969484844"/>
      </p:ext>
    </p:extLst>
  </p:cSld>
  <p:clrMapOvr>
    <a:masterClrMapping/>
  </p:clrMapOvr>
  <mc:AlternateContent xmlns:mc="http://schemas.openxmlformats.org/markup-compatibility/2006" xmlns:p14="http://schemas.microsoft.com/office/powerpoint/2010/main">
    <mc:Choice Requires="p14">
      <p:transition spd="slow" p14:dur="2000" advTm="55461"/>
    </mc:Choice>
    <mc:Fallback xmlns="">
      <p:transition spd="slow" advTm="554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DB45C-8EBF-4B9E-DAA3-38D3CE604CFB}"/>
              </a:ext>
            </a:extLst>
          </p:cNvPr>
          <p:cNvSpPr>
            <a:spLocks noGrp="1"/>
          </p:cNvSpPr>
          <p:nvPr>
            <p:ph type="title"/>
          </p:nvPr>
        </p:nvSpPr>
        <p:spPr>
          <a:xfrm>
            <a:off x="808638" y="386930"/>
            <a:ext cx="9236700" cy="1188950"/>
          </a:xfrm>
        </p:spPr>
        <p:txBody>
          <a:bodyPr anchor="b">
            <a:normAutofit/>
          </a:bodyPr>
          <a:lstStyle/>
          <a:p>
            <a:r>
              <a:rPr lang="en-DE" sz="5400" b="1"/>
              <a:t>Key finding</a:t>
            </a:r>
            <a:r>
              <a:rPr lang="de-DE" sz="5400" b="1"/>
              <a:t>s</a:t>
            </a:r>
            <a:endParaRPr lang="en-DE" sz="5400" b="1"/>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CBC605-9467-F6D7-5381-7B17954F18E0}"/>
              </a:ext>
            </a:extLst>
          </p:cNvPr>
          <p:cNvSpPr>
            <a:spLocks noGrp="1"/>
          </p:cNvSpPr>
          <p:nvPr>
            <p:ph idx="1"/>
          </p:nvPr>
        </p:nvSpPr>
        <p:spPr>
          <a:xfrm>
            <a:off x="793660" y="2599509"/>
            <a:ext cx="10143668" cy="3435531"/>
          </a:xfrm>
        </p:spPr>
        <p:txBody>
          <a:bodyPr anchor="ctr">
            <a:normAutofit/>
          </a:bodyPr>
          <a:lstStyle/>
          <a:p>
            <a:r>
              <a:rPr lang="en-GB" sz="3200" dirty="0"/>
              <a:t>Environment circumstances have an influence on health.</a:t>
            </a:r>
          </a:p>
          <a:p>
            <a:r>
              <a:rPr lang="en-GB" sz="3200" dirty="0"/>
              <a:t>Lifestyle choises affect the risk of developing a respiratory disease.</a:t>
            </a:r>
          </a:p>
        </p:txBody>
      </p:sp>
    </p:spTree>
    <p:extLst>
      <p:ext uri="{BB962C8B-B14F-4D97-AF65-F5344CB8AC3E}">
        <p14:creationId xmlns:p14="http://schemas.microsoft.com/office/powerpoint/2010/main" val="3648478267"/>
      </p:ext>
    </p:extLst>
  </p:cSld>
  <p:clrMapOvr>
    <a:masterClrMapping/>
  </p:clrMapOvr>
  <mc:AlternateContent xmlns:mc="http://schemas.openxmlformats.org/markup-compatibility/2006" xmlns:p14="http://schemas.microsoft.com/office/powerpoint/2010/main">
    <mc:Choice Requires="p14">
      <p:transition spd="slow" p14:dur="2000" advTm="44328"/>
    </mc:Choice>
    <mc:Fallback xmlns="">
      <p:transition spd="slow" advTm="443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5EBDF-D12E-5297-8642-63ED02E84DD4}"/>
              </a:ext>
            </a:extLst>
          </p:cNvPr>
          <p:cNvSpPr>
            <a:spLocks noGrp="1"/>
          </p:cNvSpPr>
          <p:nvPr>
            <p:ph type="title"/>
          </p:nvPr>
        </p:nvSpPr>
        <p:spPr>
          <a:xfrm>
            <a:off x="581646" y="349664"/>
            <a:ext cx="5845571" cy="1638377"/>
          </a:xfrm>
        </p:spPr>
        <p:txBody>
          <a:bodyPr anchor="b">
            <a:normAutofit/>
          </a:bodyPr>
          <a:lstStyle/>
          <a:p>
            <a:r>
              <a:rPr lang="en-GB" sz="4800">
                <a:latin typeface="Source Sans Pro Web"/>
              </a:rPr>
              <a:t>Air pollution (P</a:t>
            </a:r>
            <a:r>
              <a:rPr lang="en-GB" sz="4800" b="0" i="0" strike="noStrike">
                <a:effectLst/>
                <a:latin typeface="Source Sans Pro Web"/>
              </a:rPr>
              <a:t>articulate matter)</a:t>
            </a:r>
            <a:endParaRPr lang="en-MW" sz="4800" b="1"/>
          </a:p>
        </p:txBody>
      </p:sp>
      <p:sp>
        <p:nvSpPr>
          <p:cNvPr id="3" name="Content Placeholder 2">
            <a:extLst>
              <a:ext uri="{FF2B5EF4-FFF2-40B4-BE49-F238E27FC236}">
                <a16:creationId xmlns:a16="http://schemas.microsoft.com/office/drawing/2014/main" id="{C38AD858-F523-26B3-32A8-196EFFED1732}"/>
              </a:ext>
            </a:extLst>
          </p:cNvPr>
          <p:cNvSpPr>
            <a:spLocks noGrp="1"/>
          </p:cNvSpPr>
          <p:nvPr>
            <p:ph idx="1"/>
          </p:nvPr>
        </p:nvSpPr>
        <p:spPr>
          <a:xfrm>
            <a:off x="589467" y="2337704"/>
            <a:ext cx="5837750" cy="3224143"/>
          </a:xfrm>
        </p:spPr>
        <p:txBody>
          <a:bodyPr anchor="ctr">
            <a:normAutofit/>
          </a:bodyPr>
          <a:lstStyle/>
          <a:p>
            <a:pPr marL="0" indent="0">
              <a:buNone/>
            </a:pPr>
            <a:r>
              <a:rPr lang="en-GB" sz="1600" i="1"/>
              <a:t>A</a:t>
            </a:r>
            <a:r>
              <a:rPr lang="en-GB" sz="1600" b="0" i="1" u="none" strike="noStrike">
                <a:effectLst/>
              </a:rPr>
              <a:t> mixture of solid particles and liquid droplets found in the air. Some particles, such as dust, dirt, soot, or smoke, are large or dark enough to be seen with the naked eye. Others are so small they can only be detected using an electron microscope </a:t>
            </a:r>
            <a:r>
              <a:rPr lang="en-GB" sz="1600" b="0" u="none" strike="noStrike">
                <a:effectLst/>
              </a:rPr>
              <a:t>(EPA, 2023).</a:t>
            </a:r>
          </a:p>
          <a:p>
            <a:pPr marL="0" indent="0">
              <a:buNone/>
            </a:pPr>
            <a:r>
              <a:rPr lang="en-GB" sz="1600" b="0" i="0" u="sng" strike="noStrike">
                <a:effectLst/>
              </a:rPr>
              <a:t>Particle pollution includes:</a:t>
            </a:r>
          </a:p>
          <a:p>
            <a:pPr>
              <a:buFont typeface="Arial" panose="020B0604020202020204" pitchFamily="34" charset="0"/>
              <a:buChar char="•"/>
            </a:pPr>
            <a:r>
              <a:rPr lang="en-GB" sz="1600" b="1" i="0" u="none" strike="noStrike">
                <a:effectLst/>
              </a:rPr>
              <a:t>PM</a:t>
            </a:r>
            <a:r>
              <a:rPr lang="en-GB" sz="1600" b="1" i="0" u="none" strike="noStrike" baseline="-25000">
                <a:effectLst/>
              </a:rPr>
              <a:t>10 </a:t>
            </a:r>
            <a:r>
              <a:rPr lang="en-GB" sz="1600" b="0" i="0" u="none" strike="noStrike">
                <a:effectLst/>
              </a:rPr>
              <a:t>: inhalable particles, with diameters</a:t>
            </a:r>
            <a:br>
              <a:rPr lang="en-GB" sz="1600" b="0" i="0" u="none" strike="noStrike">
                <a:effectLst/>
              </a:rPr>
            </a:br>
            <a:r>
              <a:rPr lang="en-GB" sz="1600" b="0" i="0" u="none" strike="noStrike">
                <a:effectLst/>
              </a:rPr>
              <a:t>that are generally 10 micrometres and smaller</a:t>
            </a:r>
          </a:p>
          <a:p>
            <a:pPr>
              <a:buFont typeface="Arial" panose="020B0604020202020204" pitchFamily="34" charset="0"/>
              <a:buChar char="•"/>
            </a:pPr>
            <a:r>
              <a:rPr lang="en-GB" sz="1600" b="1" i="0" u="none" strike="noStrike">
                <a:effectLst/>
              </a:rPr>
              <a:t>PM</a:t>
            </a:r>
            <a:r>
              <a:rPr lang="en-GB" sz="1600" b="1" i="0" u="none" strike="noStrike" baseline="-25000">
                <a:effectLst/>
              </a:rPr>
              <a:t>2.5</a:t>
            </a:r>
            <a:r>
              <a:rPr lang="en-GB" sz="1600" b="0" i="0" u="none" strike="noStrike">
                <a:effectLst/>
              </a:rPr>
              <a:t> : fine inhalable particles, with </a:t>
            </a:r>
            <a:br>
              <a:rPr lang="en-GB" sz="1600" b="0" i="0" u="none" strike="noStrike">
                <a:effectLst/>
              </a:rPr>
            </a:br>
            <a:r>
              <a:rPr lang="en-GB" sz="1600" b="0" i="0" u="none" strike="noStrike">
                <a:effectLst/>
              </a:rPr>
              <a:t>diameters that are generally 2.5 </a:t>
            </a:r>
            <a:br>
              <a:rPr lang="en-GB" sz="1600" b="0" i="0" u="none" strike="noStrike">
                <a:effectLst/>
              </a:rPr>
            </a:br>
            <a:r>
              <a:rPr lang="en-GB" sz="1600" b="0" i="0" u="none" strike="noStrike">
                <a:effectLst/>
              </a:rPr>
              <a:t>micrometres and smaller.</a:t>
            </a:r>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E547C7-3C23-B65A-7E61-03A7926835CD}"/>
              </a:ext>
            </a:extLst>
          </p:cNvPr>
          <p:cNvPicPr>
            <a:picLocks noChangeAspect="1"/>
          </p:cNvPicPr>
          <p:nvPr/>
        </p:nvPicPr>
        <p:blipFill rotWithShape="1">
          <a:blip r:embed="rId3"/>
          <a:srcRect l="11719" r="33097" b="1"/>
          <a:stretch/>
        </p:blipFill>
        <p:spPr>
          <a:xfrm>
            <a:off x="7421373" y="627954"/>
            <a:ext cx="4235516" cy="5353373"/>
          </a:xfrm>
          <a:prstGeom prst="rect">
            <a:avLst/>
          </a:prstGeom>
        </p:spPr>
      </p:pic>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F8301B-08E9-0A45-4E66-6DDF268E36AE}"/>
              </a:ext>
            </a:extLst>
          </p:cNvPr>
          <p:cNvSpPr txBox="1"/>
          <p:nvPr/>
        </p:nvSpPr>
        <p:spPr>
          <a:xfrm>
            <a:off x="581646" y="5881883"/>
            <a:ext cx="5220468" cy="646331"/>
          </a:xfrm>
          <a:prstGeom prst="rect">
            <a:avLst/>
          </a:prstGeom>
          <a:noFill/>
        </p:spPr>
        <p:txBody>
          <a:bodyPr wrap="none" rtlCol="0">
            <a:spAutoFit/>
          </a:bodyPr>
          <a:lstStyle/>
          <a:p>
            <a:r>
              <a:rPr lang="en-GB" sz="1200" b="1"/>
              <a:t>Reference</a:t>
            </a:r>
          </a:p>
          <a:p>
            <a:r>
              <a:rPr lang="en-GB" sz="1200"/>
              <a:t>EPA (2023), ‘Particulate Matter’, </a:t>
            </a:r>
            <a:r>
              <a:rPr lang="en-GB" sz="1200" i="1"/>
              <a:t>United States Environmental Protection Agency</a:t>
            </a:r>
            <a:r>
              <a:rPr lang="en-GB" sz="1200"/>
              <a:t>, </a:t>
            </a:r>
            <a:br>
              <a:rPr lang="en-GB" sz="1200"/>
            </a:br>
            <a:r>
              <a:rPr lang="en-GB" sz="1200"/>
              <a:t>Available at </a:t>
            </a:r>
            <a:r>
              <a:rPr lang="en-GB" sz="1200">
                <a:hlinkClick r:id="rId4"/>
              </a:rPr>
              <a:t>https://www.epa.gov/pm-pollution/particulate-matter-pm-basics</a:t>
            </a:r>
            <a:endParaRPr lang="en-GB" sz="1200"/>
          </a:p>
        </p:txBody>
      </p:sp>
    </p:spTree>
    <p:extLst>
      <p:ext uri="{BB962C8B-B14F-4D97-AF65-F5344CB8AC3E}">
        <p14:creationId xmlns:p14="http://schemas.microsoft.com/office/powerpoint/2010/main" val="1246568741"/>
      </p:ext>
    </p:extLst>
  </p:cSld>
  <p:clrMapOvr>
    <a:masterClrMapping/>
  </p:clrMapOvr>
  <mc:AlternateContent xmlns:mc="http://schemas.openxmlformats.org/markup-compatibility/2006" xmlns:p14="http://schemas.microsoft.com/office/powerpoint/2010/main">
    <mc:Choice Requires="p14">
      <p:transition spd="slow" p14:dur="2000" advTm="22598"/>
    </mc:Choice>
    <mc:Fallback xmlns="">
      <p:transition spd="slow" advTm="225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D858A-5605-EF95-33CF-D68785F67E3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solidFill>
                  <a:schemeClr val="tx1"/>
                </a:solidFill>
                <a:latin typeface="+mj-lt"/>
                <a:ea typeface="+mj-ea"/>
                <a:cs typeface="+mj-cs"/>
              </a:rPr>
              <a:t>Air pollution</a:t>
            </a: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A4EFFF-E60D-2DB6-597D-238CF0E96AFB}"/>
              </a:ext>
            </a:extLst>
          </p:cNvPr>
          <p:cNvPicPr>
            <a:picLocks noChangeAspect="1"/>
          </p:cNvPicPr>
          <p:nvPr/>
        </p:nvPicPr>
        <p:blipFill>
          <a:blip r:embed="rId3"/>
          <a:srcRect/>
          <a:stretch/>
        </p:blipFill>
        <p:spPr>
          <a:xfrm>
            <a:off x="641505" y="1081551"/>
            <a:ext cx="7403788" cy="4935858"/>
          </a:xfrm>
          <a:prstGeom prst="rect">
            <a:avLst/>
          </a:prstGeom>
        </p:spPr>
      </p:pic>
    </p:spTree>
    <p:extLst>
      <p:ext uri="{BB962C8B-B14F-4D97-AF65-F5344CB8AC3E}">
        <p14:creationId xmlns:p14="http://schemas.microsoft.com/office/powerpoint/2010/main" val="1812051347"/>
      </p:ext>
    </p:extLst>
  </p:cSld>
  <p:clrMapOvr>
    <a:masterClrMapping/>
  </p:clrMapOvr>
  <mc:AlternateContent xmlns:mc="http://schemas.openxmlformats.org/markup-compatibility/2006" xmlns:p14="http://schemas.microsoft.com/office/powerpoint/2010/main">
    <mc:Choice Requires="p14">
      <p:transition spd="slow" p14:dur="2000" advTm="63493"/>
    </mc:Choice>
    <mc:Fallback xmlns="">
      <p:transition spd="slow" advTm="634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04546-C128-3098-9CFF-EDA41E207D0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Obesity</a:t>
            </a:r>
          </a:p>
        </p:txBody>
      </p:sp>
      <p:sp>
        <p:nvSpPr>
          <p:cNvPr id="3" name="Content Placeholder 2">
            <a:extLst>
              <a:ext uri="{FF2B5EF4-FFF2-40B4-BE49-F238E27FC236}">
                <a16:creationId xmlns:a16="http://schemas.microsoft.com/office/drawing/2014/main" id="{6405905B-C5EF-DB4F-9D34-5149A7C53173}"/>
              </a:ext>
            </a:extLst>
          </p:cNvPr>
          <p:cNvSpPr>
            <a:spLocks noGrp="1"/>
          </p:cNvSpPr>
          <p:nvPr>
            <p:ph idx="1"/>
          </p:nvPr>
        </p:nvSpPr>
        <p:spPr>
          <a:xfrm>
            <a:off x="1113810" y="953037"/>
            <a:ext cx="3713830" cy="1709849"/>
          </a:xfrm>
        </p:spPr>
        <p:txBody>
          <a:bodyPr vert="horz" lIns="91440" tIns="45720" rIns="91440" bIns="45720" rtlCol="0" anchor="b">
            <a:normAutofit/>
          </a:bodyPr>
          <a:lstStyle/>
          <a:p>
            <a:pPr marL="0" indent="0">
              <a:buNone/>
            </a:pPr>
            <a:r>
              <a:rPr lang="en-US" sz="1600" b="0" i="1" u="none" strike="noStrike" kern="1200">
                <a:solidFill>
                  <a:schemeClr val="tx1"/>
                </a:solidFill>
                <a:effectLst/>
                <a:latin typeface="+mn-lt"/>
                <a:ea typeface="+mn-ea"/>
                <a:cs typeface="+mn-cs"/>
              </a:rPr>
              <a:t>Obesity is a common, serious and costly chronic disease of adults and children. It has nearly tripled since 1975 </a:t>
            </a:r>
            <a:r>
              <a:rPr lang="en-US" sz="1600" b="0" u="none" strike="noStrike" kern="1200">
                <a:solidFill>
                  <a:schemeClr val="tx1"/>
                </a:solidFill>
                <a:effectLst/>
                <a:latin typeface="+mn-lt"/>
                <a:ea typeface="+mn-ea"/>
                <a:cs typeface="+mn-cs"/>
              </a:rPr>
              <a:t>(WHO, 2021).</a:t>
            </a:r>
            <a:endParaRPr lang="en-US" sz="1600" kern="1200">
              <a:solidFill>
                <a:schemeClr val="tx1"/>
              </a:solidFill>
              <a:latin typeface="+mn-lt"/>
              <a:ea typeface="+mn-ea"/>
              <a:cs typeface="+mn-cs"/>
            </a:endParaRPr>
          </a:p>
        </p:txBody>
      </p:sp>
      <p:grpSp>
        <p:nvGrpSpPr>
          <p:cNvPr id="28"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europe with different colored countries/regions&#10;&#10;Description automatically generated">
            <a:extLst>
              <a:ext uri="{FF2B5EF4-FFF2-40B4-BE49-F238E27FC236}">
                <a16:creationId xmlns:a16="http://schemas.microsoft.com/office/drawing/2014/main" id="{F8823B29-7149-5468-8688-C1D07DBC63FC}"/>
              </a:ext>
            </a:extLst>
          </p:cNvPr>
          <p:cNvPicPr>
            <a:picLocks noChangeAspect="1"/>
          </p:cNvPicPr>
          <p:nvPr/>
        </p:nvPicPr>
        <p:blipFill>
          <a:blip r:embed="rId3"/>
          <a:stretch>
            <a:fillRect/>
          </a:stretch>
        </p:blipFill>
        <p:spPr>
          <a:xfrm>
            <a:off x="6417331" y="1008535"/>
            <a:ext cx="4514166" cy="48409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Content Placeholder 2">
            <a:extLst>
              <a:ext uri="{FF2B5EF4-FFF2-40B4-BE49-F238E27FC236}">
                <a16:creationId xmlns:a16="http://schemas.microsoft.com/office/drawing/2014/main" id="{89C1FF5C-AF47-E542-793A-D10CA8145F08}"/>
              </a:ext>
            </a:extLst>
          </p:cNvPr>
          <p:cNvSpPr txBox="1">
            <a:spLocks/>
          </p:cNvSpPr>
          <p:nvPr/>
        </p:nvSpPr>
        <p:spPr>
          <a:xfrm>
            <a:off x="1113807" y="3773695"/>
            <a:ext cx="4909306" cy="170984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1900" u="sng"/>
              <a:t>Body-Mass-Index</a:t>
            </a:r>
            <a:br>
              <a:rPr lang="en-US" sz="2000" b="1"/>
            </a:br>
            <a:r>
              <a:rPr lang="en-US" sz="1900" b="1">
                <a:solidFill>
                  <a:schemeClr val="accent2">
                    <a:lumMod val="75000"/>
                  </a:schemeClr>
                </a:solidFill>
              </a:rPr>
              <a:t>BMI 25.0 to 30 </a:t>
            </a:r>
            <a:r>
              <a:rPr lang="en-US" sz="1900">
                <a:solidFill>
                  <a:schemeClr val="accent2">
                    <a:lumMod val="75000"/>
                  </a:schemeClr>
                </a:solidFill>
              </a:rPr>
              <a:t>is in the </a:t>
            </a:r>
            <a:r>
              <a:rPr lang="en-US" sz="1900" b="1">
                <a:solidFill>
                  <a:schemeClr val="accent2">
                    <a:lumMod val="75000"/>
                  </a:schemeClr>
                </a:solidFill>
              </a:rPr>
              <a:t>overweight</a:t>
            </a:r>
            <a:r>
              <a:rPr lang="en-US" sz="1900">
                <a:solidFill>
                  <a:schemeClr val="accent2">
                    <a:lumMod val="75000"/>
                  </a:schemeClr>
                </a:solidFill>
              </a:rPr>
              <a:t> range.</a:t>
            </a:r>
          </a:p>
          <a:p>
            <a:pPr marL="0" indent="0">
              <a:buFont typeface="Arial" panose="020B0604020202020204" pitchFamily="34" charset="0"/>
              <a:buNone/>
            </a:pPr>
            <a:r>
              <a:rPr lang="en-US" sz="1900" b="1">
                <a:solidFill>
                  <a:srgbClr val="FF0000"/>
                </a:solidFill>
              </a:rPr>
              <a:t>BMI 30.0 or higher </a:t>
            </a:r>
            <a:r>
              <a:rPr lang="en-US" sz="1900">
                <a:solidFill>
                  <a:srgbClr val="FF0000"/>
                </a:solidFill>
              </a:rPr>
              <a:t>is within the </a:t>
            </a:r>
            <a:r>
              <a:rPr lang="en-US" sz="1900" b="1">
                <a:solidFill>
                  <a:srgbClr val="FF0000"/>
                </a:solidFill>
              </a:rPr>
              <a:t>obesity </a:t>
            </a:r>
            <a:r>
              <a:rPr lang="en-US" sz="1900">
                <a:solidFill>
                  <a:srgbClr val="FF0000"/>
                </a:solidFill>
              </a:rPr>
              <a:t>range.</a:t>
            </a:r>
          </a:p>
        </p:txBody>
      </p:sp>
      <p:sp>
        <p:nvSpPr>
          <p:cNvPr id="4" name="TextBox 3">
            <a:extLst>
              <a:ext uri="{FF2B5EF4-FFF2-40B4-BE49-F238E27FC236}">
                <a16:creationId xmlns:a16="http://schemas.microsoft.com/office/drawing/2014/main" id="{C44AF4CE-4442-6C80-6B36-451032D4A8F1}"/>
              </a:ext>
            </a:extLst>
          </p:cNvPr>
          <p:cNvSpPr txBox="1"/>
          <p:nvPr/>
        </p:nvSpPr>
        <p:spPr>
          <a:xfrm>
            <a:off x="1113808" y="5929464"/>
            <a:ext cx="5119735" cy="646331"/>
          </a:xfrm>
          <a:prstGeom prst="rect">
            <a:avLst/>
          </a:prstGeom>
          <a:noFill/>
        </p:spPr>
        <p:txBody>
          <a:bodyPr wrap="none" rtlCol="0">
            <a:spAutoFit/>
          </a:bodyPr>
          <a:lstStyle/>
          <a:p>
            <a:r>
              <a:rPr lang="en-GB" sz="1200" b="1"/>
              <a:t>Reference</a:t>
            </a:r>
          </a:p>
          <a:p>
            <a:r>
              <a:rPr lang="en-GB" sz="1200"/>
              <a:t>WHO (2021), ‘Obesity and overweight’, </a:t>
            </a:r>
            <a:r>
              <a:rPr lang="en-GB" sz="1200" i="1"/>
              <a:t>World Health Organization</a:t>
            </a:r>
            <a:r>
              <a:rPr lang="en-GB" sz="1200"/>
              <a:t>, Available at</a:t>
            </a:r>
          </a:p>
          <a:p>
            <a:r>
              <a:rPr lang="en-GB" sz="1200">
                <a:hlinkClick r:id="rId4"/>
              </a:rPr>
              <a:t>https://www.who.int/news-room/fact-sheets/detail/obesity-and-overweight</a:t>
            </a:r>
            <a:endParaRPr lang="en-GB" sz="1200"/>
          </a:p>
        </p:txBody>
      </p:sp>
    </p:spTree>
    <p:extLst>
      <p:ext uri="{BB962C8B-B14F-4D97-AF65-F5344CB8AC3E}">
        <p14:creationId xmlns:p14="http://schemas.microsoft.com/office/powerpoint/2010/main" val="2398586704"/>
      </p:ext>
    </p:extLst>
  </p:cSld>
  <p:clrMapOvr>
    <a:masterClrMapping/>
  </p:clrMapOvr>
  <mc:AlternateContent xmlns:mc="http://schemas.openxmlformats.org/markup-compatibility/2006" xmlns:p14="http://schemas.microsoft.com/office/powerpoint/2010/main">
    <mc:Choice Requires="p14">
      <p:transition spd="slow" p14:dur="2000" advTm="15968"/>
    </mc:Choice>
    <mc:Fallback xmlns="">
      <p:transition spd="slow" advTm="159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D858A-5605-EF95-33CF-D68785F67E3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solidFill>
                  <a:schemeClr val="tx1"/>
                </a:solidFill>
                <a:latin typeface="+mj-lt"/>
                <a:ea typeface="+mj-ea"/>
                <a:cs typeface="+mj-cs"/>
              </a:rPr>
              <a:t>Overweight &amp; Obesity</a:t>
            </a:r>
          </a:p>
        </p:txBody>
      </p: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9274CDA-E17B-08D0-4322-DE579984EC37}"/>
              </a:ext>
            </a:extLst>
          </p:cNvPr>
          <p:cNvPicPr>
            <a:picLocks noChangeAspect="1"/>
          </p:cNvPicPr>
          <p:nvPr/>
        </p:nvPicPr>
        <p:blipFill>
          <a:blip r:embed="rId3"/>
          <a:srcRect/>
          <a:stretch/>
        </p:blipFill>
        <p:spPr>
          <a:xfrm>
            <a:off x="718570" y="854515"/>
            <a:ext cx="7471107" cy="5336505"/>
          </a:xfrm>
          <a:prstGeom prst="rect">
            <a:avLst/>
          </a:prstGeom>
        </p:spPr>
      </p:pic>
      <p:sp>
        <p:nvSpPr>
          <p:cNvPr id="40" name="Rectangle 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799501"/>
      </p:ext>
    </p:extLst>
  </p:cSld>
  <p:clrMapOvr>
    <a:masterClrMapping/>
  </p:clrMapOvr>
  <mc:AlternateContent xmlns:mc="http://schemas.openxmlformats.org/markup-compatibility/2006" xmlns:p14="http://schemas.microsoft.com/office/powerpoint/2010/main">
    <mc:Choice Requires="p14">
      <p:transition spd="slow" p14:dur="2000" advTm="52095"/>
    </mc:Choice>
    <mc:Fallback xmlns="">
      <p:transition spd="slow" advTm="5209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858A-5605-EF95-33CF-D68785F67E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700" b="1" kern="1200">
                <a:latin typeface="+mj-lt"/>
                <a:ea typeface="+mj-ea"/>
                <a:cs typeface="+mj-cs"/>
              </a:rPr>
              <a:t>Overweight &amp; obesity in countries grouped by continents</a:t>
            </a:r>
          </a:p>
        </p:txBody>
      </p:sp>
      <p:sp>
        <p:nvSpPr>
          <p:cNvPr id="7" name="Rectangle 6">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8713F0-0E4C-BEA9-4A93-F1CFF01383E4}"/>
              </a:ext>
            </a:extLst>
          </p:cNvPr>
          <p:cNvPicPr>
            <a:picLocks noChangeAspect="1"/>
          </p:cNvPicPr>
          <p:nvPr/>
        </p:nvPicPr>
        <p:blipFill>
          <a:blip r:embed="rId3"/>
          <a:srcRect/>
          <a:stretch/>
        </p:blipFill>
        <p:spPr>
          <a:xfrm>
            <a:off x="987365" y="1147253"/>
            <a:ext cx="6441932" cy="4601380"/>
          </a:xfrm>
          <a:prstGeom prst="rect">
            <a:avLst/>
          </a:prstGeom>
        </p:spPr>
      </p:pic>
      <p:cxnSp>
        <p:nvCxnSpPr>
          <p:cNvPr id="8" name="Straight Connector 7">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281270"/>
      </p:ext>
    </p:extLst>
  </p:cSld>
  <p:clrMapOvr>
    <a:masterClrMapping/>
  </p:clrMapOvr>
  <mc:AlternateContent xmlns:mc="http://schemas.openxmlformats.org/markup-compatibility/2006" xmlns:p14="http://schemas.microsoft.com/office/powerpoint/2010/main">
    <mc:Choice Requires="p14">
      <p:transition spd="slow" p14:dur="2000" advTm="48528"/>
    </mc:Choice>
    <mc:Fallback xmlns="">
      <p:transition spd="slow" advTm="485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858A-5605-EF95-33CF-D68785F67E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700" b="1"/>
              <a:t>Deaths attributed to o</a:t>
            </a:r>
            <a:r>
              <a:rPr lang="en-US" sz="2700" b="1" kern="1200">
                <a:latin typeface="+mj-lt"/>
                <a:ea typeface="+mj-ea"/>
                <a:cs typeface="+mj-cs"/>
              </a:rPr>
              <a:t>besity in countries grouped by continents</a:t>
            </a:r>
          </a:p>
        </p:txBody>
      </p:sp>
      <p:sp>
        <p:nvSpPr>
          <p:cNvPr id="7" name="Rectangle 6">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8713F0-0E4C-BEA9-4A93-F1CFF01383E4}"/>
              </a:ext>
            </a:extLst>
          </p:cNvPr>
          <p:cNvPicPr>
            <a:picLocks noChangeAspect="1"/>
          </p:cNvPicPr>
          <p:nvPr/>
        </p:nvPicPr>
        <p:blipFill>
          <a:blip r:embed="rId3"/>
          <a:srcRect/>
          <a:stretch/>
        </p:blipFill>
        <p:spPr>
          <a:xfrm>
            <a:off x="987365" y="1147253"/>
            <a:ext cx="6441932" cy="4601380"/>
          </a:xfrm>
          <a:prstGeom prst="rect">
            <a:avLst/>
          </a:prstGeom>
        </p:spPr>
      </p:pic>
      <p:cxnSp>
        <p:nvCxnSpPr>
          <p:cNvPr id="8" name="Straight Connector 7">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87795"/>
      </p:ext>
    </p:extLst>
  </p:cSld>
  <p:clrMapOvr>
    <a:masterClrMapping/>
  </p:clrMapOvr>
  <mc:AlternateContent xmlns:mc="http://schemas.openxmlformats.org/markup-compatibility/2006" xmlns:p14="http://schemas.microsoft.com/office/powerpoint/2010/main">
    <mc:Choice Requires="p14">
      <p:transition spd="slow" p14:dur="2000" advTm="69598"/>
    </mc:Choice>
    <mc:Fallback xmlns="">
      <p:transition spd="slow" advTm="6959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414</Words>
  <Application>Microsoft Macintosh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Pro Web</vt:lpstr>
      <vt:lpstr>Office Theme</vt:lpstr>
      <vt:lpstr>Respiratory Diseases from a data driven perspective</vt:lpstr>
      <vt:lpstr>Key findings</vt:lpstr>
      <vt:lpstr>Air pollution (Particulate matter)</vt:lpstr>
      <vt:lpstr>Air pollution</vt:lpstr>
      <vt:lpstr>Obesity</vt:lpstr>
      <vt:lpstr>Overweight &amp; Obesity</vt:lpstr>
      <vt:lpstr>Overweight &amp; obesity in countries grouped by continents</vt:lpstr>
      <vt:lpstr>Deaths attributed to obesity in countries grouped by continents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Respiratory Diseases from a data driven perspective</dc:title>
  <dc:creator>Benjamin Groß</dc:creator>
  <cp:lastModifiedBy>Benjamin Groß</cp:lastModifiedBy>
  <cp:revision>1</cp:revision>
  <dcterms:created xsi:type="dcterms:W3CDTF">2023-11-10T08:22:55Z</dcterms:created>
  <dcterms:modified xsi:type="dcterms:W3CDTF">2023-11-27T14:11:38Z</dcterms:modified>
</cp:coreProperties>
</file>