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4A641-7C34-4495-A2FB-E74E828D07CB}">
  <a:tblStyle styleId="{8224A641-7C34-4495-A2FB-E74E828D0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64c8a6a9_0_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64c8a6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64c8a6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64c8a6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64c8a6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64c8a6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64c8a6a9_2_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64c8a6a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64c8a6a9_2_4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64c8a6a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64c8a6a9_2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264c8a6a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9975" y="619275"/>
            <a:ext cx="17895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senior resident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933950" y="3248350"/>
            <a:ext cx="13428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shift schedule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76150" y="3736625"/>
            <a:ext cx="1158300" cy="6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Medication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755150" y="480050"/>
            <a:ext cx="1700400" cy="7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Employee</a:t>
            </a:r>
            <a:endParaRPr/>
          </a:p>
        </p:txBody>
      </p:sp>
      <p:cxnSp>
        <p:nvCxnSpPr>
          <p:cNvPr id="58" name="Google Shape;58;p13"/>
          <p:cNvCxnSpPr>
            <a:stCxn id="54" idx="2"/>
            <a:endCxn id="59" idx="0"/>
          </p:cNvCxnSpPr>
          <p:nvPr/>
        </p:nvCxnSpPr>
        <p:spPr>
          <a:xfrm flipH="1">
            <a:off x="979925" y="1197975"/>
            <a:ext cx="48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5476650" y="-420050"/>
            <a:ext cx="1896600" cy="6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EmployeeID</a:t>
            </a:r>
            <a:endParaRPr u="sng"/>
          </a:p>
        </p:txBody>
      </p:sp>
      <p:cxnSp>
        <p:nvCxnSpPr>
          <p:cNvPr id="61" name="Google Shape;61;p13"/>
          <p:cNvCxnSpPr>
            <a:stCxn id="57" idx="0"/>
            <a:endCxn id="60" idx="3"/>
          </p:cNvCxnSpPr>
          <p:nvPr/>
        </p:nvCxnSpPr>
        <p:spPr>
          <a:xfrm flipH="1" rot="10800000">
            <a:off x="5605350" y="116750"/>
            <a:ext cx="1491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4585850" y="-355900"/>
            <a:ext cx="8250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798400" y="283450"/>
            <a:ext cx="1217400" cy="79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Last Name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748275" y="1155125"/>
            <a:ext cx="11298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Name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580550" y="-86550"/>
            <a:ext cx="9567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35000" y="-277575"/>
            <a:ext cx="13029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Surname</a:t>
            </a:r>
            <a:endParaRPr/>
          </a:p>
        </p:txBody>
      </p:sp>
      <p:cxnSp>
        <p:nvCxnSpPr>
          <p:cNvPr id="67" name="Google Shape;67;p13"/>
          <p:cNvCxnSpPr>
            <a:stCxn id="57" idx="3"/>
            <a:endCxn id="63" idx="2"/>
          </p:cNvCxnSpPr>
          <p:nvPr/>
        </p:nvCxnSpPr>
        <p:spPr>
          <a:xfrm flipH="1" rot="10800000">
            <a:off x="6455550" y="681950"/>
            <a:ext cx="13428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2" idx="4"/>
            <a:endCxn id="57" idx="0"/>
          </p:cNvCxnSpPr>
          <p:nvPr/>
        </p:nvCxnSpPr>
        <p:spPr>
          <a:xfrm>
            <a:off x="4998350" y="222800"/>
            <a:ext cx="6069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-1129725" y="568660"/>
            <a:ext cx="10638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MedID</a:t>
            </a:r>
            <a:endParaRPr/>
          </a:p>
        </p:txBody>
      </p:sp>
      <p:cxnSp>
        <p:nvCxnSpPr>
          <p:cNvPr id="70" name="Google Shape;70;p13"/>
          <p:cNvCxnSpPr>
            <a:stCxn id="64" idx="2"/>
            <a:endCxn id="57" idx="3"/>
          </p:cNvCxnSpPr>
          <p:nvPr/>
        </p:nvCxnSpPr>
        <p:spPr>
          <a:xfrm rot="10800000">
            <a:off x="6455575" y="855125"/>
            <a:ext cx="1292700" cy="6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647050" y="4444775"/>
            <a:ext cx="10638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MedID</a:t>
            </a:r>
            <a:endParaRPr u="sng"/>
          </a:p>
        </p:txBody>
      </p:sp>
      <p:cxnSp>
        <p:nvCxnSpPr>
          <p:cNvPr id="72" name="Google Shape;72;p13"/>
          <p:cNvCxnSpPr>
            <a:stCxn id="66" idx="4"/>
            <a:endCxn id="54" idx="0"/>
          </p:cNvCxnSpPr>
          <p:nvPr/>
        </p:nvCxnSpPr>
        <p:spPr>
          <a:xfrm flipH="1">
            <a:off x="984750" y="188625"/>
            <a:ext cx="1017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1036300" y="1121775"/>
            <a:ext cx="1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endParaRPr/>
          </a:p>
        </p:txBody>
      </p:sp>
      <p:cxnSp>
        <p:nvCxnSpPr>
          <p:cNvPr id="74" name="Google Shape;74;p13"/>
          <p:cNvCxnSpPr>
            <a:stCxn id="65" idx="5"/>
            <a:endCxn id="54" idx="0"/>
          </p:cNvCxnSpPr>
          <p:nvPr/>
        </p:nvCxnSpPr>
        <p:spPr>
          <a:xfrm>
            <a:off x="236045" y="311377"/>
            <a:ext cx="7488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119925" y="3270050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</a:t>
            </a:r>
            <a:endParaRPr/>
          </a:p>
        </p:txBody>
      </p:sp>
      <p:cxnSp>
        <p:nvCxnSpPr>
          <p:cNvPr id="76" name="Google Shape;76;p13"/>
          <p:cNvCxnSpPr>
            <a:stCxn id="69" idx="6"/>
            <a:endCxn id="54" idx="1"/>
          </p:cNvCxnSpPr>
          <p:nvPr/>
        </p:nvCxnSpPr>
        <p:spPr>
          <a:xfrm>
            <a:off x="-65925" y="801760"/>
            <a:ext cx="1560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2158850" y="3849875"/>
            <a:ext cx="10638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-1640425" y="2914050"/>
            <a:ext cx="19689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Concentration?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969175" y="-86550"/>
            <a:ext cx="956700" cy="50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Room</a:t>
            </a:r>
            <a:endParaRPr/>
          </a:p>
        </p:txBody>
      </p:sp>
      <p:cxnSp>
        <p:nvCxnSpPr>
          <p:cNvPr id="80" name="Google Shape;80;p13"/>
          <p:cNvCxnSpPr>
            <a:stCxn id="54" idx="0"/>
            <a:endCxn id="79" idx="3"/>
          </p:cNvCxnSpPr>
          <p:nvPr/>
        </p:nvCxnSpPr>
        <p:spPr>
          <a:xfrm flipH="1" rot="10800000">
            <a:off x="984725" y="347475"/>
            <a:ext cx="11247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-2201700" y="2338650"/>
            <a:ext cx="1462800" cy="4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intake frequency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031875" y="1901698"/>
            <a:ext cx="1158300" cy="675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has shift</a:t>
            </a:r>
            <a:endParaRPr/>
          </a:p>
        </p:txBody>
      </p:sp>
      <p:cxnSp>
        <p:nvCxnSpPr>
          <p:cNvPr id="83" name="Google Shape;83;p13"/>
          <p:cNvCxnSpPr>
            <a:stCxn id="57" idx="2"/>
            <a:endCxn id="82" idx="0"/>
          </p:cNvCxnSpPr>
          <p:nvPr/>
        </p:nvCxnSpPr>
        <p:spPr>
          <a:xfrm>
            <a:off x="5605350" y="1230050"/>
            <a:ext cx="57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82" idx="2"/>
            <a:endCxn id="55" idx="0"/>
          </p:cNvCxnSpPr>
          <p:nvPr/>
        </p:nvCxnSpPr>
        <p:spPr>
          <a:xfrm flipH="1">
            <a:off x="5605325" y="2576698"/>
            <a:ext cx="57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5358413" y="1144400"/>
            <a:ext cx="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059850" y="2947050"/>
            <a:ext cx="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355675" y="3320950"/>
            <a:ext cx="17004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EmployeeID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8475" y="1888675"/>
            <a:ext cx="1302900" cy="578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takes</a:t>
            </a:r>
            <a:endParaRPr/>
          </a:p>
        </p:txBody>
      </p:sp>
      <p:cxnSp>
        <p:nvCxnSpPr>
          <p:cNvPr id="88" name="Google Shape;88;p13"/>
          <p:cNvCxnSpPr>
            <a:stCxn id="55" idx="3"/>
            <a:endCxn id="87" idx="2"/>
          </p:cNvCxnSpPr>
          <p:nvPr/>
        </p:nvCxnSpPr>
        <p:spPr>
          <a:xfrm flipH="1" rot="10800000">
            <a:off x="6276750" y="3695800"/>
            <a:ext cx="10788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5689400" y="4479500"/>
            <a:ext cx="1129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ShiftID</a:t>
            </a:r>
            <a:endParaRPr u="sng"/>
          </a:p>
        </p:txBody>
      </p:sp>
      <p:sp>
        <p:nvSpPr>
          <p:cNvPr id="90" name="Google Shape;90;p13"/>
          <p:cNvSpPr/>
          <p:nvPr/>
        </p:nvSpPr>
        <p:spPr>
          <a:xfrm>
            <a:off x="2137113" y="592425"/>
            <a:ext cx="1302900" cy="578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goes to</a:t>
            </a:r>
            <a:endParaRPr/>
          </a:p>
        </p:txBody>
      </p:sp>
      <p:cxnSp>
        <p:nvCxnSpPr>
          <p:cNvPr id="91" name="Google Shape;91;p13"/>
          <p:cNvCxnSpPr>
            <a:stCxn id="89" idx="0"/>
            <a:endCxn id="55" idx="2"/>
          </p:cNvCxnSpPr>
          <p:nvPr/>
        </p:nvCxnSpPr>
        <p:spPr>
          <a:xfrm rot="10800000">
            <a:off x="5605400" y="4267400"/>
            <a:ext cx="6489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54" idx="3"/>
            <a:endCxn id="90" idx="1"/>
          </p:cNvCxnSpPr>
          <p:nvPr/>
        </p:nvCxnSpPr>
        <p:spPr>
          <a:xfrm flipH="1" rot="10800000">
            <a:off x="1879475" y="881925"/>
            <a:ext cx="257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1937713" y="570900"/>
            <a:ext cx="1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7627350" y="4332700"/>
            <a:ext cx="888600" cy="5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</a:t>
            </a:r>
            <a:endParaRPr/>
          </a:p>
        </p:txBody>
      </p:sp>
      <p:cxnSp>
        <p:nvCxnSpPr>
          <p:cNvPr id="95" name="Google Shape;95;p13"/>
          <p:cNvCxnSpPr>
            <a:stCxn id="55" idx="3"/>
            <a:endCxn id="94" idx="1"/>
          </p:cNvCxnSpPr>
          <p:nvPr/>
        </p:nvCxnSpPr>
        <p:spPr>
          <a:xfrm>
            <a:off x="6276750" y="3757900"/>
            <a:ext cx="14808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4494200" y="481900"/>
            <a:ext cx="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910700" y="1357500"/>
            <a:ext cx="1129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Res</a:t>
            </a:r>
            <a:r>
              <a:rPr lang="de" u="sng"/>
              <a:t>ID</a:t>
            </a:r>
            <a:endParaRPr u="sng"/>
          </a:p>
        </p:txBody>
      </p:sp>
      <p:cxnSp>
        <p:nvCxnSpPr>
          <p:cNvPr id="98" name="Google Shape;98;p13"/>
          <p:cNvCxnSpPr>
            <a:stCxn id="97" idx="0"/>
            <a:endCxn id="54" idx="1"/>
          </p:cNvCxnSpPr>
          <p:nvPr/>
        </p:nvCxnSpPr>
        <p:spPr>
          <a:xfrm flipH="1" rot="10800000">
            <a:off x="-345800" y="908700"/>
            <a:ext cx="43590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59" idx="2"/>
            <a:endCxn id="56" idx="0"/>
          </p:cNvCxnSpPr>
          <p:nvPr/>
        </p:nvCxnSpPr>
        <p:spPr>
          <a:xfrm flipH="1">
            <a:off x="955325" y="2467375"/>
            <a:ext cx="24600" cy="12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59" idx="1"/>
            <a:endCxn id="78" idx="7"/>
          </p:cNvCxnSpPr>
          <p:nvPr/>
        </p:nvCxnSpPr>
        <p:spPr>
          <a:xfrm flipH="1">
            <a:off x="40175" y="2178025"/>
            <a:ext cx="2883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59" idx="1"/>
            <a:endCxn id="81" idx="6"/>
          </p:cNvCxnSpPr>
          <p:nvPr/>
        </p:nvCxnSpPr>
        <p:spPr>
          <a:xfrm flipH="1">
            <a:off x="-738925" y="2178025"/>
            <a:ext cx="10674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56" idx="3"/>
            <a:endCxn id="77" idx="2"/>
          </p:cNvCxnSpPr>
          <p:nvPr/>
        </p:nvCxnSpPr>
        <p:spPr>
          <a:xfrm>
            <a:off x="1534450" y="4082975"/>
            <a:ext cx="6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56" idx="3"/>
            <a:endCxn id="71" idx="0"/>
          </p:cNvCxnSpPr>
          <p:nvPr/>
        </p:nvCxnSpPr>
        <p:spPr>
          <a:xfrm>
            <a:off x="1534450" y="4082975"/>
            <a:ext cx="6444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90" idx="3"/>
            <a:endCxn id="57" idx="1"/>
          </p:cNvCxnSpPr>
          <p:nvPr/>
        </p:nvCxnSpPr>
        <p:spPr>
          <a:xfrm flipH="1" rot="10800000">
            <a:off x="3440013" y="855075"/>
            <a:ext cx="13152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3"/>
          <p:cNvSpPr/>
          <p:nvPr/>
        </p:nvSpPr>
        <p:spPr>
          <a:xfrm>
            <a:off x="2361900" y="1878225"/>
            <a:ext cx="2223900" cy="106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has i</a:t>
            </a:r>
            <a:r>
              <a:rPr lang="de"/>
              <a:t>n</a:t>
            </a:r>
            <a:r>
              <a:rPr lang="de"/>
              <a:t>formation about</a:t>
            </a:r>
            <a:endParaRPr/>
          </a:p>
        </p:txBody>
      </p:sp>
      <p:cxnSp>
        <p:nvCxnSpPr>
          <p:cNvPr id="106" name="Google Shape;106;p13"/>
          <p:cNvCxnSpPr>
            <a:stCxn id="105" idx="3"/>
            <a:endCxn id="55" idx="1"/>
          </p:cNvCxnSpPr>
          <p:nvPr/>
        </p:nvCxnSpPr>
        <p:spPr>
          <a:xfrm>
            <a:off x="4585800" y="2412675"/>
            <a:ext cx="348300" cy="13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 rot="10800000">
            <a:off x="1701608" y="1221363"/>
            <a:ext cx="660300" cy="12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 txBox="1"/>
          <p:nvPr/>
        </p:nvSpPr>
        <p:spPr>
          <a:xfrm>
            <a:off x="1768150" y="1144400"/>
            <a:ext cx="1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649500" y="3495850"/>
            <a:ext cx="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4"/>
          <p:cNvGraphicFramePr/>
          <p:nvPr/>
        </p:nvGraphicFramePr>
        <p:xfrm>
          <a:off x="138125" y="1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881575"/>
                <a:gridCol w="707800"/>
                <a:gridCol w="946800"/>
                <a:gridCol w="713325"/>
                <a:gridCol w="1184375"/>
                <a:gridCol w="584625"/>
              </a:tblGrid>
              <a:tr h="3502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Senior resident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Res</a:t>
                      </a:r>
                      <a:r>
                        <a:rPr lang="de" u="sng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Surname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StationID 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4"/>
          <p:cNvGraphicFramePr/>
          <p:nvPr/>
        </p:nvGraphicFramePr>
        <p:xfrm>
          <a:off x="5688825" y="17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1034050"/>
                <a:gridCol w="703125"/>
              </a:tblGrid>
              <a:tr h="299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Medication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MedID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4"/>
          <p:cNvGraphicFramePr/>
          <p:nvPr/>
        </p:nvGraphicFramePr>
        <p:xfrm>
          <a:off x="213125" y="35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1492300"/>
                <a:gridCol w="1176025"/>
                <a:gridCol w="1155625"/>
                <a:gridCol w="389675"/>
                <a:gridCol w="634625"/>
                <a:gridCol w="1048775"/>
              </a:tblGrid>
              <a:tr h="4035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EmployeeID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Surname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StationID ↑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4"/>
          <p:cNvGraphicFramePr/>
          <p:nvPr/>
        </p:nvGraphicFramePr>
        <p:xfrm>
          <a:off x="138125" y="128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855850"/>
                <a:gridCol w="1350725"/>
                <a:gridCol w="649125"/>
                <a:gridCol w="964425"/>
              </a:tblGrid>
              <a:tr h="3962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Shift schedule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ShiftID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EmployeeID 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Category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4"/>
          <p:cNvGraphicFramePr/>
          <p:nvPr/>
        </p:nvGraphicFramePr>
        <p:xfrm>
          <a:off x="4249925" y="1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811450"/>
                <a:gridCol w="728000"/>
                <a:gridCol w="1528500"/>
                <a:gridCol w="1412975"/>
              </a:tblGrid>
              <a:tr h="3533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Medplan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5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MedID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ResID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Intake 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Concentration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4"/>
          <p:cNvGraphicFramePr/>
          <p:nvPr/>
        </p:nvGraphicFramePr>
        <p:xfrm>
          <a:off x="4985700" y="246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1034050"/>
                <a:gridCol w="703125"/>
              </a:tblGrid>
              <a:tr h="299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Station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>
                          <a:solidFill>
                            <a:schemeClr val="dk1"/>
                          </a:solidFill>
                        </a:rPr>
                        <a:t>StationID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14"/>
          <p:cNvGraphicFramePr/>
          <p:nvPr/>
        </p:nvGraphicFramePr>
        <p:xfrm>
          <a:off x="213113" y="2484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{8224A641-7C34-4495-A2FB-E74E828D07CB}</a:tableStyleId>
              </a:tblPr>
              <a:tblGrid>
                <a:gridCol w="1084825"/>
                <a:gridCol w="1418625"/>
                <a:gridCol w="878150"/>
                <a:gridCol w="947200"/>
              </a:tblGrid>
              <a:tr h="3178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Incidents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4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/>
                        <a:t>IncidentID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Description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ResID 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ShiftID ↑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374" y="0"/>
            <a:ext cx="4551526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308"/>
            <a:ext cx="8229602" cy="403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968275" y="743650"/>
            <a:ext cx="6506700" cy="35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053450" y="1134850"/>
            <a:ext cx="1921200" cy="28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262488" y="1134850"/>
            <a:ext cx="1921200" cy="28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471525" y="1134850"/>
            <a:ext cx="1921200" cy="28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48600" y="2269750"/>
            <a:ext cx="170400" cy="15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29250" y="2424550"/>
            <a:ext cx="209100" cy="356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596450" y="2571750"/>
            <a:ext cx="333000" cy="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555500" y="642925"/>
            <a:ext cx="12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Programm</a:t>
            </a:r>
            <a:endParaRPr sz="1200"/>
          </a:p>
        </p:txBody>
      </p:sp>
      <p:sp>
        <p:nvSpPr>
          <p:cNvPr id="145" name="Google Shape;145;p17"/>
          <p:cNvSpPr txBox="1"/>
          <p:nvPr/>
        </p:nvSpPr>
        <p:spPr>
          <a:xfrm>
            <a:off x="1092200" y="1208425"/>
            <a:ext cx="182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list of patients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-edit information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 delete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some textfields with information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3312888" y="1208425"/>
            <a:ext cx="182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update process (after shifts)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load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edit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delete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consistency checks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undo/redo?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5554050" y="1278125"/>
            <a:ext cx="17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Excel (Mockup)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SQL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 rot="10800000">
            <a:off x="228750" y="2484075"/>
            <a:ext cx="921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42" idx="2"/>
          </p:cNvCxnSpPr>
          <p:nvPr/>
        </p:nvCxnSpPr>
        <p:spPr>
          <a:xfrm flipH="1">
            <a:off x="328800" y="2780950"/>
            <a:ext cx="1050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42" idx="2"/>
          </p:cNvCxnSpPr>
          <p:nvPr/>
        </p:nvCxnSpPr>
        <p:spPr>
          <a:xfrm>
            <a:off x="433800" y="2780950"/>
            <a:ext cx="723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endCxn id="142" idx="3"/>
          </p:cNvCxnSpPr>
          <p:nvPr/>
        </p:nvCxnSpPr>
        <p:spPr>
          <a:xfrm flipH="1">
            <a:off x="538350" y="2457850"/>
            <a:ext cx="1152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7904900" y="2316100"/>
            <a:ext cx="1082400" cy="57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Database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577300" y="2483325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7542075" y="2653150"/>
            <a:ext cx="261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7"/>
          <p:cNvSpPr/>
          <p:nvPr/>
        </p:nvSpPr>
        <p:spPr>
          <a:xfrm>
            <a:off x="3052025" y="2533025"/>
            <a:ext cx="115200" cy="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10800000">
            <a:off x="5244813" y="2519677"/>
            <a:ext cx="115200" cy="11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226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2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820"/>
              <a:t>Interfaces</a:t>
            </a:r>
            <a:endParaRPr sz="182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