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 id="258"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24" d="100"/>
          <a:sy n="124" d="100"/>
        </p:scale>
        <p:origin x="64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17"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customXml" Target="../customXml/item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AFD2E-269C-E547-A2F8-707B1FCD69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4518B0B-EB6E-994B-AD8E-88532CC3E7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A819AF1-0F26-374B-8325-476DF4F20C9A}"/>
              </a:ext>
            </a:extLst>
          </p:cNvPr>
          <p:cNvSpPr>
            <a:spLocks noGrp="1"/>
          </p:cNvSpPr>
          <p:nvPr>
            <p:ph type="dt" sz="half" idx="10"/>
          </p:nvPr>
        </p:nvSpPr>
        <p:spPr/>
        <p:txBody>
          <a:bodyPr/>
          <a:lstStyle/>
          <a:p>
            <a:fld id="{4A75095C-7244-D84F-8F7A-A23F873A806F}" type="datetimeFigureOut">
              <a:rPr lang="en-US" smtClean="0"/>
              <a:t>1/2/20</a:t>
            </a:fld>
            <a:endParaRPr lang="en-US"/>
          </a:p>
        </p:txBody>
      </p:sp>
      <p:sp>
        <p:nvSpPr>
          <p:cNvPr id="5" name="Footer Placeholder 4">
            <a:extLst>
              <a:ext uri="{FF2B5EF4-FFF2-40B4-BE49-F238E27FC236}">
                <a16:creationId xmlns:a16="http://schemas.microsoft.com/office/drawing/2014/main" id="{03BEDA55-E9F7-334F-B097-0B8C01702C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8C9FBF-6B27-874C-8D67-51156C29BDF3}"/>
              </a:ext>
            </a:extLst>
          </p:cNvPr>
          <p:cNvSpPr>
            <a:spLocks noGrp="1"/>
          </p:cNvSpPr>
          <p:nvPr>
            <p:ph type="sldNum" sz="quarter" idx="12"/>
          </p:nvPr>
        </p:nvSpPr>
        <p:spPr/>
        <p:txBody>
          <a:bodyPr/>
          <a:lstStyle/>
          <a:p>
            <a:fld id="{8C61F756-C616-224D-A9FE-37DE89355802}" type="slidenum">
              <a:rPr lang="en-US" smtClean="0"/>
              <a:t>‹#›</a:t>
            </a:fld>
            <a:endParaRPr lang="en-US"/>
          </a:p>
        </p:txBody>
      </p:sp>
    </p:spTree>
    <p:extLst>
      <p:ext uri="{BB962C8B-B14F-4D97-AF65-F5344CB8AC3E}">
        <p14:creationId xmlns:p14="http://schemas.microsoft.com/office/powerpoint/2010/main" val="1845975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1CCE4-3842-394D-A1EC-413D092EA22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C2EC43-CCDE-9646-BFA3-E782AFAE5ED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6C5071-DF95-EF47-BB78-1EB2AC35C9A2}"/>
              </a:ext>
            </a:extLst>
          </p:cNvPr>
          <p:cNvSpPr>
            <a:spLocks noGrp="1"/>
          </p:cNvSpPr>
          <p:nvPr>
            <p:ph type="dt" sz="half" idx="10"/>
          </p:nvPr>
        </p:nvSpPr>
        <p:spPr/>
        <p:txBody>
          <a:bodyPr/>
          <a:lstStyle/>
          <a:p>
            <a:fld id="{4A75095C-7244-D84F-8F7A-A23F873A806F}" type="datetimeFigureOut">
              <a:rPr lang="en-US" smtClean="0"/>
              <a:t>1/2/20</a:t>
            </a:fld>
            <a:endParaRPr lang="en-US"/>
          </a:p>
        </p:txBody>
      </p:sp>
      <p:sp>
        <p:nvSpPr>
          <p:cNvPr id="5" name="Footer Placeholder 4">
            <a:extLst>
              <a:ext uri="{FF2B5EF4-FFF2-40B4-BE49-F238E27FC236}">
                <a16:creationId xmlns:a16="http://schemas.microsoft.com/office/drawing/2014/main" id="{E6CECD40-1F17-114A-87C8-2A6BA8002E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4D845-2C44-194E-8CCC-56C02CD7A89F}"/>
              </a:ext>
            </a:extLst>
          </p:cNvPr>
          <p:cNvSpPr>
            <a:spLocks noGrp="1"/>
          </p:cNvSpPr>
          <p:nvPr>
            <p:ph type="sldNum" sz="quarter" idx="12"/>
          </p:nvPr>
        </p:nvSpPr>
        <p:spPr/>
        <p:txBody>
          <a:bodyPr/>
          <a:lstStyle/>
          <a:p>
            <a:fld id="{8C61F756-C616-224D-A9FE-37DE89355802}" type="slidenum">
              <a:rPr lang="en-US" smtClean="0"/>
              <a:t>‹#›</a:t>
            </a:fld>
            <a:endParaRPr lang="en-US"/>
          </a:p>
        </p:txBody>
      </p:sp>
    </p:spTree>
    <p:extLst>
      <p:ext uri="{BB962C8B-B14F-4D97-AF65-F5344CB8AC3E}">
        <p14:creationId xmlns:p14="http://schemas.microsoft.com/office/powerpoint/2010/main" val="1101130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0CC83C-7508-C046-9307-6CFB080D4F7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0BC0D1B-1DBE-7543-932B-5520845916A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1E21C2-A8B6-5C4F-8617-3455018E6640}"/>
              </a:ext>
            </a:extLst>
          </p:cNvPr>
          <p:cNvSpPr>
            <a:spLocks noGrp="1"/>
          </p:cNvSpPr>
          <p:nvPr>
            <p:ph type="dt" sz="half" idx="10"/>
          </p:nvPr>
        </p:nvSpPr>
        <p:spPr/>
        <p:txBody>
          <a:bodyPr/>
          <a:lstStyle/>
          <a:p>
            <a:fld id="{4A75095C-7244-D84F-8F7A-A23F873A806F}" type="datetimeFigureOut">
              <a:rPr lang="en-US" smtClean="0"/>
              <a:t>1/2/20</a:t>
            </a:fld>
            <a:endParaRPr lang="en-US"/>
          </a:p>
        </p:txBody>
      </p:sp>
      <p:sp>
        <p:nvSpPr>
          <p:cNvPr id="5" name="Footer Placeholder 4">
            <a:extLst>
              <a:ext uri="{FF2B5EF4-FFF2-40B4-BE49-F238E27FC236}">
                <a16:creationId xmlns:a16="http://schemas.microsoft.com/office/drawing/2014/main" id="{9BFAE45D-843F-7B40-9662-BE96A15BDE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84EE87-0DF1-1744-80E6-F68E259B231C}"/>
              </a:ext>
            </a:extLst>
          </p:cNvPr>
          <p:cNvSpPr>
            <a:spLocks noGrp="1"/>
          </p:cNvSpPr>
          <p:nvPr>
            <p:ph type="sldNum" sz="quarter" idx="12"/>
          </p:nvPr>
        </p:nvSpPr>
        <p:spPr/>
        <p:txBody>
          <a:bodyPr/>
          <a:lstStyle/>
          <a:p>
            <a:fld id="{8C61F756-C616-224D-A9FE-37DE89355802}" type="slidenum">
              <a:rPr lang="en-US" smtClean="0"/>
              <a:t>‹#›</a:t>
            </a:fld>
            <a:endParaRPr lang="en-US"/>
          </a:p>
        </p:txBody>
      </p:sp>
    </p:spTree>
    <p:extLst>
      <p:ext uri="{BB962C8B-B14F-4D97-AF65-F5344CB8AC3E}">
        <p14:creationId xmlns:p14="http://schemas.microsoft.com/office/powerpoint/2010/main" val="413899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49F1E-7866-E846-A133-4D1D1CDBBB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7F704B-D480-3E45-9C2D-54CBA59F200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71CFAE-EA36-BE40-88AA-2BC73D4838E3}"/>
              </a:ext>
            </a:extLst>
          </p:cNvPr>
          <p:cNvSpPr>
            <a:spLocks noGrp="1"/>
          </p:cNvSpPr>
          <p:nvPr>
            <p:ph type="dt" sz="half" idx="10"/>
          </p:nvPr>
        </p:nvSpPr>
        <p:spPr/>
        <p:txBody>
          <a:bodyPr/>
          <a:lstStyle/>
          <a:p>
            <a:fld id="{4A75095C-7244-D84F-8F7A-A23F873A806F}" type="datetimeFigureOut">
              <a:rPr lang="en-US" smtClean="0"/>
              <a:t>1/2/20</a:t>
            </a:fld>
            <a:endParaRPr lang="en-US"/>
          </a:p>
        </p:txBody>
      </p:sp>
      <p:sp>
        <p:nvSpPr>
          <p:cNvPr id="5" name="Footer Placeholder 4">
            <a:extLst>
              <a:ext uri="{FF2B5EF4-FFF2-40B4-BE49-F238E27FC236}">
                <a16:creationId xmlns:a16="http://schemas.microsoft.com/office/drawing/2014/main" id="{4B7EE60F-F26E-4347-8CD3-ADBC6D3E6F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A9CDF3-4E29-C545-BD80-79AEF4D66C13}"/>
              </a:ext>
            </a:extLst>
          </p:cNvPr>
          <p:cNvSpPr>
            <a:spLocks noGrp="1"/>
          </p:cNvSpPr>
          <p:nvPr>
            <p:ph type="sldNum" sz="quarter" idx="12"/>
          </p:nvPr>
        </p:nvSpPr>
        <p:spPr/>
        <p:txBody>
          <a:bodyPr/>
          <a:lstStyle/>
          <a:p>
            <a:fld id="{8C61F756-C616-224D-A9FE-37DE89355802}" type="slidenum">
              <a:rPr lang="en-US" smtClean="0"/>
              <a:t>‹#›</a:t>
            </a:fld>
            <a:endParaRPr lang="en-US"/>
          </a:p>
        </p:txBody>
      </p:sp>
    </p:spTree>
    <p:extLst>
      <p:ext uri="{BB962C8B-B14F-4D97-AF65-F5344CB8AC3E}">
        <p14:creationId xmlns:p14="http://schemas.microsoft.com/office/powerpoint/2010/main" val="3439623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97B7C-B3B3-EB4B-AC7D-872AED252E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D122451-18E4-E849-9B44-E3D6EA5C80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D983FA1-78BF-9647-841C-44786D5D5D4D}"/>
              </a:ext>
            </a:extLst>
          </p:cNvPr>
          <p:cNvSpPr>
            <a:spLocks noGrp="1"/>
          </p:cNvSpPr>
          <p:nvPr>
            <p:ph type="dt" sz="half" idx="10"/>
          </p:nvPr>
        </p:nvSpPr>
        <p:spPr/>
        <p:txBody>
          <a:bodyPr/>
          <a:lstStyle/>
          <a:p>
            <a:fld id="{4A75095C-7244-D84F-8F7A-A23F873A806F}" type="datetimeFigureOut">
              <a:rPr lang="en-US" smtClean="0"/>
              <a:t>1/2/20</a:t>
            </a:fld>
            <a:endParaRPr lang="en-US"/>
          </a:p>
        </p:txBody>
      </p:sp>
      <p:sp>
        <p:nvSpPr>
          <p:cNvPr id="5" name="Footer Placeholder 4">
            <a:extLst>
              <a:ext uri="{FF2B5EF4-FFF2-40B4-BE49-F238E27FC236}">
                <a16:creationId xmlns:a16="http://schemas.microsoft.com/office/drawing/2014/main" id="{BD8E3229-D664-4D45-A57B-50D2A86190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2E0A67-006E-7E4B-A02F-5FEE46B71728}"/>
              </a:ext>
            </a:extLst>
          </p:cNvPr>
          <p:cNvSpPr>
            <a:spLocks noGrp="1"/>
          </p:cNvSpPr>
          <p:nvPr>
            <p:ph type="sldNum" sz="quarter" idx="12"/>
          </p:nvPr>
        </p:nvSpPr>
        <p:spPr/>
        <p:txBody>
          <a:bodyPr/>
          <a:lstStyle/>
          <a:p>
            <a:fld id="{8C61F756-C616-224D-A9FE-37DE89355802}" type="slidenum">
              <a:rPr lang="en-US" smtClean="0"/>
              <a:t>‹#›</a:t>
            </a:fld>
            <a:endParaRPr lang="en-US"/>
          </a:p>
        </p:txBody>
      </p:sp>
    </p:spTree>
    <p:extLst>
      <p:ext uri="{BB962C8B-B14F-4D97-AF65-F5344CB8AC3E}">
        <p14:creationId xmlns:p14="http://schemas.microsoft.com/office/powerpoint/2010/main" val="1768612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41FCB-ED8F-4E42-820E-FF355702C6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0A1BB3-4C89-0241-A373-E8CF5B326CA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C3BEAE-28AD-444D-B5B4-0E24E3A5389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2C61EF8-7284-E346-908C-88E29BB5EF90}"/>
              </a:ext>
            </a:extLst>
          </p:cNvPr>
          <p:cNvSpPr>
            <a:spLocks noGrp="1"/>
          </p:cNvSpPr>
          <p:nvPr>
            <p:ph type="dt" sz="half" idx="10"/>
          </p:nvPr>
        </p:nvSpPr>
        <p:spPr/>
        <p:txBody>
          <a:bodyPr/>
          <a:lstStyle/>
          <a:p>
            <a:fld id="{4A75095C-7244-D84F-8F7A-A23F873A806F}" type="datetimeFigureOut">
              <a:rPr lang="en-US" smtClean="0"/>
              <a:t>1/2/20</a:t>
            </a:fld>
            <a:endParaRPr lang="en-US"/>
          </a:p>
        </p:txBody>
      </p:sp>
      <p:sp>
        <p:nvSpPr>
          <p:cNvPr id="6" name="Footer Placeholder 5">
            <a:extLst>
              <a:ext uri="{FF2B5EF4-FFF2-40B4-BE49-F238E27FC236}">
                <a16:creationId xmlns:a16="http://schemas.microsoft.com/office/drawing/2014/main" id="{C7CE6482-D372-8542-94DC-AAD48941D9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512B3B-D46F-F84F-9792-992FA4AAA6D9}"/>
              </a:ext>
            </a:extLst>
          </p:cNvPr>
          <p:cNvSpPr>
            <a:spLocks noGrp="1"/>
          </p:cNvSpPr>
          <p:nvPr>
            <p:ph type="sldNum" sz="quarter" idx="12"/>
          </p:nvPr>
        </p:nvSpPr>
        <p:spPr/>
        <p:txBody>
          <a:bodyPr/>
          <a:lstStyle/>
          <a:p>
            <a:fld id="{8C61F756-C616-224D-A9FE-37DE89355802}" type="slidenum">
              <a:rPr lang="en-US" smtClean="0"/>
              <a:t>‹#›</a:t>
            </a:fld>
            <a:endParaRPr lang="en-US"/>
          </a:p>
        </p:txBody>
      </p:sp>
    </p:spTree>
    <p:extLst>
      <p:ext uri="{BB962C8B-B14F-4D97-AF65-F5344CB8AC3E}">
        <p14:creationId xmlns:p14="http://schemas.microsoft.com/office/powerpoint/2010/main" val="3919689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EBB0F-A072-084B-8F3F-03D003FC010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356779E-897A-8A4C-95AD-32FC880143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8A4794D-9961-0047-A489-90951F24188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229C563-5521-4243-B969-096ED00F4F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0BAF638-F176-C940-85CC-56C72F60D31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49D02C-9814-9644-9520-27615348EED6}"/>
              </a:ext>
            </a:extLst>
          </p:cNvPr>
          <p:cNvSpPr>
            <a:spLocks noGrp="1"/>
          </p:cNvSpPr>
          <p:nvPr>
            <p:ph type="dt" sz="half" idx="10"/>
          </p:nvPr>
        </p:nvSpPr>
        <p:spPr/>
        <p:txBody>
          <a:bodyPr/>
          <a:lstStyle/>
          <a:p>
            <a:fld id="{4A75095C-7244-D84F-8F7A-A23F873A806F}" type="datetimeFigureOut">
              <a:rPr lang="en-US" smtClean="0"/>
              <a:t>1/2/20</a:t>
            </a:fld>
            <a:endParaRPr lang="en-US"/>
          </a:p>
        </p:txBody>
      </p:sp>
      <p:sp>
        <p:nvSpPr>
          <p:cNvPr id="8" name="Footer Placeholder 7">
            <a:extLst>
              <a:ext uri="{FF2B5EF4-FFF2-40B4-BE49-F238E27FC236}">
                <a16:creationId xmlns:a16="http://schemas.microsoft.com/office/drawing/2014/main" id="{D7C66255-C3AA-D74D-BB59-5E2DB4BF87C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F246627-0523-F442-B046-1EB32D2D325C}"/>
              </a:ext>
            </a:extLst>
          </p:cNvPr>
          <p:cNvSpPr>
            <a:spLocks noGrp="1"/>
          </p:cNvSpPr>
          <p:nvPr>
            <p:ph type="sldNum" sz="quarter" idx="12"/>
          </p:nvPr>
        </p:nvSpPr>
        <p:spPr/>
        <p:txBody>
          <a:bodyPr/>
          <a:lstStyle/>
          <a:p>
            <a:fld id="{8C61F756-C616-224D-A9FE-37DE89355802}" type="slidenum">
              <a:rPr lang="en-US" smtClean="0"/>
              <a:t>‹#›</a:t>
            </a:fld>
            <a:endParaRPr lang="en-US"/>
          </a:p>
        </p:txBody>
      </p:sp>
    </p:spTree>
    <p:extLst>
      <p:ext uri="{BB962C8B-B14F-4D97-AF65-F5344CB8AC3E}">
        <p14:creationId xmlns:p14="http://schemas.microsoft.com/office/powerpoint/2010/main" val="2255337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BF8AF-80C2-524C-81F5-A75DD99005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2144118-B426-5D49-8734-50B3C0EBBC51}"/>
              </a:ext>
            </a:extLst>
          </p:cNvPr>
          <p:cNvSpPr>
            <a:spLocks noGrp="1"/>
          </p:cNvSpPr>
          <p:nvPr>
            <p:ph type="dt" sz="half" idx="10"/>
          </p:nvPr>
        </p:nvSpPr>
        <p:spPr/>
        <p:txBody>
          <a:bodyPr/>
          <a:lstStyle/>
          <a:p>
            <a:fld id="{4A75095C-7244-D84F-8F7A-A23F873A806F}" type="datetimeFigureOut">
              <a:rPr lang="en-US" smtClean="0"/>
              <a:t>1/2/20</a:t>
            </a:fld>
            <a:endParaRPr lang="en-US"/>
          </a:p>
        </p:txBody>
      </p:sp>
      <p:sp>
        <p:nvSpPr>
          <p:cNvPr id="4" name="Footer Placeholder 3">
            <a:extLst>
              <a:ext uri="{FF2B5EF4-FFF2-40B4-BE49-F238E27FC236}">
                <a16:creationId xmlns:a16="http://schemas.microsoft.com/office/drawing/2014/main" id="{3D79232D-5604-FA4E-8913-45F10618378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5AA208-30A0-584E-9642-545E509234C3}"/>
              </a:ext>
            </a:extLst>
          </p:cNvPr>
          <p:cNvSpPr>
            <a:spLocks noGrp="1"/>
          </p:cNvSpPr>
          <p:nvPr>
            <p:ph type="sldNum" sz="quarter" idx="12"/>
          </p:nvPr>
        </p:nvSpPr>
        <p:spPr/>
        <p:txBody>
          <a:bodyPr/>
          <a:lstStyle/>
          <a:p>
            <a:fld id="{8C61F756-C616-224D-A9FE-37DE89355802}" type="slidenum">
              <a:rPr lang="en-US" smtClean="0"/>
              <a:t>‹#›</a:t>
            </a:fld>
            <a:endParaRPr lang="en-US"/>
          </a:p>
        </p:txBody>
      </p:sp>
    </p:spTree>
    <p:extLst>
      <p:ext uri="{BB962C8B-B14F-4D97-AF65-F5344CB8AC3E}">
        <p14:creationId xmlns:p14="http://schemas.microsoft.com/office/powerpoint/2010/main" val="2171033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E4A98E-C869-F345-9E7E-3E92B03C1A91}"/>
              </a:ext>
            </a:extLst>
          </p:cNvPr>
          <p:cNvSpPr>
            <a:spLocks noGrp="1"/>
          </p:cNvSpPr>
          <p:nvPr>
            <p:ph type="dt" sz="half" idx="10"/>
          </p:nvPr>
        </p:nvSpPr>
        <p:spPr/>
        <p:txBody>
          <a:bodyPr/>
          <a:lstStyle/>
          <a:p>
            <a:fld id="{4A75095C-7244-D84F-8F7A-A23F873A806F}" type="datetimeFigureOut">
              <a:rPr lang="en-US" smtClean="0"/>
              <a:t>1/2/20</a:t>
            </a:fld>
            <a:endParaRPr lang="en-US"/>
          </a:p>
        </p:txBody>
      </p:sp>
      <p:sp>
        <p:nvSpPr>
          <p:cNvPr id="3" name="Footer Placeholder 2">
            <a:extLst>
              <a:ext uri="{FF2B5EF4-FFF2-40B4-BE49-F238E27FC236}">
                <a16:creationId xmlns:a16="http://schemas.microsoft.com/office/drawing/2014/main" id="{990D5C46-7029-354D-886A-AEC43EE069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5C838E9-D793-524E-876D-1ECE66BB7119}"/>
              </a:ext>
            </a:extLst>
          </p:cNvPr>
          <p:cNvSpPr>
            <a:spLocks noGrp="1"/>
          </p:cNvSpPr>
          <p:nvPr>
            <p:ph type="sldNum" sz="quarter" idx="12"/>
          </p:nvPr>
        </p:nvSpPr>
        <p:spPr/>
        <p:txBody>
          <a:bodyPr/>
          <a:lstStyle/>
          <a:p>
            <a:fld id="{8C61F756-C616-224D-A9FE-37DE89355802}" type="slidenum">
              <a:rPr lang="en-US" smtClean="0"/>
              <a:t>‹#›</a:t>
            </a:fld>
            <a:endParaRPr lang="en-US"/>
          </a:p>
        </p:txBody>
      </p:sp>
    </p:spTree>
    <p:extLst>
      <p:ext uri="{BB962C8B-B14F-4D97-AF65-F5344CB8AC3E}">
        <p14:creationId xmlns:p14="http://schemas.microsoft.com/office/powerpoint/2010/main" val="578777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45A8A-8774-BC4F-8904-4D95D919BA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FA657C7-1790-E84E-A584-564615647F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A482882-FD7B-9047-BCEE-31C0F254F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6CCE349-78C0-7344-A3BF-81FA29FB75C9}"/>
              </a:ext>
            </a:extLst>
          </p:cNvPr>
          <p:cNvSpPr>
            <a:spLocks noGrp="1"/>
          </p:cNvSpPr>
          <p:nvPr>
            <p:ph type="dt" sz="half" idx="10"/>
          </p:nvPr>
        </p:nvSpPr>
        <p:spPr/>
        <p:txBody>
          <a:bodyPr/>
          <a:lstStyle/>
          <a:p>
            <a:fld id="{4A75095C-7244-D84F-8F7A-A23F873A806F}" type="datetimeFigureOut">
              <a:rPr lang="en-US" smtClean="0"/>
              <a:t>1/2/20</a:t>
            </a:fld>
            <a:endParaRPr lang="en-US"/>
          </a:p>
        </p:txBody>
      </p:sp>
      <p:sp>
        <p:nvSpPr>
          <p:cNvPr id="6" name="Footer Placeholder 5">
            <a:extLst>
              <a:ext uri="{FF2B5EF4-FFF2-40B4-BE49-F238E27FC236}">
                <a16:creationId xmlns:a16="http://schemas.microsoft.com/office/drawing/2014/main" id="{4E25EC0E-D772-2241-94A8-EFB615E503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9AE13B-D99C-8B47-A4AB-6A9CF9AACBD5}"/>
              </a:ext>
            </a:extLst>
          </p:cNvPr>
          <p:cNvSpPr>
            <a:spLocks noGrp="1"/>
          </p:cNvSpPr>
          <p:nvPr>
            <p:ph type="sldNum" sz="quarter" idx="12"/>
          </p:nvPr>
        </p:nvSpPr>
        <p:spPr/>
        <p:txBody>
          <a:bodyPr/>
          <a:lstStyle/>
          <a:p>
            <a:fld id="{8C61F756-C616-224D-A9FE-37DE89355802}" type="slidenum">
              <a:rPr lang="en-US" smtClean="0"/>
              <a:t>‹#›</a:t>
            </a:fld>
            <a:endParaRPr lang="en-US"/>
          </a:p>
        </p:txBody>
      </p:sp>
    </p:spTree>
    <p:extLst>
      <p:ext uri="{BB962C8B-B14F-4D97-AF65-F5344CB8AC3E}">
        <p14:creationId xmlns:p14="http://schemas.microsoft.com/office/powerpoint/2010/main" val="4203621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3544A-55F9-9C4B-9265-059414F752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D9D549-DC78-2644-AD9A-E58837AD6E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B0855E-C923-9C47-8101-89C137BE16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79050CA-8501-854F-93DB-7C9C2C3CC5EE}"/>
              </a:ext>
            </a:extLst>
          </p:cNvPr>
          <p:cNvSpPr>
            <a:spLocks noGrp="1"/>
          </p:cNvSpPr>
          <p:nvPr>
            <p:ph type="dt" sz="half" idx="10"/>
          </p:nvPr>
        </p:nvSpPr>
        <p:spPr/>
        <p:txBody>
          <a:bodyPr/>
          <a:lstStyle/>
          <a:p>
            <a:fld id="{4A75095C-7244-D84F-8F7A-A23F873A806F}" type="datetimeFigureOut">
              <a:rPr lang="en-US" smtClean="0"/>
              <a:t>1/2/20</a:t>
            </a:fld>
            <a:endParaRPr lang="en-US"/>
          </a:p>
        </p:txBody>
      </p:sp>
      <p:sp>
        <p:nvSpPr>
          <p:cNvPr id="6" name="Footer Placeholder 5">
            <a:extLst>
              <a:ext uri="{FF2B5EF4-FFF2-40B4-BE49-F238E27FC236}">
                <a16:creationId xmlns:a16="http://schemas.microsoft.com/office/drawing/2014/main" id="{A9374D8C-C93C-4348-9868-A648A78D80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1A2371-CDF0-4743-B866-8C3DC5E6F202}"/>
              </a:ext>
            </a:extLst>
          </p:cNvPr>
          <p:cNvSpPr>
            <a:spLocks noGrp="1"/>
          </p:cNvSpPr>
          <p:nvPr>
            <p:ph type="sldNum" sz="quarter" idx="12"/>
          </p:nvPr>
        </p:nvSpPr>
        <p:spPr/>
        <p:txBody>
          <a:bodyPr/>
          <a:lstStyle/>
          <a:p>
            <a:fld id="{8C61F756-C616-224D-A9FE-37DE89355802}" type="slidenum">
              <a:rPr lang="en-US" smtClean="0"/>
              <a:t>‹#›</a:t>
            </a:fld>
            <a:endParaRPr lang="en-US"/>
          </a:p>
        </p:txBody>
      </p:sp>
    </p:spTree>
    <p:extLst>
      <p:ext uri="{BB962C8B-B14F-4D97-AF65-F5344CB8AC3E}">
        <p14:creationId xmlns:p14="http://schemas.microsoft.com/office/powerpoint/2010/main" val="3569117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3EE337-4D9E-FD4B-80A5-7AE300B6C5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1350F35-1818-F349-BAE2-6AF2927D33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99C248-6497-4744-9762-8DB61ED6E1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75095C-7244-D84F-8F7A-A23F873A806F}" type="datetimeFigureOut">
              <a:rPr lang="en-US" smtClean="0"/>
              <a:t>1/2/20</a:t>
            </a:fld>
            <a:endParaRPr lang="en-US"/>
          </a:p>
        </p:txBody>
      </p:sp>
      <p:sp>
        <p:nvSpPr>
          <p:cNvPr id="5" name="Footer Placeholder 4">
            <a:extLst>
              <a:ext uri="{FF2B5EF4-FFF2-40B4-BE49-F238E27FC236}">
                <a16:creationId xmlns:a16="http://schemas.microsoft.com/office/drawing/2014/main" id="{19AA3E25-2F11-FF4D-AB42-55A991DD11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F4D965C-AF28-8F4A-85C1-BFA2FD7AF8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61F756-C616-224D-A9FE-37DE89355802}" type="slidenum">
              <a:rPr lang="en-US" smtClean="0"/>
              <a:t>‹#›</a:t>
            </a:fld>
            <a:endParaRPr lang="en-US"/>
          </a:p>
        </p:txBody>
      </p:sp>
    </p:spTree>
    <p:extLst>
      <p:ext uri="{BB962C8B-B14F-4D97-AF65-F5344CB8AC3E}">
        <p14:creationId xmlns:p14="http://schemas.microsoft.com/office/powerpoint/2010/main" val="32303779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lancet.mit.edu/motors/motors3.html" TargetMode="External"/><Relationship Id="rId2" Type="http://schemas.openxmlformats.org/officeDocument/2006/relationships/hyperlink" Target="http://www.ride.it/en/how-to-read-characteristics-curv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2F36-0C52-454C-91BC-B3EBF0EF352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9BA83D1D-8A21-304E-A8AE-C3E7813F08E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31962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CD2DA-8FE2-E347-80ED-5F9B144DF689}"/>
              </a:ext>
            </a:extLst>
          </p:cNvPr>
          <p:cNvSpPr>
            <a:spLocks noGrp="1"/>
          </p:cNvSpPr>
          <p:nvPr>
            <p:ph type="title"/>
          </p:nvPr>
        </p:nvSpPr>
        <p:spPr/>
        <p:txBody>
          <a:bodyPr/>
          <a:lstStyle/>
          <a:p>
            <a:r>
              <a:rPr lang="en-US" dirty="0"/>
              <a:t>User Story</a:t>
            </a:r>
          </a:p>
        </p:txBody>
      </p:sp>
      <p:sp>
        <p:nvSpPr>
          <p:cNvPr id="3" name="Content Placeholder 2">
            <a:extLst>
              <a:ext uri="{FF2B5EF4-FFF2-40B4-BE49-F238E27FC236}">
                <a16:creationId xmlns:a16="http://schemas.microsoft.com/office/drawing/2014/main" id="{495915F1-7190-1B49-ADB6-878CB03C86B5}"/>
              </a:ext>
            </a:extLst>
          </p:cNvPr>
          <p:cNvSpPr>
            <a:spLocks noGrp="1"/>
          </p:cNvSpPr>
          <p:nvPr>
            <p:ph idx="1"/>
          </p:nvPr>
        </p:nvSpPr>
        <p:spPr/>
        <p:txBody>
          <a:bodyPr/>
          <a:lstStyle/>
          <a:p>
            <a:r>
              <a:rPr lang="en-US" dirty="0"/>
              <a:t>Would you help me to design a new motor to drive my machine? My old motor died and I need to replace it. I have to turn a ¼” shaft at precisely 122RPM for 12.234 seconds. This process must operate in concert with my other equipment so I need it to be electronically controlled. Also, the current machine does not let us know what the actual RPM is. It would be really nice to know what the RPM is so we can track it as part of our QMS. We don’t need to automatically log this information though, we can just read it off of a screen. Thanks for the help!</a:t>
            </a:r>
          </a:p>
        </p:txBody>
      </p:sp>
    </p:spTree>
    <p:extLst>
      <p:ext uri="{BB962C8B-B14F-4D97-AF65-F5344CB8AC3E}">
        <p14:creationId xmlns:p14="http://schemas.microsoft.com/office/powerpoint/2010/main" val="1439364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4D79E-DBA4-5249-8FE7-1D294C0E7ACB}"/>
              </a:ext>
            </a:extLst>
          </p:cNvPr>
          <p:cNvSpPr>
            <a:spLocks noGrp="1"/>
          </p:cNvSpPr>
          <p:nvPr>
            <p:ph type="title"/>
          </p:nvPr>
        </p:nvSpPr>
        <p:spPr/>
        <p:txBody>
          <a:bodyPr/>
          <a:lstStyle/>
          <a:p>
            <a:r>
              <a:rPr lang="en-US" dirty="0"/>
              <a:t>Pick a Motor</a:t>
            </a:r>
          </a:p>
        </p:txBody>
      </p:sp>
      <p:sp>
        <p:nvSpPr>
          <p:cNvPr id="3" name="Content Placeholder 2">
            <a:extLst>
              <a:ext uri="{FF2B5EF4-FFF2-40B4-BE49-F238E27FC236}">
                <a16:creationId xmlns:a16="http://schemas.microsoft.com/office/drawing/2014/main" id="{5AE79613-65E7-D24C-AF8E-243D8DB6982E}"/>
              </a:ext>
            </a:extLst>
          </p:cNvPr>
          <p:cNvSpPr>
            <a:spLocks noGrp="1"/>
          </p:cNvSpPr>
          <p:nvPr>
            <p:ph idx="1"/>
          </p:nvPr>
        </p:nvSpPr>
        <p:spPr/>
        <p:txBody>
          <a:bodyPr/>
          <a:lstStyle/>
          <a:p>
            <a:r>
              <a:rPr lang="en-US" dirty="0">
                <a:hlinkClick r:id="rId2"/>
              </a:rPr>
              <a:t>http://www.ride.it/en/how-to-read-characteristics-curve</a:t>
            </a:r>
            <a:r>
              <a:rPr lang="en-US" dirty="0"/>
              <a:t> </a:t>
            </a:r>
          </a:p>
          <a:p>
            <a:r>
              <a:rPr lang="en-US" dirty="0">
                <a:hlinkClick r:id="rId3"/>
              </a:rPr>
              <a:t>http://lancet.mit.edu/motors/motors3.html</a:t>
            </a:r>
            <a:r>
              <a:rPr lang="en-US" dirty="0"/>
              <a:t> </a:t>
            </a:r>
          </a:p>
          <a:p>
            <a:endParaRPr lang="en-US"/>
          </a:p>
          <a:p>
            <a:endParaRPr lang="en-US"/>
          </a:p>
        </p:txBody>
      </p:sp>
    </p:spTree>
    <p:extLst>
      <p:ext uri="{BB962C8B-B14F-4D97-AF65-F5344CB8AC3E}">
        <p14:creationId xmlns:p14="http://schemas.microsoft.com/office/powerpoint/2010/main" val="1738561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D7C30-094A-9D44-8CDB-DEC236943285}"/>
              </a:ext>
            </a:extLst>
          </p:cNvPr>
          <p:cNvSpPr>
            <a:spLocks noGrp="1"/>
          </p:cNvSpPr>
          <p:nvPr>
            <p:ph type="title"/>
          </p:nvPr>
        </p:nvSpPr>
        <p:spPr/>
        <p:txBody>
          <a:bodyPr/>
          <a:lstStyle/>
          <a:p>
            <a:r>
              <a:rPr lang="en-US" dirty="0"/>
              <a:t>Design a Gear Train</a:t>
            </a:r>
          </a:p>
        </p:txBody>
      </p:sp>
      <p:sp>
        <p:nvSpPr>
          <p:cNvPr id="3" name="Content Placeholder 2">
            <a:extLst>
              <a:ext uri="{FF2B5EF4-FFF2-40B4-BE49-F238E27FC236}">
                <a16:creationId xmlns:a16="http://schemas.microsoft.com/office/drawing/2014/main" id="{EB20722A-7841-7349-A3ED-B1EFB668EAE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6680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2274B-7D59-F84B-A2CA-811E6F82AB91}"/>
              </a:ext>
            </a:extLst>
          </p:cNvPr>
          <p:cNvSpPr>
            <a:spLocks noGrp="1"/>
          </p:cNvSpPr>
          <p:nvPr>
            <p:ph type="title"/>
          </p:nvPr>
        </p:nvSpPr>
        <p:spPr/>
        <p:txBody>
          <a:bodyPr/>
          <a:lstStyle/>
          <a:p>
            <a:r>
              <a:rPr lang="en-US" dirty="0"/>
              <a:t>User Story</a:t>
            </a:r>
          </a:p>
        </p:txBody>
      </p:sp>
      <p:sp>
        <p:nvSpPr>
          <p:cNvPr id="3" name="Content Placeholder 2">
            <a:extLst>
              <a:ext uri="{FF2B5EF4-FFF2-40B4-BE49-F238E27FC236}">
                <a16:creationId xmlns:a16="http://schemas.microsoft.com/office/drawing/2014/main" id="{C7C1AE55-3122-B04B-9F46-E40FEBAA70FA}"/>
              </a:ext>
            </a:extLst>
          </p:cNvPr>
          <p:cNvSpPr>
            <a:spLocks noGrp="1"/>
          </p:cNvSpPr>
          <p:nvPr>
            <p:ph idx="1"/>
          </p:nvPr>
        </p:nvSpPr>
        <p:spPr/>
        <p:txBody>
          <a:bodyPr/>
          <a:lstStyle/>
          <a:p>
            <a:r>
              <a:rPr lang="en-US" dirty="0"/>
              <a:t>No mention of torque!</a:t>
            </a:r>
          </a:p>
        </p:txBody>
      </p:sp>
    </p:spTree>
    <p:extLst>
      <p:ext uri="{BB962C8B-B14F-4D97-AF65-F5344CB8AC3E}">
        <p14:creationId xmlns:p14="http://schemas.microsoft.com/office/powerpoint/2010/main" val="3475482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E962E-C53E-3C48-A3A9-5A67DC44C275}"/>
              </a:ext>
            </a:extLst>
          </p:cNvPr>
          <p:cNvSpPr>
            <a:spLocks noGrp="1"/>
          </p:cNvSpPr>
          <p:nvPr>
            <p:ph type="title"/>
          </p:nvPr>
        </p:nvSpPr>
        <p:spPr/>
        <p:txBody>
          <a:bodyPr/>
          <a:lstStyle/>
          <a:p>
            <a:r>
              <a:rPr lang="en-US" dirty="0"/>
              <a:t>Need a Housing / Enclosure</a:t>
            </a:r>
          </a:p>
        </p:txBody>
      </p:sp>
      <p:sp>
        <p:nvSpPr>
          <p:cNvPr id="3" name="Content Placeholder 2">
            <a:extLst>
              <a:ext uri="{FF2B5EF4-FFF2-40B4-BE49-F238E27FC236}">
                <a16:creationId xmlns:a16="http://schemas.microsoft.com/office/drawing/2014/main" id="{34C6E0EB-91FC-6148-853F-BB8A286A43B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37139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8B96F-5669-4A49-9763-0834B7EB1B9B}"/>
              </a:ext>
            </a:extLst>
          </p:cNvPr>
          <p:cNvSpPr>
            <a:spLocks noGrp="1"/>
          </p:cNvSpPr>
          <p:nvPr>
            <p:ph type="title"/>
          </p:nvPr>
        </p:nvSpPr>
        <p:spPr/>
        <p:txBody>
          <a:bodyPr/>
          <a:lstStyle/>
          <a:p>
            <a:r>
              <a:rPr lang="en-US" dirty="0"/>
              <a:t>Mounting Gears</a:t>
            </a:r>
          </a:p>
        </p:txBody>
      </p:sp>
      <p:sp>
        <p:nvSpPr>
          <p:cNvPr id="3" name="Content Placeholder 2">
            <a:extLst>
              <a:ext uri="{FF2B5EF4-FFF2-40B4-BE49-F238E27FC236}">
                <a16:creationId xmlns:a16="http://schemas.microsoft.com/office/drawing/2014/main" id="{271EBF40-5150-F647-94E5-AA92D342E64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5551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653A9-FE0C-F841-AD65-927B1F78C78B}"/>
              </a:ext>
            </a:extLst>
          </p:cNvPr>
          <p:cNvSpPr>
            <a:spLocks noGrp="1"/>
          </p:cNvSpPr>
          <p:nvPr>
            <p:ph type="title"/>
          </p:nvPr>
        </p:nvSpPr>
        <p:spPr/>
        <p:txBody>
          <a:bodyPr/>
          <a:lstStyle/>
          <a:p>
            <a:r>
              <a:rPr lang="en-US" dirty="0"/>
              <a:t>Motor </a:t>
            </a:r>
            <a:r>
              <a:rPr lang="en-US" dirty="0" err="1"/>
              <a:t>Mout</a:t>
            </a:r>
            <a:endParaRPr lang="en-US" dirty="0"/>
          </a:p>
        </p:txBody>
      </p:sp>
      <p:sp>
        <p:nvSpPr>
          <p:cNvPr id="3" name="Content Placeholder 2">
            <a:extLst>
              <a:ext uri="{FF2B5EF4-FFF2-40B4-BE49-F238E27FC236}">
                <a16:creationId xmlns:a16="http://schemas.microsoft.com/office/drawing/2014/main" id="{F2E90A0C-8462-0A46-96F0-543380BE525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38253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C5EC5-1E2C-C143-B42A-10B499D08995}"/>
              </a:ext>
            </a:extLst>
          </p:cNvPr>
          <p:cNvSpPr>
            <a:spLocks noGrp="1"/>
          </p:cNvSpPr>
          <p:nvPr>
            <p:ph type="title"/>
          </p:nvPr>
        </p:nvSpPr>
        <p:spPr/>
        <p:txBody>
          <a:bodyPr/>
          <a:lstStyle/>
          <a:p>
            <a:r>
              <a:rPr lang="en-US" dirty="0"/>
              <a:t>Motor Electronics</a:t>
            </a:r>
          </a:p>
        </p:txBody>
      </p:sp>
      <p:sp>
        <p:nvSpPr>
          <p:cNvPr id="3" name="Content Placeholder 2">
            <a:extLst>
              <a:ext uri="{FF2B5EF4-FFF2-40B4-BE49-F238E27FC236}">
                <a16:creationId xmlns:a16="http://schemas.microsoft.com/office/drawing/2014/main" id="{4C073D0F-8C98-0948-B1D9-F0C5BE82F6D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363649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9BF84A702702F4EB4B48EE280548CFE" ma:contentTypeVersion="12" ma:contentTypeDescription="Create a new document." ma:contentTypeScope="" ma:versionID="18c51f140931980b554d7e0106658ae2">
  <xsd:schema xmlns:xsd="http://www.w3.org/2001/XMLSchema" xmlns:xs="http://www.w3.org/2001/XMLSchema" xmlns:p="http://schemas.microsoft.com/office/2006/metadata/properties" xmlns:ns2="01b0f637-917a-42ca-929f-3d4d619c5162" xmlns:ns3="411610a0-c011-41d1-8696-e839b63ee08a" targetNamespace="http://schemas.microsoft.com/office/2006/metadata/properties" ma:root="true" ma:fieldsID="ff1daea9ff383c72f8f93b354f8f168c" ns2:_="" ns3:_="">
    <xsd:import namespace="01b0f637-917a-42ca-929f-3d4d619c5162"/>
    <xsd:import namespace="411610a0-c011-41d1-8696-e839b63ee08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3:SharedWithUsers" minOccurs="0"/>
                <xsd:element ref="ns3:SharedWithDetail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b0f637-917a-42ca-929f-3d4d619c51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11610a0-c011-41d1-8696-e839b63ee08a"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FDEE2D9-D0FE-432F-BA1D-666B93613B9B}"/>
</file>

<file path=customXml/itemProps2.xml><?xml version="1.0" encoding="utf-8"?>
<ds:datastoreItem xmlns:ds="http://schemas.openxmlformats.org/officeDocument/2006/customXml" ds:itemID="{DEFF2661-4314-4C75-B3D9-69C12BFD7FB1}"/>
</file>

<file path=customXml/itemProps3.xml><?xml version="1.0" encoding="utf-8"?>
<ds:datastoreItem xmlns:ds="http://schemas.openxmlformats.org/officeDocument/2006/customXml" ds:itemID="{639D80E6-537D-4CCB-B930-04C58BC6BA22}"/>
</file>

<file path=docProps/app.xml><?xml version="1.0" encoding="utf-8"?>
<Properties xmlns="http://schemas.openxmlformats.org/officeDocument/2006/extended-properties" xmlns:vt="http://schemas.openxmlformats.org/officeDocument/2006/docPropsVTypes">
  <TotalTime>226</TotalTime>
  <Words>172</Words>
  <Application>Microsoft Macintosh PowerPoint</Application>
  <PresentationFormat>Widescreen</PresentationFormat>
  <Paragraphs>12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User Story</vt:lpstr>
      <vt:lpstr>Pick a Motor</vt:lpstr>
      <vt:lpstr>Design a Gear Train</vt:lpstr>
      <vt:lpstr>User Story</vt:lpstr>
      <vt:lpstr>Need a Housing / Enclosure</vt:lpstr>
      <vt:lpstr>Mounting Gears</vt:lpstr>
      <vt:lpstr>Motor Mout</vt:lpstr>
      <vt:lpstr>Motor Electronics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Lammers, Steven</dc:creator>
  <cp:lastModifiedBy>Lammers, Steven</cp:lastModifiedBy>
  <cp:revision>3</cp:revision>
  <dcterms:created xsi:type="dcterms:W3CDTF">2020-01-02T16:19:19Z</dcterms:created>
  <dcterms:modified xsi:type="dcterms:W3CDTF">2020-01-02T20:05:25Z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0x010100E9BF84A702702F4EB4B48EE280548CFE</vt:lpwstr>
  </property>
</Properties>
</file>