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6" r:id="rId3"/>
    <p:sldId id="328" r:id="rId4"/>
    <p:sldId id="322" r:id="rId5"/>
    <p:sldId id="323" r:id="rId6"/>
    <p:sldId id="32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9" r:id="rId15"/>
    <p:sldId id="277" r:id="rId16"/>
    <p:sldId id="294" r:id="rId17"/>
    <p:sldId id="325" r:id="rId18"/>
    <p:sldId id="297" r:id="rId19"/>
    <p:sldId id="295" r:id="rId20"/>
    <p:sldId id="265" r:id="rId21"/>
    <p:sldId id="267" r:id="rId22"/>
    <p:sldId id="266" r:id="rId23"/>
    <p:sldId id="268" r:id="rId24"/>
    <p:sldId id="276" r:id="rId25"/>
    <p:sldId id="270" r:id="rId26"/>
    <p:sldId id="292" r:id="rId27"/>
    <p:sldId id="291" r:id="rId28"/>
    <p:sldId id="327" r:id="rId29"/>
    <p:sldId id="296" r:id="rId30"/>
    <p:sldId id="293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1" id="{357A47F6-41C0-9640-BB45-F3A785CF3925}">
          <p14:sldIdLst>
            <p14:sldId id="256"/>
            <p14:sldId id="326"/>
            <p14:sldId id="328"/>
            <p14:sldId id="322"/>
            <p14:sldId id="323"/>
            <p14:sldId id="324"/>
            <p14:sldId id="257"/>
            <p14:sldId id="258"/>
            <p14:sldId id="259"/>
            <p14:sldId id="260"/>
            <p14:sldId id="261"/>
            <p14:sldId id="262"/>
            <p14:sldId id="263"/>
            <p14:sldId id="269"/>
            <p14:sldId id="277"/>
            <p14:sldId id="294"/>
            <p14:sldId id="325"/>
            <p14:sldId id="297"/>
            <p14:sldId id="295"/>
            <p14:sldId id="265"/>
            <p14:sldId id="267"/>
            <p14:sldId id="266"/>
            <p14:sldId id="268"/>
            <p14:sldId id="276"/>
            <p14:sldId id="270"/>
            <p14:sldId id="292"/>
            <p14:sldId id="291"/>
            <p14:sldId id="327"/>
            <p14:sldId id="296"/>
            <p14:sldId id="293"/>
            <p14:sldId id="287"/>
          </p14:sldIdLst>
        </p14:section>
        <p14:section name="Day 2" id="{080E5B6D-F72A-6C42-ACD8-183B9863459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833A1-3991-BC4E-B336-5C9E2308D0BA}" v="202" dt="2020-03-12T13:39:34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/>
    <p:restoredTop sz="94676"/>
  </p:normalViewPr>
  <p:slideViewPr>
    <p:cSldViewPr snapToGrid="0" snapToObjects="1">
      <p:cViewPr varScale="1">
        <p:scale>
          <a:sx n="81" d="100"/>
          <a:sy n="81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mers, Steven" userId="5af53ae1-cd15-4159-8cf7-6bc75bd8311d" providerId="ADAL" clId="{53C833A1-3991-BC4E-B336-5C9E2308D0BA}"/>
    <pc:docChg chg="undo custSel mod addSld delSld modSld sldOrd modSection">
      <pc:chgData name="Lammers, Steven" userId="5af53ae1-cd15-4159-8cf7-6bc75bd8311d" providerId="ADAL" clId="{53C833A1-3991-BC4E-B336-5C9E2308D0BA}" dt="2020-03-12T13:40:05.214" v="1325" actId="2696"/>
      <pc:docMkLst>
        <pc:docMk/>
      </pc:docMkLst>
      <pc:sldChg chg="del">
        <pc:chgData name="Lammers, Steven" userId="5af53ae1-cd15-4159-8cf7-6bc75bd8311d" providerId="ADAL" clId="{53C833A1-3991-BC4E-B336-5C9E2308D0BA}" dt="2020-02-27T13:28:53.964" v="143" actId="2696"/>
        <pc:sldMkLst>
          <pc:docMk/>
          <pc:sldMk cId="3609680938" sldId="264"/>
        </pc:sldMkLst>
      </pc:sldChg>
      <pc:sldChg chg="ord">
        <pc:chgData name="Lammers, Steven" userId="5af53ae1-cd15-4159-8cf7-6bc75bd8311d" providerId="ADAL" clId="{53C833A1-3991-BC4E-B336-5C9E2308D0BA}" dt="2020-03-04T15:28:14.311" v="1060"/>
        <pc:sldMkLst>
          <pc:docMk/>
          <pc:sldMk cId="3187816295" sldId="265"/>
        </pc:sldMkLst>
      </pc:sldChg>
      <pc:sldChg chg="modSp del">
        <pc:chgData name="Lammers, Steven" userId="5af53ae1-cd15-4159-8cf7-6bc75bd8311d" providerId="ADAL" clId="{53C833A1-3991-BC4E-B336-5C9E2308D0BA}" dt="2020-02-27T14:35:05.515" v="256" actId="2696"/>
        <pc:sldMkLst>
          <pc:docMk/>
          <pc:sldMk cId="276758938" sldId="271"/>
        </pc:sldMkLst>
        <pc:picChg chg="mod">
          <ac:chgData name="Lammers, Steven" userId="5af53ae1-cd15-4159-8cf7-6bc75bd8311d" providerId="ADAL" clId="{53C833A1-3991-BC4E-B336-5C9E2308D0BA}" dt="2020-02-27T14:32:38.657" v="238" actId="14826"/>
          <ac:picMkLst>
            <pc:docMk/>
            <pc:sldMk cId="276758938" sldId="271"/>
            <ac:picMk id="5" creationId="{03FFE9F3-1F7F-224C-8964-22D284770149}"/>
          </ac:picMkLst>
        </pc:picChg>
      </pc:sldChg>
      <pc:sldChg chg="addSp delSp modSp del">
        <pc:chgData name="Lammers, Steven" userId="5af53ae1-cd15-4159-8cf7-6bc75bd8311d" providerId="ADAL" clId="{53C833A1-3991-BC4E-B336-5C9E2308D0BA}" dt="2020-03-12T13:40:05.147" v="1316" actId="2696"/>
        <pc:sldMkLst>
          <pc:docMk/>
          <pc:sldMk cId="1175173947" sldId="272"/>
        </pc:sldMkLst>
        <pc:spChg chg="mod">
          <ac:chgData name="Lammers, Steven" userId="5af53ae1-cd15-4159-8cf7-6bc75bd8311d" providerId="ADAL" clId="{53C833A1-3991-BC4E-B336-5C9E2308D0BA}" dt="2020-03-04T15:46:03.254" v="1101" actId="14100"/>
          <ac:spMkLst>
            <pc:docMk/>
            <pc:sldMk cId="1175173947" sldId="272"/>
            <ac:spMk id="2" creationId="{297DE975-04E0-0B45-B5A3-83EA480874DB}"/>
          </ac:spMkLst>
        </pc:spChg>
        <pc:spChg chg="mod">
          <ac:chgData name="Lammers, Steven" userId="5af53ae1-cd15-4159-8cf7-6bc75bd8311d" providerId="ADAL" clId="{53C833A1-3991-BC4E-B336-5C9E2308D0BA}" dt="2020-03-04T15:45:56.021" v="1100" actId="1076"/>
          <ac:spMkLst>
            <pc:docMk/>
            <pc:sldMk cId="1175173947" sldId="272"/>
            <ac:spMk id="7" creationId="{F205EFB5-E951-2549-90D9-11A2F25F407C}"/>
          </ac:spMkLst>
        </pc:spChg>
        <pc:spChg chg="mod topLvl">
          <ac:chgData name="Lammers, Steven" userId="5af53ae1-cd15-4159-8cf7-6bc75bd8311d" providerId="ADAL" clId="{53C833A1-3991-BC4E-B336-5C9E2308D0BA}" dt="2020-03-04T15:57:17.966" v="1168" actId="164"/>
          <ac:spMkLst>
            <pc:docMk/>
            <pc:sldMk cId="1175173947" sldId="272"/>
            <ac:spMk id="9" creationId="{4C218E43-00C5-774C-88E5-428CE36D3A2E}"/>
          </ac:spMkLst>
        </pc:spChg>
        <pc:spChg chg="mod topLvl">
          <ac:chgData name="Lammers, Steven" userId="5af53ae1-cd15-4159-8cf7-6bc75bd8311d" providerId="ADAL" clId="{53C833A1-3991-BC4E-B336-5C9E2308D0BA}" dt="2020-03-04T15:57:17.966" v="1168" actId="164"/>
          <ac:spMkLst>
            <pc:docMk/>
            <pc:sldMk cId="1175173947" sldId="272"/>
            <ac:spMk id="10" creationId="{9A9B3A9B-9400-1D4E-8A75-8B912A0EE6A6}"/>
          </ac:spMkLst>
        </pc:spChg>
        <pc:spChg chg="mod topLvl">
          <ac:chgData name="Lammers, Steven" userId="5af53ae1-cd15-4159-8cf7-6bc75bd8311d" providerId="ADAL" clId="{53C833A1-3991-BC4E-B336-5C9E2308D0BA}" dt="2020-03-04T15:57:17.966" v="1168" actId="164"/>
          <ac:spMkLst>
            <pc:docMk/>
            <pc:sldMk cId="1175173947" sldId="272"/>
            <ac:spMk id="11" creationId="{9F52DAEF-2DEB-9A40-9318-047AE803F98B}"/>
          </ac:spMkLst>
        </pc:spChg>
        <pc:spChg chg="mod topLvl">
          <ac:chgData name="Lammers, Steven" userId="5af53ae1-cd15-4159-8cf7-6bc75bd8311d" providerId="ADAL" clId="{53C833A1-3991-BC4E-B336-5C9E2308D0BA}" dt="2020-03-04T15:57:17.966" v="1168" actId="164"/>
          <ac:spMkLst>
            <pc:docMk/>
            <pc:sldMk cId="1175173947" sldId="272"/>
            <ac:spMk id="14" creationId="{D7E20C42-5DC2-D34B-AF56-9A315F126E49}"/>
          </ac:spMkLst>
        </pc:spChg>
        <pc:spChg chg="add mod">
          <ac:chgData name="Lammers, Steven" userId="5af53ae1-cd15-4159-8cf7-6bc75bd8311d" providerId="ADAL" clId="{53C833A1-3991-BC4E-B336-5C9E2308D0BA}" dt="2020-03-04T15:57:17.966" v="1168" actId="164"/>
          <ac:spMkLst>
            <pc:docMk/>
            <pc:sldMk cId="1175173947" sldId="272"/>
            <ac:spMk id="16" creationId="{90A4CCD3-8D3F-9147-AA77-D243AA9DD963}"/>
          </ac:spMkLst>
        </pc:spChg>
        <pc:spChg chg="add mod">
          <ac:chgData name="Lammers, Steven" userId="5af53ae1-cd15-4159-8cf7-6bc75bd8311d" providerId="ADAL" clId="{53C833A1-3991-BC4E-B336-5C9E2308D0BA}" dt="2020-03-04T15:46:36.498" v="1104" actId="692"/>
          <ac:spMkLst>
            <pc:docMk/>
            <pc:sldMk cId="1175173947" sldId="272"/>
            <ac:spMk id="27" creationId="{AF9F0925-2BEE-2F44-8357-BBBDFE18ECDA}"/>
          </ac:spMkLst>
        </pc:spChg>
        <pc:grpChg chg="add del mod">
          <ac:chgData name="Lammers, Steven" userId="5af53ae1-cd15-4159-8cf7-6bc75bd8311d" providerId="ADAL" clId="{53C833A1-3991-BC4E-B336-5C9E2308D0BA}" dt="2020-03-04T15:43:06.122" v="1066" actId="165"/>
          <ac:grpSpMkLst>
            <pc:docMk/>
            <pc:sldMk cId="1175173947" sldId="272"/>
            <ac:grpSpMk id="8" creationId="{1B56BB99-4CA7-F545-ACAE-5759B9024921}"/>
          </ac:grpSpMkLst>
        </pc:grpChg>
        <pc:grpChg chg="add mod">
          <ac:chgData name="Lammers, Steven" userId="5af53ae1-cd15-4159-8cf7-6bc75bd8311d" providerId="ADAL" clId="{53C833A1-3991-BC4E-B336-5C9E2308D0BA}" dt="2020-03-04T15:57:17.966" v="1168" actId="164"/>
          <ac:grpSpMkLst>
            <pc:docMk/>
            <pc:sldMk cId="1175173947" sldId="272"/>
            <ac:grpSpMk id="30" creationId="{8E3FB10F-B2FA-344B-B955-0150339A5DFC}"/>
          </ac:grpSpMkLst>
        </pc:grpChg>
        <pc:cxnChg chg="add del mod">
          <ac:chgData name="Lammers, Steven" userId="5af53ae1-cd15-4159-8cf7-6bc75bd8311d" providerId="ADAL" clId="{53C833A1-3991-BC4E-B336-5C9E2308D0BA}" dt="2020-03-04T15:44:44.647" v="1096" actId="478"/>
          <ac:cxnSpMkLst>
            <pc:docMk/>
            <pc:sldMk cId="1175173947" sldId="272"/>
            <ac:cxnSpMk id="4" creationId="{18DACB19-0BBC-C540-A773-948294438693}"/>
          </ac:cxnSpMkLst>
        </pc:cxnChg>
        <pc:cxnChg chg="mod">
          <ac:chgData name="Lammers, Steven" userId="5af53ae1-cd15-4159-8cf7-6bc75bd8311d" providerId="ADAL" clId="{53C833A1-3991-BC4E-B336-5C9E2308D0BA}" dt="2020-03-04T15:46:08.518" v="1102" actId="14100"/>
          <ac:cxnSpMkLst>
            <pc:docMk/>
            <pc:sldMk cId="1175173947" sldId="272"/>
            <ac:cxnSpMk id="6" creationId="{29CB258F-1F82-824A-8F51-1864F779D43C}"/>
          </ac:cxnSpMkLst>
        </pc:cxnChg>
        <pc:cxnChg chg="mod topLvl">
          <ac:chgData name="Lammers, Steven" userId="5af53ae1-cd15-4159-8cf7-6bc75bd8311d" providerId="ADAL" clId="{53C833A1-3991-BC4E-B336-5C9E2308D0BA}" dt="2020-03-04T15:57:17.966" v="1168" actId="164"/>
          <ac:cxnSpMkLst>
            <pc:docMk/>
            <pc:sldMk cId="1175173947" sldId="272"/>
            <ac:cxnSpMk id="12" creationId="{78477CB7-6889-3643-BE7C-3F947C45A28C}"/>
          </ac:cxnSpMkLst>
        </pc:cxnChg>
        <pc:cxnChg chg="mod topLvl">
          <ac:chgData name="Lammers, Steven" userId="5af53ae1-cd15-4159-8cf7-6bc75bd8311d" providerId="ADAL" clId="{53C833A1-3991-BC4E-B336-5C9E2308D0BA}" dt="2020-03-04T15:57:17.966" v="1168" actId="164"/>
          <ac:cxnSpMkLst>
            <pc:docMk/>
            <pc:sldMk cId="1175173947" sldId="272"/>
            <ac:cxnSpMk id="13" creationId="{19EE7A62-29C6-F24E-9214-913351C3EEB5}"/>
          </ac:cxnSpMkLst>
        </pc:cxnChg>
        <pc:cxnChg chg="mod topLvl">
          <ac:chgData name="Lammers, Steven" userId="5af53ae1-cd15-4159-8cf7-6bc75bd8311d" providerId="ADAL" clId="{53C833A1-3991-BC4E-B336-5C9E2308D0BA}" dt="2020-03-04T15:57:17.966" v="1168" actId="164"/>
          <ac:cxnSpMkLst>
            <pc:docMk/>
            <pc:sldMk cId="1175173947" sldId="272"/>
            <ac:cxnSpMk id="15" creationId="{22C4C4D8-EC68-AC42-9B69-CE771281DE06}"/>
          </ac:cxnSpMkLst>
        </pc:cxnChg>
        <pc:cxnChg chg="add mod">
          <ac:chgData name="Lammers, Steven" userId="5af53ae1-cd15-4159-8cf7-6bc75bd8311d" providerId="ADAL" clId="{53C833A1-3991-BC4E-B336-5C9E2308D0BA}" dt="2020-03-04T15:57:17.966" v="1168" actId="164"/>
          <ac:cxnSpMkLst>
            <pc:docMk/>
            <pc:sldMk cId="1175173947" sldId="272"/>
            <ac:cxnSpMk id="17" creationId="{A2DA4F23-70EB-1E4F-B2DF-A53752D04643}"/>
          </ac:cxnSpMkLst>
        </pc:cxnChg>
        <pc:cxnChg chg="add mod">
          <ac:chgData name="Lammers, Steven" userId="5af53ae1-cd15-4159-8cf7-6bc75bd8311d" providerId="ADAL" clId="{53C833A1-3991-BC4E-B336-5C9E2308D0BA}" dt="2020-03-04T15:57:17.966" v="1168" actId="164"/>
          <ac:cxnSpMkLst>
            <pc:docMk/>
            <pc:sldMk cId="1175173947" sldId="272"/>
            <ac:cxnSpMk id="24" creationId="{D37C670F-B6B1-524D-B9F0-8BA74FC9305C}"/>
          </ac:cxnSpMkLst>
        </pc:cxnChg>
        <pc:cxnChg chg="add mod">
          <ac:chgData name="Lammers, Steven" userId="5af53ae1-cd15-4159-8cf7-6bc75bd8311d" providerId="ADAL" clId="{53C833A1-3991-BC4E-B336-5C9E2308D0BA}" dt="2020-03-04T15:47:18.316" v="1107" actId="692"/>
          <ac:cxnSpMkLst>
            <pc:docMk/>
            <pc:sldMk cId="1175173947" sldId="272"/>
            <ac:cxnSpMk id="29" creationId="{662F6DAB-7966-1C45-974C-67ECCDCD1F30}"/>
          </ac:cxnSpMkLst>
        </pc:cxnChg>
      </pc:sldChg>
      <pc:sldChg chg="modSp del ord">
        <pc:chgData name="Lammers, Steven" userId="5af53ae1-cd15-4159-8cf7-6bc75bd8311d" providerId="ADAL" clId="{53C833A1-3991-BC4E-B336-5C9E2308D0BA}" dt="2020-03-12T13:40:05.140" v="1315" actId="2696"/>
        <pc:sldMkLst>
          <pc:docMk/>
          <pc:sldMk cId="450639079" sldId="273"/>
        </pc:sldMkLst>
        <pc:spChg chg="mod">
          <ac:chgData name="Lammers, Steven" userId="5af53ae1-cd15-4159-8cf7-6bc75bd8311d" providerId="ADAL" clId="{53C833A1-3991-BC4E-B336-5C9E2308D0BA}" dt="2020-03-04T15:55:42.599" v="1154" actId="20577"/>
          <ac:spMkLst>
            <pc:docMk/>
            <pc:sldMk cId="450639079" sldId="273"/>
            <ac:spMk id="2" creationId="{8FBF032D-E205-D64A-95E2-70762BA353D2}"/>
          </ac:spMkLst>
        </pc:spChg>
      </pc:sldChg>
      <pc:sldChg chg="modSp">
        <pc:chgData name="Lammers, Steven" userId="5af53ae1-cd15-4159-8cf7-6bc75bd8311d" providerId="ADAL" clId="{53C833A1-3991-BC4E-B336-5C9E2308D0BA}" dt="2020-03-04T02:41:34.480" v="336" actId="20577"/>
        <pc:sldMkLst>
          <pc:docMk/>
          <pc:sldMk cId="1015297417" sldId="276"/>
        </pc:sldMkLst>
        <pc:spChg chg="mod">
          <ac:chgData name="Lammers, Steven" userId="5af53ae1-cd15-4159-8cf7-6bc75bd8311d" providerId="ADAL" clId="{53C833A1-3991-BC4E-B336-5C9E2308D0BA}" dt="2020-03-04T02:41:34.480" v="336" actId="20577"/>
          <ac:spMkLst>
            <pc:docMk/>
            <pc:sldMk cId="1015297417" sldId="276"/>
            <ac:spMk id="2" creationId="{8FBF032D-E205-D64A-95E2-70762BA353D2}"/>
          </ac:spMkLst>
        </pc:spChg>
      </pc:sldChg>
      <pc:sldChg chg="del">
        <pc:chgData name="Lammers, Steven" userId="5af53ae1-cd15-4159-8cf7-6bc75bd8311d" providerId="ADAL" clId="{53C833A1-3991-BC4E-B336-5C9E2308D0BA}" dt="2020-03-12T13:40:05.157" v="1317" actId="2696"/>
        <pc:sldMkLst>
          <pc:docMk/>
          <pc:sldMk cId="3319985984" sldId="278"/>
        </pc:sldMkLst>
      </pc:sldChg>
      <pc:sldChg chg="del">
        <pc:chgData name="Lammers, Steven" userId="5af53ae1-cd15-4159-8cf7-6bc75bd8311d" providerId="ADAL" clId="{53C833A1-3991-BC4E-B336-5C9E2308D0BA}" dt="2020-03-12T13:40:05.164" v="1318" actId="2696"/>
        <pc:sldMkLst>
          <pc:docMk/>
          <pc:sldMk cId="1942405919" sldId="279"/>
        </pc:sldMkLst>
      </pc:sldChg>
      <pc:sldChg chg="del">
        <pc:chgData name="Lammers, Steven" userId="5af53ae1-cd15-4159-8cf7-6bc75bd8311d" providerId="ADAL" clId="{53C833A1-3991-BC4E-B336-5C9E2308D0BA}" dt="2020-03-12T13:40:05.171" v="1319" actId="2696"/>
        <pc:sldMkLst>
          <pc:docMk/>
          <pc:sldMk cId="249171571" sldId="280"/>
        </pc:sldMkLst>
      </pc:sldChg>
      <pc:sldChg chg="del">
        <pc:chgData name="Lammers, Steven" userId="5af53ae1-cd15-4159-8cf7-6bc75bd8311d" providerId="ADAL" clId="{53C833A1-3991-BC4E-B336-5C9E2308D0BA}" dt="2020-03-12T13:40:05.177" v="1320" actId="2696"/>
        <pc:sldMkLst>
          <pc:docMk/>
          <pc:sldMk cId="2226784907" sldId="281"/>
        </pc:sldMkLst>
      </pc:sldChg>
      <pc:sldChg chg="addSp delSp modSp del">
        <pc:chgData name="Lammers, Steven" userId="5af53ae1-cd15-4159-8cf7-6bc75bd8311d" providerId="ADAL" clId="{53C833A1-3991-BC4E-B336-5C9E2308D0BA}" dt="2020-03-12T13:40:05.189" v="1322" actId="2696"/>
        <pc:sldMkLst>
          <pc:docMk/>
          <pc:sldMk cId="1140899791" sldId="282"/>
        </pc:sldMkLst>
        <pc:spChg chg="add mod">
          <ac:chgData name="Lammers, Steven" userId="5af53ae1-cd15-4159-8cf7-6bc75bd8311d" providerId="ADAL" clId="{53C833A1-3991-BC4E-B336-5C9E2308D0BA}" dt="2020-02-27T15:55:22.667" v="292" actId="1076"/>
          <ac:spMkLst>
            <pc:docMk/>
            <pc:sldMk cId="1140899791" sldId="282"/>
            <ac:spMk id="5" creationId="{2A245974-5B8A-CB46-BED1-9FCA045B6131}"/>
          </ac:spMkLst>
        </pc:spChg>
        <pc:spChg chg="mod">
          <ac:chgData name="Lammers, Steven" userId="5af53ae1-cd15-4159-8cf7-6bc75bd8311d" providerId="ADAL" clId="{53C833A1-3991-BC4E-B336-5C9E2308D0BA}" dt="2020-02-27T15:54:29.902" v="264" actId="1076"/>
          <ac:spMkLst>
            <pc:docMk/>
            <pc:sldMk cId="1140899791" sldId="282"/>
            <ac:spMk id="10" creationId="{3E00173E-5B61-6B47-9F86-3BC32A384C2E}"/>
          </ac:spMkLst>
        </pc:spChg>
        <pc:grpChg chg="add del mod">
          <ac:chgData name="Lammers, Steven" userId="5af53ae1-cd15-4159-8cf7-6bc75bd8311d" providerId="ADAL" clId="{53C833A1-3991-BC4E-B336-5C9E2308D0BA}" dt="2020-03-04T15:57:44.323" v="1171"/>
          <ac:grpSpMkLst>
            <pc:docMk/>
            <pc:sldMk cId="1140899791" sldId="282"/>
            <ac:grpSpMk id="7" creationId="{67A88616-CCB6-E641-86A2-82EE8121A0A2}"/>
          </ac:grpSpMkLst>
        </pc:grpChg>
        <pc:picChg chg="mod">
          <ac:chgData name="Lammers, Steven" userId="5af53ae1-cd15-4159-8cf7-6bc75bd8311d" providerId="ADAL" clId="{53C833A1-3991-BC4E-B336-5C9E2308D0BA}" dt="2020-02-27T15:54:25.653" v="263" actId="14826"/>
          <ac:picMkLst>
            <pc:docMk/>
            <pc:sldMk cId="1140899791" sldId="282"/>
            <ac:picMk id="9" creationId="{4241FE4E-81A0-E04F-930B-475A2DDFA499}"/>
          </ac:picMkLst>
        </pc:picChg>
        <pc:cxnChg chg="add mod">
          <ac:chgData name="Lammers, Steven" userId="5af53ae1-cd15-4159-8cf7-6bc75bd8311d" providerId="ADAL" clId="{53C833A1-3991-BC4E-B336-5C9E2308D0BA}" dt="2020-02-27T15:55:26.063" v="293" actId="14100"/>
          <ac:cxnSpMkLst>
            <pc:docMk/>
            <pc:sldMk cId="1140899791" sldId="282"/>
            <ac:cxnSpMk id="6" creationId="{B1C0B9CA-21EC-574D-B557-5F67ECA2573C}"/>
          </ac:cxnSpMkLst>
        </pc:cxnChg>
      </pc:sldChg>
      <pc:sldChg chg="modSp del">
        <pc:chgData name="Lammers, Steven" userId="5af53ae1-cd15-4159-8cf7-6bc75bd8311d" providerId="ADAL" clId="{53C833A1-3991-BC4E-B336-5C9E2308D0BA}" dt="2020-03-12T13:40:05.200" v="1323" actId="2696"/>
        <pc:sldMkLst>
          <pc:docMk/>
          <pc:sldMk cId="2991589259" sldId="283"/>
        </pc:sldMkLst>
        <pc:spChg chg="mod">
          <ac:chgData name="Lammers, Steven" userId="5af53ae1-cd15-4159-8cf7-6bc75bd8311d" providerId="ADAL" clId="{53C833A1-3991-BC4E-B336-5C9E2308D0BA}" dt="2020-02-27T14:37:12.251" v="262" actId="1076"/>
          <ac:spMkLst>
            <pc:docMk/>
            <pc:sldMk cId="2991589259" sldId="283"/>
            <ac:spMk id="6" creationId="{823B1D07-CCA5-B942-A0C7-78EECDC3ACFD}"/>
          </ac:spMkLst>
        </pc:spChg>
        <pc:picChg chg="mod">
          <ac:chgData name="Lammers, Steven" userId="5af53ae1-cd15-4159-8cf7-6bc75bd8311d" providerId="ADAL" clId="{53C833A1-3991-BC4E-B336-5C9E2308D0BA}" dt="2020-02-27T14:37:05.097" v="260" actId="14100"/>
          <ac:picMkLst>
            <pc:docMk/>
            <pc:sldMk cId="2991589259" sldId="283"/>
            <ac:picMk id="5" creationId="{7D7F5549-5A5E-BE42-9275-0054E5D97724}"/>
          </ac:picMkLst>
        </pc:picChg>
      </pc:sldChg>
      <pc:sldChg chg="del">
        <pc:chgData name="Lammers, Steven" userId="5af53ae1-cd15-4159-8cf7-6bc75bd8311d" providerId="ADAL" clId="{53C833A1-3991-BC4E-B336-5C9E2308D0BA}" dt="2020-02-27T13:28:53.949" v="141" actId="2696"/>
        <pc:sldMkLst>
          <pc:docMk/>
          <pc:sldMk cId="174599827" sldId="284"/>
        </pc:sldMkLst>
      </pc:sldChg>
      <pc:sldChg chg="addSp modSp del">
        <pc:chgData name="Lammers, Steven" userId="5af53ae1-cd15-4159-8cf7-6bc75bd8311d" providerId="ADAL" clId="{53C833A1-3991-BC4E-B336-5C9E2308D0BA}" dt="2020-02-27T13:28:53.956" v="142" actId="2696"/>
        <pc:sldMkLst>
          <pc:docMk/>
          <pc:sldMk cId="2997320397" sldId="285"/>
        </pc:sldMkLst>
        <pc:spChg chg="add mod">
          <ac:chgData name="Lammers, Steven" userId="5af53ae1-cd15-4159-8cf7-6bc75bd8311d" providerId="ADAL" clId="{53C833A1-3991-BC4E-B336-5C9E2308D0BA}" dt="2020-02-27T01:16:43.583" v="128" actId="20577"/>
          <ac:spMkLst>
            <pc:docMk/>
            <pc:sldMk cId="2997320397" sldId="285"/>
            <ac:spMk id="4" creationId="{0CFFC1E8-AE9A-B24B-B259-02C6EDB43261}"/>
          </ac:spMkLst>
        </pc:spChg>
        <pc:cxnChg chg="add mod">
          <ac:chgData name="Lammers, Steven" userId="5af53ae1-cd15-4159-8cf7-6bc75bd8311d" providerId="ADAL" clId="{53C833A1-3991-BC4E-B336-5C9E2308D0BA}" dt="2020-02-27T01:16:43.583" v="128" actId="20577"/>
          <ac:cxnSpMkLst>
            <pc:docMk/>
            <pc:sldMk cId="2997320397" sldId="285"/>
            <ac:cxnSpMk id="5" creationId="{13BD3EA6-2C58-594C-9581-D215E75EDEB0}"/>
          </ac:cxnSpMkLst>
        </pc:cxnChg>
      </pc:sldChg>
      <pc:sldChg chg="del">
        <pc:chgData name="Lammers, Steven" userId="5af53ae1-cd15-4159-8cf7-6bc75bd8311d" providerId="ADAL" clId="{53C833A1-3991-BC4E-B336-5C9E2308D0BA}" dt="2020-03-04T02:32:51.763" v="327" actId="2696"/>
        <pc:sldMkLst>
          <pc:docMk/>
          <pc:sldMk cId="1107260403" sldId="286"/>
        </pc:sldMkLst>
      </pc:sldChg>
      <pc:sldChg chg="modSp">
        <pc:chgData name="Lammers, Steven" userId="5af53ae1-cd15-4159-8cf7-6bc75bd8311d" providerId="ADAL" clId="{53C833A1-3991-BC4E-B336-5C9E2308D0BA}" dt="2020-03-04T15:55:32.525" v="1144" actId="20577"/>
        <pc:sldMkLst>
          <pc:docMk/>
          <pc:sldMk cId="4008590670" sldId="287"/>
        </pc:sldMkLst>
        <pc:spChg chg="mod">
          <ac:chgData name="Lammers, Steven" userId="5af53ae1-cd15-4159-8cf7-6bc75bd8311d" providerId="ADAL" clId="{53C833A1-3991-BC4E-B336-5C9E2308D0BA}" dt="2020-03-04T15:55:32.525" v="1144" actId="20577"/>
          <ac:spMkLst>
            <pc:docMk/>
            <pc:sldMk cId="4008590670" sldId="287"/>
            <ac:spMk id="2" creationId="{8FBF032D-E205-D64A-95E2-70762BA353D2}"/>
          </ac:spMkLst>
        </pc:spChg>
      </pc:sldChg>
      <pc:sldChg chg="modSp del">
        <pc:chgData name="Lammers, Steven" userId="5af53ae1-cd15-4159-8cf7-6bc75bd8311d" providerId="ADAL" clId="{53C833A1-3991-BC4E-B336-5C9E2308D0BA}" dt="2020-03-12T13:40:05.183" v="1321" actId="2696"/>
        <pc:sldMkLst>
          <pc:docMk/>
          <pc:sldMk cId="2466987827" sldId="288"/>
        </pc:sldMkLst>
        <pc:spChg chg="mod">
          <ac:chgData name="Lammers, Steven" userId="5af53ae1-cd15-4159-8cf7-6bc75bd8311d" providerId="ADAL" clId="{53C833A1-3991-BC4E-B336-5C9E2308D0BA}" dt="2020-02-27T01:12:32.393" v="12" actId="115"/>
          <ac:spMkLst>
            <pc:docMk/>
            <pc:sldMk cId="2466987827" sldId="288"/>
            <ac:spMk id="7" creationId="{F205EFB5-E951-2549-90D9-11A2F25F407C}"/>
          </ac:spMkLst>
        </pc:spChg>
      </pc:sldChg>
      <pc:sldChg chg="modSp del">
        <pc:chgData name="Lammers, Steven" userId="5af53ae1-cd15-4159-8cf7-6bc75bd8311d" providerId="ADAL" clId="{53C833A1-3991-BC4E-B336-5C9E2308D0BA}" dt="2020-03-12T13:40:05.214" v="1325" actId="2696"/>
        <pc:sldMkLst>
          <pc:docMk/>
          <pc:sldMk cId="1589017196" sldId="290"/>
        </pc:sldMkLst>
        <pc:spChg chg="mod">
          <ac:chgData name="Lammers, Steven" userId="5af53ae1-cd15-4159-8cf7-6bc75bd8311d" providerId="ADAL" clId="{53C833A1-3991-BC4E-B336-5C9E2308D0BA}" dt="2020-03-04T16:18:28.755" v="1313" actId="5793"/>
          <ac:spMkLst>
            <pc:docMk/>
            <pc:sldMk cId="1589017196" sldId="290"/>
            <ac:spMk id="2" creationId="{8FBF032D-E205-D64A-95E2-70762BA353D2}"/>
          </ac:spMkLst>
        </pc:spChg>
        <pc:spChg chg="mod">
          <ac:chgData name="Lammers, Steven" userId="5af53ae1-cd15-4159-8cf7-6bc75bd8311d" providerId="ADAL" clId="{53C833A1-3991-BC4E-B336-5C9E2308D0BA}" dt="2020-02-27T01:13:07.995" v="14" actId="20577"/>
          <ac:spMkLst>
            <pc:docMk/>
            <pc:sldMk cId="1589017196" sldId="290"/>
            <ac:spMk id="3" creationId="{32E9A6EE-BB73-1A4D-A88B-9DD142B1D3E7}"/>
          </ac:spMkLst>
        </pc:spChg>
      </pc:sldChg>
      <pc:sldChg chg="addSp delSp modSp add mod setBg">
        <pc:chgData name="Lammers, Steven" userId="5af53ae1-cd15-4159-8cf7-6bc75bd8311d" providerId="ADAL" clId="{53C833A1-3991-BC4E-B336-5C9E2308D0BA}" dt="2020-02-27T14:29:07.151" v="232" actId="1076"/>
        <pc:sldMkLst>
          <pc:docMk/>
          <pc:sldMk cId="3038300534" sldId="291"/>
        </pc:sldMkLst>
        <pc:spChg chg="mod">
          <ac:chgData name="Lammers, Steven" userId="5af53ae1-cd15-4159-8cf7-6bc75bd8311d" providerId="ADAL" clId="{53C833A1-3991-BC4E-B336-5C9E2308D0BA}" dt="2020-02-27T14:20:12.820" v="183" actId="26606"/>
          <ac:spMkLst>
            <pc:docMk/>
            <pc:sldMk cId="3038300534" sldId="291"/>
            <ac:spMk id="2" creationId="{2B7AA270-BB7E-2E4B-9338-98AE7A470F4B}"/>
          </ac:spMkLst>
        </pc:spChg>
        <pc:spChg chg="add del mod">
          <ac:chgData name="Lammers, Steven" userId="5af53ae1-cd15-4159-8cf7-6bc75bd8311d" providerId="ADAL" clId="{53C833A1-3991-BC4E-B336-5C9E2308D0BA}" dt="2020-02-27T14:20:20.325" v="186" actId="931"/>
          <ac:spMkLst>
            <pc:docMk/>
            <pc:sldMk cId="3038300534" sldId="291"/>
            <ac:spMk id="3" creationId="{E5872048-C756-E645-B5FF-127E20D45B14}"/>
          </ac:spMkLst>
        </pc:spChg>
        <pc:spChg chg="add del mod">
          <ac:chgData name="Lammers, Steven" userId="5af53ae1-cd15-4159-8cf7-6bc75bd8311d" providerId="ADAL" clId="{53C833A1-3991-BC4E-B336-5C9E2308D0BA}" dt="2020-02-27T14:19:25.053" v="175" actId="478"/>
          <ac:spMkLst>
            <pc:docMk/>
            <pc:sldMk cId="3038300534" sldId="291"/>
            <ac:spMk id="4" creationId="{D7C6B6C7-ADC8-AD45-965D-D43ED865137C}"/>
          </ac:spMkLst>
        </pc:spChg>
        <pc:spChg chg="add del">
          <ac:chgData name="Lammers, Steven" userId="5af53ae1-cd15-4159-8cf7-6bc75bd8311d" providerId="ADAL" clId="{53C833A1-3991-BC4E-B336-5C9E2308D0BA}" dt="2020-02-27T14:20:12.820" v="183" actId="26606"/>
          <ac:spMkLst>
            <pc:docMk/>
            <pc:sldMk cId="3038300534" sldId="291"/>
            <ac:spMk id="10" creationId="{0617ECD4-04F7-4EB9-97B5-C22E1EAC6F2C}"/>
          </ac:spMkLst>
        </pc:spChg>
        <pc:spChg chg="add del">
          <ac:chgData name="Lammers, Steven" userId="5af53ae1-cd15-4159-8cf7-6bc75bd8311d" providerId="ADAL" clId="{53C833A1-3991-BC4E-B336-5C9E2308D0BA}" dt="2020-02-27T14:20:05.773" v="181" actId="26606"/>
          <ac:spMkLst>
            <pc:docMk/>
            <pc:sldMk cId="3038300534" sldId="291"/>
            <ac:spMk id="11" creationId="{E45B1D5C-0827-4AF0-8186-11FC5A8B8B92}"/>
          </ac:spMkLst>
        </pc:spChg>
        <pc:spChg chg="add del mod">
          <ac:chgData name="Lammers, Steven" userId="5af53ae1-cd15-4159-8cf7-6bc75bd8311d" providerId="ADAL" clId="{53C833A1-3991-BC4E-B336-5C9E2308D0BA}" dt="2020-02-27T14:27:51.148" v="226" actId="478"/>
          <ac:spMkLst>
            <pc:docMk/>
            <pc:sldMk cId="3038300534" sldId="291"/>
            <ac:spMk id="12" creationId="{1E914432-CF11-E845-9A6D-5AC43C5700B3}"/>
          </ac:spMkLst>
        </pc:spChg>
        <pc:spChg chg="add del">
          <ac:chgData name="Lammers, Steven" userId="5af53ae1-cd15-4159-8cf7-6bc75bd8311d" providerId="ADAL" clId="{53C833A1-3991-BC4E-B336-5C9E2308D0BA}" dt="2020-02-27T14:20:05.773" v="181" actId="26606"/>
          <ac:spMkLst>
            <pc:docMk/>
            <pc:sldMk cId="3038300534" sldId="291"/>
            <ac:spMk id="13" creationId="{99413ED5-9ED4-4772-BCE4-2BCAE6B12E35}"/>
          </ac:spMkLst>
        </pc:spChg>
        <pc:spChg chg="add del">
          <ac:chgData name="Lammers, Steven" userId="5af53ae1-cd15-4159-8cf7-6bc75bd8311d" providerId="ADAL" clId="{53C833A1-3991-BC4E-B336-5C9E2308D0BA}" dt="2020-02-27T14:20:05.773" v="181" actId="26606"/>
          <ac:spMkLst>
            <pc:docMk/>
            <pc:sldMk cId="3038300534" sldId="291"/>
            <ac:spMk id="15" creationId="{04357C93-F0CB-4A1C-8F77-4E9063789819}"/>
          </ac:spMkLst>
        </pc:spChg>
        <pc:spChg chg="add mod">
          <ac:chgData name="Lammers, Steven" userId="5af53ae1-cd15-4159-8cf7-6bc75bd8311d" providerId="ADAL" clId="{53C833A1-3991-BC4E-B336-5C9E2308D0BA}" dt="2020-02-27T14:29:07.151" v="232" actId="1076"/>
          <ac:spMkLst>
            <pc:docMk/>
            <pc:sldMk cId="3038300534" sldId="291"/>
            <ac:spMk id="16" creationId="{DF79007A-E00C-5240-BF4C-EE8B14C391D0}"/>
          </ac:spMkLst>
        </pc:spChg>
        <pc:spChg chg="add del">
          <ac:chgData name="Lammers, Steven" userId="5af53ae1-cd15-4159-8cf7-6bc75bd8311d" providerId="ADAL" clId="{53C833A1-3991-BC4E-B336-5C9E2308D0BA}" dt="2020-02-27T14:20:05.773" v="181" actId="26606"/>
          <ac:spMkLst>
            <pc:docMk/>
            <pc:sldMk cId="3038300534" sldId="291"/>
            <ac:spMk id="17" creationId="{90F533E9-6690-41A8-A372-4C6C622D028D}"/>
          </ac:spMkLst>
        </pc:spChg>
        <pc:spChg chg="add mod">
          <ac:chgData name="Lammers, Steven" userId="5af53ae1-cd15-4159-8cf7-6bc75bd8311d" providerId="ADAL" clId="{53C833A1-3991-BC4E-B336-5C9E2308D0BA}" dt="2020-02-27T14:29:03.116" v="231" actId="1076"/>
          <ac:spMkLst>
            <pc:docMk/>
            <pc:sldMk cId="3038300534" sldId="291"/>
            <ac:spMk id="18" creationId="{FEF60985-2687-424D-A9CF-D9134F90AEB9}"/>
          </ac:spMkLst>
        </pc:spChg>
        <pc:spChg chg="add del">
          <ac:chgData name="Lammers, Steven" userId="5af53ae1-cd15-4159-8cf7-6bc75bd8311d" providerId="ADAL" clId="{53C833A1-3991-BC4E-B336-5C9E2308D0BA}" dt="2020-02-27T14:20:12.820" v="183" actId="26606"/>
          <ac:spMkLst>
            <pc:docMk/>
            <pc:sldMk cId="3038300534" sldId="291"/>
            <ac:spMk id="19" creationId="{4038CB10-1F5C-4D54-9DF7-12586DE5B007}"/>
          </ac:spMkLst>
        </pc:spChg>
        <pc:spChg chg="add del">
          <ac:chgData name="Lammers, Steven" userId="5af53ae1-cd15-4159-8cf7-6bc75bd8311d" providerId="ADAL" clId="{53C833A1-3991-BC4E-B336-5C9E2308D0BA}" dt="2020-02-27T14:20:12.820" v="183" actId="26606"/>
          <ac:spMkLst>
            <pc:docMk/>
            <pc:sldMk cId="3038300534" sldId="291"/>
            <ac:spMk id="20" creationId="{73ED6512-6858-4552-B699-9A97FE9A4EA2}"/>
          </ac:spMkLst>
        </pc:spChg>
        <pc:picChg chg="add del mod">
          <ac:chgData name="Lammers, Steven" userId="5af53ae1-cd15-4159-8cf7-6bc75bd8311d" providerId="ADAL" clId="{53C833A1-3991-BC4E-B336-5C9E2308D0BA}" dt="2020-02-27T14:20:13.234" v="185" actId="931"/>
          <ac:picMkLst>
            <pc:docMk/>
            <pc:sldMk cId="3038300534" sldId="291"/>
            <ac:picMk id="6" creationId="{307E93EF-05F7-6344-AF53-F313DB3B3A6A}"/>
          </ac:picMkLst>
        </pc:picChg>
        <pc:picChg chg="add del mod">
          <ac:chgData name="Lammers, Steven" userId="5af53ae1-cd15-4159-8cf7-6bc75bd8311d" providerId="ADAL" clId="{53C833A1-3991-BC4E-B336-5C9E2308D0BA}" dt="2020-02-27T14:28:59.886" v="230" actId="14826"/>
          <ac:picMkLst>
            <pc:docMk/>
            <pc:sldMk cId="3038300534" sldId="291"/>
            <ac:picMk id="8" creationId="{F33D2C63-BE2A-A145-97A0-B2FA05880EB2}"/>
          </ac:picMkLst>
        </pc:picChg>
      </pc:sldChg>
      <pc:sldChg chg="addSp delSp modSp add mod setBg setClrOvrMap">
        <pc:chgData name="Lammers, Steven" userId="5af53ae1-cd15-4159-8cf7-6bc75bd8311d" providerId="ADAL" clId="{53C833A1-3991-BC4E-B336-5C9E2308D0BA}" dt="2020-02-27T14:24:00.807" v="224" actId="26606"/>
        <pc:sldMkLst>
          <pc:docMk/>
          <pc:sldMk cId="3665969434" sldId="292"/>
        </pc:sldMkLst>
        <pc:spChg chg="mod">
          <ac:chgData name="Lammers, Steven" userId="5af53ae1-cd15-4159-8cf7-6bc75bd8311d" providerId="ADAL" clId="{53C833A1-3991-BC4E-B336-5C9E2308D0BA}" dt="2020-02-27T14:24:00.807" v="224" actId="26606"/>
          <ac:spMkLst>
            <pc:docMk/>
            <pc:sldMk cId="3665969434" sldId="292"/>
            <ac:spMk id="2" creationId="{DD592FB2-43AC-C14F-A672-BBD6E58783F8}"/>
          </ac:spMkLst>
        </pc:spChg>
        <pc:spChg chg="del">
          <ac:chgData name="Lammers, Steven" userId="5af53ae1-cd15-4159-8cf7-6bc75bd8311d" providerId="ADAL" clId="{53C833A1-3991-BC4E-B336-5C9E2308D0BA}" dt="2020-02-27T14:23:30.105" v="216"/>
          <ac:spMkLst>
            <pc:docMk/>
            <pc:sldMk cId="3665969434" sldId="292"/>
            <ac:spMk id="3" creationId="{F75696F5-2128-654E-9976-2B0F9EA97C98}"/>
          </ac:spMkLst>
        </pc:spChg>
        <pc:spChg chg="add del">
          <ac:chgData name="Lammers, Steven" userId="5af53ae1-cd15-4159-8cf7-6bc75bd8311d" providerId="ADAL" clId="{53C833A1-3991-BC4E-B336-5C9E2308D0BA}" dt="2020-02-27T14:24:00.796" v="223" actId="26606"/>
          <ac:spMkLst>
            <pc:docMk/>
            <pc:sldMk cId="3665969434" sldId="292"/>
            <ac:spMk id="71" creationId="{2A0E4E09-FC02-4ADC-951A-3FFA90B6FE39}"/>
          </ac:spMkLst>
        </pc:spChg>
        <pc:spChg chg="add del">
          <ac:chgData name="Lammers, Steven" userId="5af53ae1-cd15-4159-8cf7-6bc75bd8311d" providerId="ADAL" clId="{53C833A1-3991-BC4E-B336-5C9E2308D0BA}" dt="2020-02-27T14:23:53.187" v="219" actId="26606"/>
          <ac:spMkLst>
            <pc:docMk/>
            <pc:sldMk cId="3665969434" sldId="292"/>
            <ac:spMk id="73" creationId="{432691CC-4AB8-48AF-B822-EBF7F4E9E6CD}"/>
          </ac:spMkLst>
        </pc:spChg>
        <pc:spChg chg="add del">
          <ac:chgData name="Lammers, Steven" userId="5af53ae1-cd15-4159-8cf7-6bc75bd8311d" providerId="ADAL" clId="{53C833A1-3991-BC4E-B336-5C9E2308D0BA}" dt="2020-02-27T14:23:53.187" v="219" actId="26606"/>
          <ac:spMkLst>
            <pc:docMk/>
            <pc:sldMk cId="3665969434" sldId="292"/>
            <ac:spMk id="75" creationId="{D6A8E1B4-B839-4C58-B08A-F0B09458080B}"/>
          </ac:spMkLst>
        </pc:spChg>
        <pc:spChg chg="add del">
          <ac:chgData name="Lammers, Steven" userId="5af53ae1-cd15-4159-8cf7-6bc75bd8311d" providerId="ADAL" clId="{53C833A1-3991-BC4E-B336-5C9E2308D0BA}" dt="2020-02-27T14:23:53.187" v="219" actId="26606"/>
          <ac:spMkLst>
            <pc:docMk/>
            <pc:sldMk cId="3665969434" sldId="292"/>
            <ac:spMk id="1030" creationId="{B45441CD-3737-4043-A31A-7D5826292D0C}"/>
          </ac:spMkLst>
        </pc:spChg>
        <pc:spChg chg="add del">
          <ac:chgData name="Lammers, Steven" userId="5af53ae1-cd15-4159-8cf7-6bc75bd8311d" providerId="ADAL" clId="{53C833A1-3991-BC4E-B336-5C9E2308D0BA}" dt="2020-02-27T14:23:55.419" v="221" actId="26606"/>
          <ac:spMkLst>
            <pc:docMk/>
            <pc:sldMk cId="3665969434" sldId="292"/>
            <ac:spMk id="1032" creationId="{691CAED9-1298-4315-BA77-6177EA91B56E}"/>
          </ac:spMkLst>
        </pc:spChg>
        <pc:spChg chg="add del">
          <ac:chgData name="Lammers, Steven" userId="5af53ae1-cd15-4159-8cf7-6bc75bd8311d" providerId="ADAL" clId="{53C833A1-3991-BC4E-B336-5C9E2308D0BA}" dt="2020-02-27T14:24:00.796" v="223" actId="26606"/>
          <ac:spMkLst>
            <pc:docMk/>
            <pc:sldMk cId="3665969434" sldId="292"/>
            <ac:spMk id="1034" creationId="{9453FF84-60C1-4EA8-B49B-1B8C2D0C589F}"/>
          </ac:spMkLst>
        </pc:spChg>
        <pc:spChg chg="add">
          <ac:chgData name="Lammers, Steven" userId="5af53ae1-cd15-4159-8cf7-6bc75bd8311d" providerId="ADAL" clId="{53C833A1-3991-BC4E-B336-5C9E2308D0BA}" dt="2020-02-27T14:24:00.807" v="224" actId="26606"/>
          <ac:spMkLst>
            <pc:docMk/>
            <pc:sldMk cId="3665969434" sldId="292"/>
            <ac:spMk id="1036" creationId="{823AC064-BC96-4F32-8AE1-B2FD38754823}"/>
          </ac:spMkLst>
        </pc:spChg>
        <pc:picChg chg="add mod ord">
          <ac:chgData name="Lammers, Steven" userId="5af53ae1-cd15-4159-8cf7-6bc75bd8311d" providerId="ADAL" clId="{53C833A1-3991-BC4E-B336-5C9E2308D0BA}" dt="2020-02-27T14:24:00.807" v="224" actId="26606"/>
          <ac:picMkLst>
            <pc:docMk/>
            <pc:sldMk cId="3665969434" sldId="292"/>
            <ac:picMk id="6" creationId="{685959EF-FF35-B64A-8282-82C070CBDE5E}"/>
          </ac:picMkLst>
        </pc:picChg>
        <pc:picChg chg="add mod ord">
          <ac:chgData name="Lammers, Steven" userId="5af53ae1-cd15-4159-8cf7-6bc75bd8311d" providerId="ADAL" clId="{53C833A1-3991-BC4E-B336-5C9E2308D0BA}" dt="2020-02-27T14:24:00.807" v="224" actId="26606"/>
          <ac:picMkLst>
            <pc:docMk/>
            <pc:sldMk cId="3665969434" sldId="292"/>
            <ac:picMk id="1026" creationId="{285B3F03-FCB1-B64F-AECE-B68CDF29DCDD}"/>
          </ac:picMkLst>
        </pc:picChg>
        <pc:picChg chg="add del mod">
          <ac:chgData name="Lammers, Steven" userId="5af53ae1-cd15-4159-8cf7-6bc75bd8311d" providerId="ADAL" clId="{53C833A1-3991-BC4E-B336-5C9E2308D0BA}" dt="2020-02-27T14:23:27.549" v="215"/>
          <ac:picMkLst>
            <pc:docMk/>
            <pc:sldMk cId="3665969434" sldId="292"/>
            <ac:picMk id="1028" creationId="{57E5947D-284E-2B4D-976F-6265A1DA91EE}"/>
          </ac:picMkLst>
        </pc:picChg>
        <pc:cxnChg chg="add">
          <ac:chgData name="Lammers, Steven" userId="5af53ae1-cd15-4159-8cf7-6bc75bd8311d" providerId="ADAL" clId="{53C833A1-3991-BC4E-B336-5C9E2308D0BA}" dt="2020-02-27T14:24:00.807" v="224" actId="26606"/>
          <ac:cxnSpMkLst>
            <pc:docMk/>
            <pc:sldMk cId="3665969434" sldId="292"/>
            <ac:cxnSpMk id="1037" creationId="{7E7C77BC-7138-40B1-A15B-20F57A494629}"/>
          </ac:cxnSpMkLst>
        </pc:cxnChg>
        <pc:cxnChg chg="add">
          <ac:chgData name="Lammers, Steven" userId="5af53ae1-cd15-4159-8cf7-6bc75bd8311d" providerId="ADAL" clId="{53C833A1-3991-BC4E-B336-5C9E2308D0BA}" dt="2020-02-27T14:24:00.807" v="224" actId="26606"/>
          <ac:cxnSpMkLst>
            <pc:docMk/>
            <pc:sldMk cId="3665969434" sldId="292"/>
            <ac:cxnSpMk id="1038" creationId="{DB146403-F3D6-484B-B2ED-97F9565D0370}"/>
          </ac:cxnSpMkLst>
        </pc:cxnChg>
      </pc:sldChg>
      <pc:sldChg chg="del">
        <pc:chgData name="Lammers, Steven" userId="5af53ae1-cd15-4159-8cf7-6bc75bd8311d" providerId="ADAL" clId="{53C833A1-3991-BC4E-B336-5C9E2308D0BA}" dt="2020-02-27T13:28:53.921" v="137" actId="2696"/>
        <pc:sldMkLst>
          <pc:docMk/>
          <pc:sldMk cId="163866499" sldId="293"/>
        </pc:sldMkLst>
      </pc:sldChg>
      <pc:sldChg chg="addSp delSp modSp add ord">
        <pc:chgData name="Lammers, Steven" userId="5af53ae1-cd15-4159-8cf7-6bc75bd8311d" providerId="ADAL" clId="{53C833A1-3991-BC4E-B336-5C9E2308D0BA}" dt="2020-03-04T15:36:49.956" v="1061"/>
        <pc:sldMkLst>
          <pc:docMk/>
          <pc:sldMk cId="1969450262" sldId="293"/>
        </pc:sldMkLst>
        <pc:spChg chg="add mod">
          <ac:chgData name="Lammers, Steven" userId="5af53ae1-cd15-4159-8cf7-6bc75bd8311d" providerId="ADAL" clId="{53C833A1-3991-BC4E-B336-5C9E2308D0BA}" dt="2020-02-27T14:34:54.863" v="254" actId="11529"/>
          <ac:spMkLst>
            <pc:docMk/>
            <pc:sldMk cId="1969450262" sldId="293"/>
            <ac:spMk id="4" creationId="{2124E1E0-D569-FD4E-9E2D-7A439FC7C4B4}"/>
          </ac:spMkLst>
        </pc:spChg>
        <pc:spChg chg="mod">
          <ac:chgData name="Lammers, Steven" userId="5af53ae1-cd15-4159-8cf7-6bc75bd8311d" providerId="ADAL" clId="{53C833A1-3991-BC4E-B336-5C9E2308D0BA}" dt="2020-02-27T14:34:31.977" v="252" actId="1076"/>
          <ac:spMkLst>
            <pc:docMk/>
            <pc:sldMk cId="1969450262" sldId="293"/>
            <ac:spMk id="7" creationId="{3555422A-2D29-3549-AE6F-3007F29CEAF5}"/>
          </ac:spMkLst>
        </pc:spChg>
        <pc:spChg chg="mod">
          <ac:chgData name="Lammers, Steven" userId="5af53ae1-cd15-4159-8cf7-6bc75bd8311d" providerId="ADAL" clId="{53C833A1-3991-BC4E-B336-5C9E2308D0BA}" dt="2020-02-27T14:33:29.471" v="245" actId="1076"/>
          <ac:spMkLst>
            <pc:docMk/>
            <pc:sldMk cId="1969450262" sldId="293"/>
            <ac:spMk id="12" creationId="{C14F0B2C-C2C0-2041-8362-9E8B35840B06}"/>
          </ac:spMkLst>
        </pc:spChg>
        <pc:spChg chg="add mod">
          <ac:chgData name="Lammers, Steven" userId="5af53ae1-cd15-4159-8cf7-6bc75bd8311d" providerId="ADAL" clId="{53C833A1-3991-BC4E-B336-5C9E2308D0BA}" dt="2020-02-27T14:34:57.681" v="255" actId="1076"/>
          <ac:spMkLst>
            <pc:docMk/>
            <pc:sldMk cId="1969450262" sldId="293"/>
            <ac:spMk id="13" creationId="{EC3BA708-FEEE-8B45-B778-D6D7E98145B6}"/>
          </ac:spMkLst>
        </pc:spChg>
        <pc:spChg chg="mod">
          <ac:chgData name="Lammers, Steven" userId="5af53ae1-cd15-4159-8cf7-6bc75bd8311d" providerId="ADAL" clId="{53C833A1-3991-BC4E-B336-5C9E2308D0BA}" dt="2020-02-27T14:33:55.964" v="247" actId="1076"/>
          <ac:spMkLst>
            <pc:docMk/>
            <pc:sldMk cId="1969450262" sldId="293"/>
            <ac:spMk id="18" creationId="{6FF308FE-9A0F-8246-9B56-FD45392FFE24}"/>
          </ac:spMkLst>
        </pc:spChg>
        <pc:picChg chg="mod">
          <ac:chgData name="Lammers, Steven" userId="5af53ae1-cd15-4159-8cf7-6bc75bd8311d" providerId="ADAL" clId="{53C833A1-3991-BC4E-B336-5C9E2308D0BA}" dt="2020-02-27T14:33:05.513" v="243" actId="1076"/>
          <ac:picMkLst>
            <pc:docMk/>
            <pc:sldMk cId="1969450262" sldId="293"/>
            <ac:picMk id="5" creationId="{03FFE9F3-1F7F-224C-8964-22D284770149}"/>
          </ac:picMkLst>
        </pc:picChg>
        <pc:cxnChg chg="del mod">
          <ac:chgData name="Lammers, Steven" userId="5af53ae1-cd15-4159-8cf7-6bc75bd8311d" providerId="ADAL" clId="{53C833A1-3991-BC4E-B336-5C9E2308D0BA}" dt="2020-02-27T14:34:04.649" v="249" actId="478"/>
          <ac:cxnSpMkLst>
            <pc:docMk/>
            <pc:sldMk cId="1969450262" sldId="293"/>
            <ac:cxnSpMk id="6" creationId="{9D3D106A-6AFC-C24C-90E5-F84BE3AB8DEA}"/>
          </ac:cxnSpMkLst>
        </pc:cxnChg>
        <pc:cxnChg chg="mod">
          <ac:chgData name="Lammers, Steven" userId="5af53ae1-cd15-4159-8cf7-6bc75bd8311d" providerId="ADAL" clId="{53C833A1-3991-BC4E-B336-5C9E2308D0BA}" dt="2020-02-27T14:33:29.471" v="245" actId="1076"/>
          <ac:cxnSpMkLst>
            <pc:docMk/>
            <pc:sldMk cId="1969450262" sldId="293"/>
            <ac:cxnSpMk id="11" creationId="{17F51523-A7F4-6F44-B125-9476E5572734}"/>
          </ac:cxnSpMkLst>
        </pc:cxnChg>
        <pc:cxnChg chg="mod">
          <ac:chgData name="Lammers, Steven" userId="5af53ae1-cd15-4159-8cf7-6bc75bd8311d" providerId="ADAL" clId="{53C833A1-3991-BC4E-B336-5C9E2308D0BA}" dt="2020-02-27T14:33:35.827" v="246" actId="14100"/>
          <ac:cxnSpMkLst>
            <pc:docMk/>
            <pc:sldMk cId="1969450262" sldId="293"/>
            <ac:cxnSpMk id="14" creationId="{27770DC5-2D27-AD4E-990B-2978D38AA9B6}"/>
          </ac:cxnSpMkLst>
        </pc:cxnChg>
        <pc:cxnChg chg="mod">
          <ac:chgData name="Lammers, Steven" userId="5af53ae1-cd15-4159-8cf7-6bc75bd8311d" providerId="ADAL" clId="{53C833A1-3991-BC4E-B336-5C9E2308D0BA}" dt="2020-02-27T14:33:55.964" v="247" actId="1076"/>
          <ac:cxnSpMkLst>
            <pc:docMk/>
            <pc:sldMk cId="1969450262" sldId="293"/>
            <ac:cxnSpMk id="19" creationId="{3B4F88F2-97CA-A543-8F93-90D7C8B00CAD}"/>
          </ac:cxnSpMkLst>
        </pc:cxnChg>
        <pc:cxnChg chg="mod">
          <ac:chgData name="Lammers, Steven" userId="5af53ae1-cd15-4159-8cf7-6bc75bd8311d" providerId="ADAL" clId="{53C833A1-3991-BC4E-B336-5C9E2308D0BA}" dt="2020-02-27T14:33:55.964" v="247" actId="1076"/>
          <ac:cxnSpMkLst>
            <pc:docMk/>
            <pc:sldMk cId="1969450262" sldId="293"/>
            <ac:cxnSpMk id="20" creationId="{C7EADF88-50E1-6547-9F1C-F5BF10EBD6EC}"/>
          </ac:cxnSpMkLst>
        </pc:cxnChg>
      </pc:sldChg>
      <pc:sldChg chg="modSp add">
        <pc:chgData name="Lammers, Steven" userId="5af53ae1-cd15-4159-8cf7-6bc75bd8311d" providerId="ADAL" clId="{53C833A1-3991-BC4E-B336-5C9E2308D0BA}" dt="2020-03-04T02:21:26.177" v="326" actId="20577"/>
        <pc:sldMkLst>
          <pc:docMk/>
          <pc:sldMk cId="1477791067" sldId="294"/>
        </pc:sldMkLst>
        <pc:spChg chg="mod">
          <ac:chgData name="Lammers, Steven" userId="5af53ae1-cd15-4159-8cf7-6bc75bd8311d" providerId="ADAL" clId="{53C833A1-3991-BC4E-B336-5C9E2308D0BA}" dt="2020-03-04T02:21:26.177" v="326" actId="20577"/>
          <ac:spMkLst>
            <pc:docMk/>
            <pc:sldMk cId="1477791067" sldId="294"/>
            <ac:spMk id="2" creationId="{8FBF032D-E205-D64A-95E2-70762BA353D2}"/>
          </ac:spMkLst>
        </pc:spChg>
      </pc:sldChg>
      <pc:sldChg chg="modSp del">
        <pc:chgData name="Lammers, Steven" userId="5af53ae1-cd15-4159-8cf7-6bc75bd8311d" providerId="ADAL" clId="{53C833A1-3991-BC4E-B336-5C9E2308D0BA}" dt="2020-02-27T13:28:53.929" v="138" actId="2696"/>
        <pc:sldMkLst>
          <pc:docMk/>
          <pc:sldMk cId="2946101326" sldId="294"/>
        </pc:sldMkLst>
        <pc:spChg chg="mod">
          <ac:chgData name="Lammers, Steven" userId="5af53ae1-cd15-4159-8cf7-6bc75bd8311d" providerId="ADAL" clId="{53C833A1-3991-BC4E-B336-5C9E2308D0BA}" dt="2020-02-27T01:13:14.432" v="16" actId="20577"/>
          <ac:spMkLst>
            <pc:docMk/>
            <pc:sldMk cId="2946101326" sldId="294"/>
            <ac:spMk id="3" creationId="{32E9A6EE-BB73-1A4D-A88B-9DD142B1D3E7}"/>
          </ac:spMkLst>
        </pc:spChg>
      </pc:sldChg>
      <pc:sldChg chg="addSp delSp modSp add ord">
        <pc:chgData name="Lammers, Steven" userId="5af53ae1-cd15-4159-8cf7-6bc75bd8311d" providerId="ADAL" clId="{53C833A1-3991-BC4E-B336-5C9E2308D0BA}" dt="2020-03-04T15:19:11.682" v="1011" actId="692"/>
        <pc:sldMkLst>
          <pc:docMk/>
          <pc:sldMk cId="700263487" sldId="295"/>
        </pc:sldMkLst>
        <pc:spChg chg="mod">
          <ac:chgData name="Lammers, Steven" userId="5af53ae1-cd15-4159-8cf7-6bc75bd8311d" providerId="ADAL" clId="{53C833A1-3991-BC4E-B336-5C9E2308D0BA}" dt="2020-03-04T02:58:04.553" v="423" actId="20577"/>
          <ac:spMkLst>
            <pc:docMk/>
            <pc:sldMk cId="700263487" sldId="295"/>
            <ac:spMk id="2" creationId="{23704308-0A22-384F-878B-368070960984}"/>
          </ac:spMkLst>
        </pc:spChg>
        <pc:spChg chg="del">
          <ac:chgData name="Lammers, Steven" userId="5af53ae1-cd15-4159-8cf7-6bc75bd8311d" providerId="ADAL" clId="{53C833A1-3991-BC4E-B336-5C9E2308D0BA}" dt="2020-03-04T02:53:07.743" v="338" actId="478"/>
          <ac:spMkLst>
            <pc:docMk/>
            <pc:sldMk cId="700263487" sldId="295"/>
            <ac:spMk id="3" creationId="{091B66A7-8BF6-8247-91F5-8B692E51D90D}"/>
          </ac:spMkLst>
        </pc:spChg>
        <pc:spChg chg="add mod">
          <ac:chgData name="Lammers, Steven" userId="5af53ae1-cd15-4159-8cf7-6bc75bd8311d" providerId="ADAL" clId="{53C833A1-3991-BC4E-B336-5C9E2308D0BA}" dt="2020-03-04T15:19:11.682" v="1011" actId="692"/>
          <ac:spMkLst>
            <pc:docMk/>
            <pc:sldMk cId="700263487" sldId="295"/>
            <ac:spMk id="4" creationId="{66E65581-1882-1C49-A1B4-42D1F0A00126}"/>
          </ac:spMkLst>
        </pc:spChg>
        <pc:spChg chg="add del mod">
          <ac:chgData name="Lammers, Steven" userId="5af53ae1-cd15-4159-8cf7-6bc75bd8311d" providerId="ADAL" clId="{53C833A1-3991-BC4E-B336-5C9E2308D0BA}" dt="2020-03-04T02:55:01.023" v="358" actId="478"/>
          <ac:spMkLst>
            <pc:docMk/>
            <pc:sldMk cId="700263487" sldId="295"/>
            <ac:spMk id="5" creationId="{0C1D4B2D-0CE7-2B41-89BB-8D992ACB12DB}"/>
          </ac:spMkLst>
        </pc:spChg>
        <pc:spChg chg="add mod">
          <ac:chgData name="Lammers, Steven" userId="5af53ae1-cd15-4159-8cf7-6bc75bd8311d" providerId="ADAL" clId="{53C833A1-3991-BC4E-B336-5C9E2308D0BA}" dt="2020-03-04T15:19:11.682" v="1011" actId="692"/>
          <ac:spMkLst>
            <pc:docMk/>
            <pc:sldMk cId="700263487" sldId="295"/>
            <ac:spMk id="6" creationId="{BE71D169-F1EB-AD4E-A15F-A18A205808B5}"/>
          </ac:spMkLst>
        </pc:spChg>
        <pc:spChg chg="add mod">
          <ac:chgData name="Lammers, Steven" userId="5af53ae1-cd15-4159-8cf7-6bc75bd8311d" providerId="ADAL" clId="{53C833A1-3991-BC4E-B336-5C9E2308D0BA}" dt="2020-03-04T15:19:11.682" v="1011" actId="692"/>
          <ac:spMkLst>
            <pc:docMk/>
            <pc:sldMk cId="700263487" sldId="295"/>
            <ac:spMk id="7" creationId="{5A02DB17-E33F-5B42-9669-A62FB8AFC02E}"/>
          </ac:spMkLst>
        </pc:spChg>
        <pc:grpChg chg="add mod">
          <ac:chgData name="Lammers, Steven" userId="5af53ae1-cd15-4159-8cf7-6bc75bd8311d" providerId="ADAL" clId="{53C833A1-3991-BC4E-B336-5C9E2308D0BA}" dt="2020-03-04T03:02:17.817" v="432" actId="1076"/>
          <ac:grpSpMkLst>
            <pc:docMk/>
            <pc:sldMk cId="700263487" sldId="295"/>
            <ac:grpSpMk id="19" creationId="{3508F37A-3D94-4C4B-B7FD-8EDDCC3B8BBA}"/>
          </ac:grpSpMkLst>
        </pc:grpChg>
        <pc:picChg chg="add mod">
          <ac:chgData name="Lammers, Steven" userId="5af53ae1-cd15-4159-8cf7-6bc75bd8311d" providerId="ADAL" clId="{53C833A1-3991-BC4E-B336-5C9E2308D0BA}" dt="2020-03-04T15:05:07.455" v="457" actId="14826"/>
          <ac:picMkLst>
            <pc:docMk/>
            <pc:sldMk cId="700263487" sldId="295"/>
            <ac:picMk id="21" creationId="{E115C847-2B6E-634D-AB7A-1356627BB64E}"/>
          </ac:picMkLst>
        </pc:picChg>
        <pc:cxnChg chg="add del mod">
          <ac:chgData name="Lammers, Steven" userId="5af53ae1-cd15-4159-8cf7-6bc75bd8311d" providerId="ADAL" clId="{53C833A1-3991-BC4E-B336-5C9E2308D0BA}" dt="2020-03-04T02:56:16.076" v="368" actId="11529"/>
          <ac:cxnSpMkLst>
            <pc:docMk/>
            <pc:sldMk cId="700263487" sldId="295"/>
            <ac:cxnSpMk id="9" creationId="{7BB65D13-B9A4-6346-8B96-A76DAD2D2405}"/>
          </ac:cxnSpMkLst>
        </pc:cxnChg>
        <pc:cxnChg chg="add mod">
          <ac:chgData name="Lammers, Steven" userId="5af53ae1-cd15-4159-8cf7-6bc75bd8311d" providerId="ADAL" clId="{53C833A1-3991-BC4E-B336-5C9E2308D0BA}" dt="2020-03-04T03:01:56.378" v="424" actId="164"/>
          <ac:cxnSpMkLst>
            <pc:docMk/>
            <pc:sldMk cId="700263487" sldId="295"/>
            <ac:cxnSpMk id="11" creationId="{B64CC211-1010-8741-B6A0-AD8DBDA92637}"/>
          </ac:cxnSpMkLst>
        </pc:cxnChg>
        <pc:cxnChg chg="add mod">
          <ac:chgData name="Lammers, Steven" userId="5af53ae1-cd15-4159-8cf7-6bc75bd8311d" providerId="ADAL" clId="{53C833A1-3991-BC4E-B336-5C9E2308D0BA}" dt="2020-03-04T03:01:56.378" v="424" actId="164"/>
          <ac:cxnSpMkLst>
            <pc:docMk/>
            <pc:sldMk cId="700263487" sldId="295"/>
            <ac:cxnSpMk id="13" creationId="{21D1AD3B-DA73-3C49-B455-1450FC7E3922}"/>
          </ac:cxnSpMkLst>
        </pc:cxnChg>
      </pc:sldChg>
      <pc:sldChg chg="delSp modSp add del">
        <pc:chgData name="Lammers, Steven" userId="5af53ae1-cd15-4159-8cf7-6bc75bd8311d" providerId="ADAL" clId="{53C833A1-3991-BC4E-B336-5C9E2308D0BA}" dt="2020-02-27T13:28:53.937" v="139" actId="2696"/>
        <pc:sldMkLst>
          <pc:docMk/>
          <pc:sldMk cId="984723262" sldId="295"/>
        </pc:sldMkLst>
        <pc:spChg chg="mod">
          <ac:chgData name="Lammers, Steven" userId="5af53ae1-cd15-4159-8cf7-6bc75bd8311d" providerId="ADAL" clId="{53C833A1-3991-BC4E-B336-5C9E2308D0BA}" dt="2020-02-27T01:14:39.520" v="44" actId="5793"/>
          <ac:spMkLst>
            <pc:docMk/>
            <pc:sldMk cId="984723262" sldId="295"/>
            <ac:spMk id="6" creationId="{0B8B3563-B1D2-1C46-B930-E3342D2FDF04}"/>
          </ac:spMkLst>
        </pc:spChg>
        <pc:cxnChg chg="mod">
          <ac:chgData name="Lammers, Steven" userId="5af53ae1-cd15-4159-8cf7-6bc75bd8311d" providerId="ADAL" clId="{53C833A1-3991-BC4E-B336-5C9E2308D0BA}" dt="2020-02-27T01:14:36.934" v="38" actId="20577"/>
          <ac:cxnSpMkLst>
            <pc:docMk/>
            <pc:sldMk cId="984723262" sldId="295"/>
            <ac:cxnSpMk id="7" creationId="{497E5422-A546-104B-9EA0-D65654482354}"/>
          </ac:cxnSpMkLst>
        </pc:cxnChg>
        <pc:cxnChg chg="del mod">
          <ac:chgData name="Lammers, Steven" userId="5af53ae1-cd15-4159-8cf7-6bc75bd8311d" providerId="ADAL" clId="{53C833A1-3991-BC4E-B336-5C9E2308D0BA}" dt="2020-02-27T01:14:09.231" v="18" actId="478"/>
          <ac:cxnSpMkLst>
            <pc:docMk/>
            <pc:sldMk cId="984723262" sldId="295"/>
            <ac:cxnSpMk id="10" creationId="{A69EED70-8164-9945-96EC-7BFC93ACD150}"/>
          </ac:cxnSpMkLst>
        </pc:cxnChg>
      </pc:sldChg>
      <pc:sldChg chg="delSp modSp add del">
        <pc:chgData name="Lammers, Steven" userId="5af53ae1-cd15-4159-8cf7-6bc75bd8311d" providerId="ADAL" clId="{53C833A1-3991-BC4E-B336-5C9E2308D0BA}" dt="2020-02-27T13:28:53.943" v="140" actId="2696"/>
        <pc:sldMkLst>
          <pc:docMk/>
          <pc:sldMk cId="3805672207" sldId="296"/>
        </pc:sldMkLst>
        <pc:spChg chg="mod">
          <ac:chgData name="Lammers, Steven" userId="5af53ae1-cd15-4159-8cf7-6bc75bd8311d" providerId="ADAL" clId="{53C833A1-3991-BC4E-B336-5C9E2308D0BA}" dt="2020-02-27T01:15:07.242" v="77" actId="1076"/>
          <ac:spMkLst>
            <pc:docMk/>
            <pc:sldMk cId="3805672207" sldId="296"/>
            <ac:spMk id="6" creationId="{0B8B3563-B1D2-1C46-B930-E3342D2FDF04}"/>
          </ac:spMkLst>
        </pc:spChg>
        <pc:picChg chg="mod">
          <ac:chgData name="Lammers, Steven" userId="5af53ae1-cd15-4159-8cf7-6bc75bd8311d" providerId="ADAL" clId="{53C833A1-3991-BC4E-B336-5C9E2308D0BA}" dt="2020-02-27T01:15:14.081" v="80" actId="1076"/>
          <ac:picMkLst>
            <pc:docMk/>
            <pc:sldMk cId="3805672207" sldId="296"/>
            <ac:picMk id="5" creationId="{A4BD6F76-32D1-4843-8C77-2A12C47990A8}"/>
          </ac:picMkLst>
        </pc:picChg>
        <pc:cxnChg chg="mod">
          <ac:chgData name="Lammers, Steven" userId="5af53ae1-cd15-4159-8cf7-6bc75bd8311d" providerId="ADAL" clId="{53C833A1-3991-BC4E-B336-5C9E2308D0BA}" dt="2020-02-27T01:15:19.886" v="81" actId="14100"/>
          <ac:cxnSpMkLst>
            <pc:docMk/>
            <pc:sldMk cId="3805672207" sldId="296"/>
            <ac:cxnSpMk id="7" creationId="{497E5422-A546-104B-9EA0-D65654482354}"/>
          </ac:cxnSpMkLst>
        </pc:cxnChg>
        <pc:cxnChg chg="del mod">
          <ac:chgData name="Lammers, Steven" userId="5af53ae1-cd15-4159-8cf7-6bc75bd8311d" providerId="ADAL" clId="{53C833A1-3991-BC4E-B336-5C9E2308D0BA}" dt="2020-02-27T01:14:19.602" v="20" actId="478"/>
          <ac:cxnSpMkLst>
            <pc:docMk/>
            <pc:sldMk cId="3805672207" sldId="296"/>
            <ac:cxnSpMk id="10" creationId="{A69EED70-8164-9945-96EC-7BFC93ACD150}"/>
          </ac:cxnSpMkLst>
        </pc:cxnChg>
      </pc:sldChg>
      <pc:sldChg chg="addSp delSp modSp add">
        <pc:chgData name="Lammers, Steven" userId="5af53ae1-cd15-4159-8cf7-6bc75bd8311d" providerId="ADAL" clId="{53C833A1-3991-BC4E-B336-5C9E2308D0BA}" dt="2020-03-04T15:23:26.751" v="1059" actId="20577"/>
        <pc:sldMkLst>
          <pc:docMk/>
          <pc:sldMk cId="4250730350" sldId="296"/>
        </pc:sldMkLst>
        <pc:spChg chg="mod">
          <ac:chgData name="Lammers, Steven" userId="5af53ae1-cd15-4159-8cf7-6bc75bd8311d" providerId="ADAL" clId="{53C833A1-3991-BC4E-B336-5C9E2308D0BA}" dt="2020-03-04T03:03:30.379" v="439" actId="1076"/>
          <ac:spMkLst>
            <pc:docMk/>
            <pc:sldMk cId="4250730350" sldId="296"/>
            <ac:spMk id="2" creationId="{23704308-0A22-384F-878B-368070960984}"/>
          </ac:spMkLst>
        </pc:spChg>
        <pc:spChg chg="mod topLvl">
          <ac:chgData name="Lammers, Steven" userId="5af53ae1-cd15-4159-8cf7-6bc75bd8311d" providerId="ADAL" clId="{53C833A1-3991-BC4E-B336-5C9E2308D0BA}" dt="2020-03-04T15:19:48.627" v="1040" actId="692"/>
          <ac:spMkLst>
            <pc:docMk/>
            <pc:sldMk cId="4250730350" sldId="296"/>
            <ac:spMk id="4" creationId="{66E65581-1882-1C49-A1B4-42D1F0A00126}"/>
          </ac:spMkLst>
        </pc:spChg>
        <pc:spChg chg="mod topLvl">
          <ac:chgData name="Lammers, Steven" userId="5af53ae1-cd15-4159-8cf7-6bc75bd8311d" providerId="ADAL" clId="{53C833A1-3991-BC4E-B336-5C9E2308D0BA}" dt="2020-03-04T15:19:48.627" v="1040" actId="692"/>
          <ac:spMkLst>
            <pc:docMk/>
            <pc:sldMk cId="4250730350" sldId="296"/>
            <ac:spMk id="6" creationId="{BE71D169-F1EB-AD4E-A15F-A18A205808B5}"/>
          </ac:spMkLst>
        </pc:spChg>
        <pc:spChg chg="mod topLvl">
          <ac:chgData name="Lammers, Steven" userId="5af53ae1-cd15-4159-8cf7-6bc75bd8311d" providerId="ADAL" clId="{53C833A1-3991-BC4E-B336-5C9E2308D0BA}" dt="2020-03-04T15:19:48.627" v="1040" actId="692"/>
          <ac:spMkLst>
            <pc:docMk/>
            <pc:sldMk cId="4250730350" sldId="296"/>
            <ac:spMk id="7" creationId="{5A02DB17-E33F-5B42-9669-A62FB8AFC02E}"/>
          </ac:spMkLst>
        </pc:spChg>
        <pc:spChg chg="add mod">
          <ac:chgData name="Lammers, Steven" userId="5af53ae1-cd15-4159-8cf7-6bc75bd8311d" providerId="ADAL" clId="{53C833A1-3991-BC4E-B336-5C9E2308D0BA}" dt="2020-03-04T15:23:26.751" v="1059" actId="20577"/>
          <ac:spMkLst>
            <pc:docMk/>
            <pc:sldMk cId="4250730350" sldId="296"/>
            <ac:spMk id="10" creationId="{925F3203-69D9-EC48-9DC0-D1A063ADC6B7}"/>
          </ac:spMkLst>
        </pc:spChg>
        <pc:grpChg chg="add mod">
          <ac:chgData name="Lammers, Steven" userId="5af53ae1-cd15-4159-8cf7-6bc75bd8311d" providerId="ADAL" clId="{53C833A1-3991-BC4E-B336-5C9E2308D0BA}" dt="2020-03-04T03:04:41.877" v="450" actId="207"/>
          <ac:grpSpMkLst>
            <pc:docMk/>
            <pc:sldMk cId="4250730350" sldId="296"/>
            <ac:grpSpMk id="16" creationId="{5AC352B2-DBBB-8F40-8717-4B89174C10C6}"/>
          </ac:grpSpMkLst>
        </pc:grpChg>
        <pc:grpChg chg="del">
          <ac:chgData name="Lammers, Steven" userId="5af53ae1-cd15-4159-8cf7-6bc75bd8311d" providerId="ADAL" clId="{53C833A1-3991-BC4E-B336-5C9E2308D0BA}" dt="2020-03-04T03:03:04.663" v="434" actId="165"/>
          <ac:grpSpMkLst>
            <pc:docMk/>
            <pc:sldMk cId="4250730350" sldId="296"/>
            <ac:grpSpMk id="19" creationId="{3508F37A-3D94-4C4B-B7FD-8EDDCC3B8BBA}"/>
          </ac:grpSpMkLst>
        </pc:grpChg>
        <pc:picChg chg="mod">
          <ac:chgData name="Lammers, Steven" userId="5af53ae1-cd15-4159-8cf7-6bc75bd8311d" providerId="ADAL" clId="{53C833A1-3991-BC4E-B336-5C9E2308D0BA}" dt="2020-03-04T15:03:25.523" v="452" actId="1440"/>
          <ac:picMkLst>
            <pc:docMk/>
            <pc:sldMk cId="4250730350" sldId="296"/>
            <ac:picMk id="21" creationId="{E115C847-2B6E-634D-AB7A-1356627BB64E}"/>
          </ac:picMkLst>
        </pc:picChg>
        <pc:cxnChg chg="mod topLvl">
          <ac:chgData name="Lammers, Steven" userId="5af53ae1-cd15-4159-8cf7-6bc75bd8311d" providerId="ADAL" clId="{53C833A1-3991-BC4E-B336-5C9E2308D0BA}" dt="2020-03-04T03:04:33.147" v="448" actId="164"/>
          <ac:cxnSpMkLst>
            <pc:docMk/>
            <pc:sldMk cId="4250730350" sldId="296"/>
            <ac:cxnSpMk id="11" creationId="{B64CC211-1010-8741-B6A0-AD8DBDA92637}"/>
          </ac:cxnSpMkLst>
        </pc:cxnChg>
        <pc:cxnChg chg="add mod">
          <ac:chgData name="Lammers, Steven" userId="5af53ae1-cd15-4159-8cf7-6bc75bd8311d" providerId="ADAL" clId="{53C833A1-3991-BC4E-B336-5C9E2308D0BA}" dt="2020-03-04T03:04:33.147" v="448" actId="164"/>
          <ac:cxnSpMkLst>
            <pc:docMk/>
            <pc:sldMk cId="4250730350" sldId="296"/>
            <ac:cxnSpMk id="12" creationId="{C1E42CCB-D794-674D-80AE-A309D28149E1}"/>
          </ac:cxnSpMkLst>
        </pc:cxnChg>
        <pc:cxnChg chg="mod topLvl">
          <ac:chgData name="Lammers, Steven" userId="5af53ae1-cd15-4159-8cf7-6bc75bd8311d" providerId="ADAL" clId="{53C833A1-3991-BC4E-B336-5C9E2308D0BA}" dt="2020-03-04T03:04:33.147" v="448" actId="164"/>
          <ac:cxnSpMkLst>
            <pc:docMk/>
            <pc:sldMk cId="4250730350" sldId="296"/>
            <ac:cxnSpMk id="13" creationId="{21D1AD3B-DA73-3C49-B455-1450FC7E3922}"/>
          </ac:cxnSpMkLst>
        </pc:cxnChg>
      </pc:sldChg>
      <pc:sldChg chg="addSp delSp modSp add ord">
        <pc:chgData name="Lammers, Steven" userId="5af53ae1-cd15-4159-8cf7-6bc75bd8311d" providerId="ADAL" clId="{53C833A1-3991-BC4E-B336-5C9E2308D0BA}" dt="2020-03-04T15:18:23.096" v="995" actId="1076"/>
        <pc:sldMkLst>
          <pc:docMk/>
          <pc:sldMk cId="182640428" sldId="297"/>
        </pc:sldMkLst>
        <pc:spChg chg="mod">
          <ac:chgData name="Lammers, Steven" userId="5af53ae1-cd15-4159-8cf7-6bc75bd8311d" providerId="ADAL" clId="{53C833A1-3991-BC4E-B336-5C9E2308D0BA}" dt="2020-03-04T15:17:41.744" v="974" actId="1076"/>
          <ac:spMkLst>
            <pc:docMk/>
            <pc:sldMk cId="182640428" sldId="297"/>
            <ac:spMk id="2" creationId="{DE21C7FF-0C85-454E-A4F3-38368F26EB01}"/>
          </ac:spMkLst>
        </pc:spChg>
        <pc:spChg chg="del mod">
          <ac:chgData name="Lammers, Steven" userId="5af53ae1-cd15-4159-8cf7-6bc75bd8311d" providerId="ADAL" clId="{53C833A1-3991-BC4E-B336-5C9E2308D0BA}" dt="2020-03-04T15:06:19.942" v="484" actId="478"/>
          <ac:spMkLst>
            <pc:docMk/>
            <pc:sldMk cId="182640428" sldId="297"/>
            <ac:spMk id="3" creationId="{57AB6B90-2D83-2541-B552-E838BD02D776}"/>
          </ac:spMkLst>
        </pc:spChg>
        <pc:spChg chg="add mod">
          <ac:chgData name="Lammers, Steven" userId="5af53ae1-cd15-4159-8cf7-6bc75bd8311d" providerId="ADAL" clId="{53C833A1-3991-BC4E-B336-5C9E2308D0BA}" dt="2020-03-04T15:11:58.330" v="552" actId="1076"/>
          <ac:spMkLst>
            <pc:docMk/>
            <pc:sldMk cId="182640428" sldId="297"/>
            <ac:spMk id="4" creationId="{2344A0FB-37D2-6548-9921-822E65B4A54C}"/>
          </ac:spMkLst>
        </pc:spChg>
        <pc:spChg chg="add mod">
          <ac:chgData name="Lammers, Steven" userId="5af53ae1-cd15-4159-8cf7-6bc75bd8311d" providerId="ADAL" clId="{53C833A1-3991-BC4E-B336-5C9E2308D0BA}" dt="2020-03-04T15:11:53.409" v="551" actId="1076"/>
          <ac:spMkLst>
            <pc:docMk/>
            <pc:sldMk cId="182640428" sldId="297"/>
            <ac:spMk id="5" creationId="{F438934F-456E-C440-A5F0-C07556CF9AB3}"/>
          </ac:spMkLst>
        </pc:spChg>
        <pc:spChg chg="add mod">
          <ac:chgData name="Lammers, Steven" userId="5af53ae1-cd15-4159-8cf7-6bc75bd8311d" providerId="ADAL" clId="{53C833A1-3991-BC4E-B336-5C9E2308D0BA}" dt="2020-03-04T15:11:53.409" v="551" actId="1076"/>
          <ac:spMkLst>
            <pc:docMk/>
            <pc:sldMk cId="182640428" sldId="297"/>
            <ac:spMk id="6" creationId="{61BF7FCD-E000-A043-A928-DE1A824EC7FD}"/>
          </ac:spMkLst>
        </pc:spChg>
        <pc:spChg chg="add mod">
          <ac:chgData name="Lammers, Steven" userId="5af53ae1-cd15-4159-8cf7-6bc75bd8311d" providerId="ADAL" clId="{53C833A1-3991-BC4E-B336-5C9E2308D0BA}" dt="2020-03-04T15:11:53.409" v="551" actId="1076"/>
          <ac:spMkLst>
            <pc:docMk/>
            <pc:sldMk cId="182640428" sldId="297"/>
            <ac:spMk id="7" creationId="{7ECE64A8-9793-3A46-A740-C04363BB26DC}"/>
          </ac:spMkLst>
        </pc:spChg>
        <pc:spChg chg="add mod">
          <ac:chgData name="Lammers, Steven" userId="5af53ae1-cd15-4159-8cf7-6bc75bd8311d" providerId="ADAL" clId="{53C833A1-3991-BC4E-B336-5C9E2308D0BA}" dt="2020-03-04T15:11:53.409" v="551" actId="1076"/>
          <ac:spMkLst>
            <pc:docMk/>
            <pc:sldMk cId="182640428" sldId="297"/>
            <ac:spMk id="8" creationId="{8B5ED27F-8911-8C4B-851C-3C693D5F0966}"/>
          </ac:spMkLst>
        </pc:spChg>
        <pc:spChg chg="add mod">
          <ac:chgData name="Lammers, Steven" userId="5af53ae1-cd15-4159-8cf7-6bc75bd8311d" providerId="ADAL" clId="{53C833A1-3991-BC4E-B336-5C9E2308D0BA}" dt="2020-03-04T15:12:11.790" v="553" actId="1076"/>
          <ac:spMkLst>
            <pc:docMk/>
            <pc:sldMk cId="182640428" sldId="297"/>
            <ac:spMk id="9" creationId="{07FA7680-D368-D143-95B3-72E3E209AA10}"/>
          </ac:spMkLst>
        </pc:spChg>
        <pc:spChg chg="add mod">
          <ac:chgData name="Lammers, Steven" userId="5af53ae1-cd15-4159-8cf7-6bc75bd8311d" providerId="ADAL" clId="{53C833A1-3991-BC4E-B336-5C9E2308D0BA}" dt="2020-03-04T15:12:11.790" v="553" actId="1076"/>
          <ac:spMkLst>
            <pc:docMk/>
            <pc:sldMk cId="182640428" sldId="297"/>
            <ac:spMk id="10" creationId="{D6DCEB64-7EBE-704B-BDBF-DCF9F090A086}"/>
          </ac:spMkLst>
        </pc:spChg>
        <pc:spChg chg="add mod">
          <ac:chgData name="Lammers, Steven" userId="5af53ae1-cd15-4159-8cf7-6bc75bd8311d" providerId="ADAL" clId="{53C833A1-3991-BC4E-B336-5C9E2308D0BA}" dt="2020-03-04T15:12:11.790" v="553" actId="1076"/>
          <ac:spMkLst>
            <pc:docMk/>
            <pc:sldMk cId="182640428" sldId="297"/>
            <ac:spMk id="11" creationId="{8514ED50-A054-C644-A144-D8FC9EF08629}"/>
          </ac:spMkLst>
        </pc:spChg>
        <pc:spChg chg="add mod">
          <ac:chgData name="Lammers, Steven" userId="5af53ae1-cd15-4159-8cf7-6bc75bd8311d" providerId="ADAL" clId="{53C833A1-3991-BC4E-B336-5C9E2308D0BA}" dt="2020-03-04T15:10:09.220" v="535" actId="164"/>
          <ac:spMkLst>
            <pc:docMk/>
            <pc:sldMk cId="182640428" sldId="297"/>
            <ac:spMk id="12" creationId="{DD8A3CCB-ADB1-AA4E-A587-52B221539420}"/>
          </ac:spMkLst>
        </pc:spChg>
        <pc:spChg chg="add mod">
          <ac:chgData name="Lammers, Steven" userId="5af53ae1-cd15-4159-8cf7-6bc75bd8311d" providerId="ADAL" clId="{53C833A1-3991-BC4E-B336-5C9E2308D0BA}" dt="2020-03-04T15:10:09.220" v="535" actId="164"/>
          <ac:spMkLst>
            <pc:docMk/>
            <pc:sldMk cId="182640428" sldId="297"/>
            <ac:spMk id="13" creationId="{C9F26312-521A-9E4F-926B-0200F5324E0B}"/>
          </ac:spMkLst>
        </pc:spChg>
        <pc:spChg chg="add mod">
          <ac:chgData name="Lammers, Steven" userId="5af53ae1-cd15-4159-8cf7-6bc75bd8311d" providerId="ADAL" clId="{53C833A1-3991-BC4E-B336-5C9E2308D0BA}" dt="2020-03-04T15:14:47.877" v="768" actId="1076"/>
          <ac:spMkLst>
            <pc:docMk/>
            <pc:sldMk cId="182640428" sldId="297"/>
            <ac:spMk id="15" creationId="{E7DEA388-1363-9C4B-A740-9332A0584E02}"/>
          </ac:spMkLst>
        </pc:spChg>
        <pc:spChg chg="add mod">
          <ac:chgData name="Lammers, Steven" userId="5af53ae1-cd15-4159-8cf7-6bc75bd8311d" providerId="ADAL" clId="{53C833A1-3991-BC4E-B336-5C9E2308D0BA}" dt="2020-03-04T15:14:47.877" v="768" actId="1076"/>
          <ac:spMkLst>
            <pc:docMk/>
            <pc:sldMk cId="182640428" sldId="297"/>
            <ac:spMk id="16" creationId="{39126F89-1B5C-4749-A908-656CE1F88BCB}"/>
          </ac:spMkLst>
        </pc:spChg>
        <pc:spChg chg="add del">
          <ac:chgData name="Lammers, Steven" userId="5af53ae1-cd15-4159-8cf7-6bc75bd8311d" providerId="ADAL" clId="{53C833A1-3991-BC4E-B336-5C9E2308D0BA}" dt="2020-03-04T15:13:20.591" v="632"/>
          <ac:spMkLst>
            <pc:docMk/>
            <pc:sldMk cId="182640428" sldId="297"/>
            <ac:spMk id="17" creationId="{758AEC70-CB56-4645-AB51-5F3E2A856A14}"/>
          </ac:spMkLst>
        </pc:spChg>
        <pc:spChg chg="add mod">
          <ac:chgData name="Lammers, Steven" userId="5af53ae1-cd15-4159-8cf7-6bc75bd8311d" providerId="ADAL" clId="{53C833A1-3991-BC4E-B336-5C9E2308D0BA}" dt="2020-03-04T15:15:08.834" v="775" actId="20577"/>
          <ac:spMkLst>
            <pc:docMk/>
            <pc:sldMk cId="182640428" sldId="297"/>
            <ac:spMk id="18" creationId="{8DE300C0-4F2C-3145-817B-8BBA84574468}"/>
          </ac:spMkLst>
        </pc:spChg>
        <pc:spChg chg="add mod">
          <ac:chgData name="Lammers, Steven" userId="5af53ae1-cd15-4159-8cf7-6bc75bd8311d" providerId="ADAL" clId="{53C833A1-3991-BC4E-B336-5C9E2308D0BA}" dt="2020-03-04T15:15:34.796" v="806" actId="1076"/>
          <ac:spMkLst>
            <pc:docMk/>
            <pc:sldMk cId="182640428" sldId="297"/>
            <ac:spMk id="19" creationId="{54E442A4-6DA4-1C42-9D67-13460E746DD3}"/>
          </ac:spMkLst>
        </pc:spChg>
        <pc:spChg chg="add mod">
          <ac:chgData name="Lammers, Steven" userId="5af53ae1-cd15-4159-8cf7-6bc75bd8311d" providerId="ADAL" clId="{53C833A1-3991-BC4E-B336-5C9E2308D0BA}" dt="2020-03-04T15:17:13.096" v="966" actId="1076"/>
          <ac:spMkLst>
            <pc:docMk/>
            <pc:sldMk cId="182640428" sldId="297"/>
            <ac:spMk id="20" creationId="{25354169-BF18-924B-835D-B385D672F3B7}"/>
          </ac:spMkLst>
        </pc:spChg>
        <pc:spChg chg="add mod">
          <ac:chgData name="Lammers, Steven" userId="5af53ae1-cd15-4159-8cf7-6bc75bd8311d" providerId="ADAL" clId="{53C833A1-3991-BC4E-B336-5C9E2308D0BA}" dt="2020-03-04T15:17:05.302" v="965" actId="1076"/>
          <ac:spMkLst>
            <pc:docMk/>
            <pc:sldMk cId="182640428" sldId="297"/>
            <ac:spMk id="21" creationId="{5B422F25-CBFC-974A-A33C-B6D45D95B0C0}"/>
          </ac:spMkLst>
        </pc:spChg>
        <pc:spChg chg="add mod">
          <ac:chgData name="Lammers, Steven" userId="5af53ae1-cd15-4159-8cf7-6bc75bd8311d" providerId="ADAL" clId="{53C833A1-3991-BC4E-B336-5C9E2308D0BA}" dt="2020-03-04T15:17:05.302" v="965" actId="1076"/>
          <ac:spMkLst>
            <pc:docMk/>
            <pc:sldMk cId="182640428" sldId="297"/>
            <ac:spMk id="22" creationId="{B458D025-5D6F-8141-B462-017002E97871}"/>
          </ac:spMkLst>
        </pc:spChg>
        <pc:spChg chg="add mod">
          <ac:chgData name="Lammers, Steven" userId="5af53ae1-cd15-4159-8cf7-6bc75bd8311d" providerId="ADAL" clId="{53C833A1-3991-BC4E-B336-5C9E2308D0BA}" dt="2020-03-04T15:17:19.870" v="968" actId="1076"/>
          <ac:spMkLst>
            <pc:docMk/>
            <pc:sldMk cId="182640428" sldId="297"/>
            <ac:spMk id="23" creationId="{7DE4AACF-52C3-8B48-8BD6-5DA3342DC8BA}"/>
          </ac:spMkLst>
        </pc:spChg>
        <pc:spChg chg="add mod">
          <ac:chgData name="Lammers, Steven" userId="5af53ae1-cd15-4159-8cf7-6bc75bd8311d" providerId="ADAL" clId="{53C833A1-3991-BC4E-B336-5C9E2308D0BA}" dt="2020-03-04T15:18:23.096" v="995" actId="1076"/>
          <ac:spMkLst>
            <pc:docMk/>
            <pc:sldMk cId="182640428" sldId="297"/>
            <ac:spMk id="24" creationId="{AB8BF564-FF65-2F48-9F44-D3826B416270}"/>
          </ac:spMkLst>
        </pc:spChg>
        <pc:grpChg chg="add mod">
          <ac:chgData name="Lammers, Steven" userId="5af53ae1-cd15-4159-8cf7-6bc75bd8311d" providerId="ADAL" clId="{53C833A1-3991-BC4E-B336-5C9E2308D0BA}" dt="2020-03-04T15:12:11.790" v="553" actId="1076"/>
          <ac:grpSpMkLst>
            <pc:docMk/>
            <pc:sldMk cId="182640428" sldId="297"/>
            <ac:grpSpMk id="14" creationId="{161479FD-C87E-C840-98AD-3E7DF58ED5C1}"/>
          </ac:grpSpMkLst>
        </pc:grpChg>
        <pc:cxnChg chg="add mod">
          <ac:chgData name="Lammers, Steven" userId="5af53ae1-cd15-4159-8cf7-6bc75bd8311d" providerId="ADAL" clId="{53C833A1-3991-BC4E-B336-5C9E2308D0BA}" dt="2020-03-04T15:18:23.096" v="995" actId="1076"/>
          <ac:cxnSpMkLst>
            <pc:docMk/>
            <pc:sldMk cId="182640428" sldId="297"/>
            <ac:cxnSpMk id="26" creationId="{340E8B79-38F8-F446-B76A-29CD8AE9B4AD}"/>
          </ac:cxnSpMkLst>
        </pc:cxnChg>
        <pc:cxnChg chg="add mod">
          <ac:chgData name="Lammers, Steven" userId="5af53ae1-cd15-4159-8cf7-6bc75bd8311d" providerId="ADAL" clId="{53C833A1-3991-BC4E-B336-5C9E2308D0BA}" dt="2020-03-04T15:18:23.096" v="995" actId="1076"/>
          <ac:cxnSpMkLst>
            <pc:docMk/>
            <pc:sldMk cId="182640428" sldId="297"/>
            <ac:cxnSpMk id="27" creationId="{EEB4E09D-078F-C248-A622-5A6F9491AE89}"/>
          </ac:cxnSpMkLst>
        </pc:cxnChg>
      </pc:sldChg>
      <pc:sldChg chg="modSp add del">
        <pc:chgData name="Lammers, Steven" userId="5af53ae1-cd15-4159-8cf7-6bc75bd8311d" providerId="ADAL" clId="{53C833A1-3991-BC4E-B336-5C9E2308D0BA}" dt="2020-02-27T01:22:17.466" v="136" actId="2696"/>
        <pc:sldMkLst>
          <pc:docMk/>
          <pc:sldMk cId="2683702947" sldId="297"/>
        </pc:sldMkLst>
        <pc:spChg chg="mod">
          <ac:chgData name="Lammers, Steven" userId="5af53ae1-cd15-4159-8cf7-6bc75bd8311d" providerId="ADAL" clId="{53C833A1-3991-BC4E-B336-5C9E2308D0BA}" dt="2020-02-27T01:16:52.927" v="135" actId="20577"/>
          <ac:spMkLst>
            <pc:docMk/>
            <pc:sldMk cId="2683702947" sldId="297"/>
            <ac:spMk id="2" creationId="{CDED1502-DD43-974C-AEB4-C969E5844827}"/>
          </ac:spMkLst>
        </pc:spChg>
      </pc:sldChg>
      <pc:sldChg chg="addSp delSp modSp add del">
        <pc:chgData name="Lammers, Steven" userId="5af53ae1-cd15-4159-8cf7-6bc75bd8311d" providerId="ADAL" clId="{53C833A1-3991-BC4E-B336-5C9E2308D0BA}" dt="2020-03-04T16:16:50.712" v="1310" actId="2696"/>
        <pc:sldMkLst>
          <pc:docMk/>
          <pc:sldMk cId="1256899523" sldId="298"/>
        </pc:sldMkLst>
        <pc:spChg chg="del">
          <ac:chgData name="Lammers, Steven" userId="5af53ae1-cd15-4159-8cf7-6bc75bd8311d" providerId="ADAL" clId="{53C833A1-3991-BC4E-B336-5C9E2308D0BA}" dt="2020-03-04T16:02:16.512" v="1186"/>
          <ac:spMkLst>
            <pc:docMk/>
            <pc:sldMk cId="1256899523" sldId="298"/>
            <ac:spMk id="2" creationId="{346BB25A-6796-C543-93A8-B09D2BB14EFE}"/>
          </ac:spMkLst>
        </pc:spChg>
        <pc:spChg chg="del">
          <ac:chgData name="Lammers, Steven" userId="5af53ae1-cd15-4159-8cf7-6bc75bd8311d" providerId="ADAL" clId="{53C833A1-3991-BC4E-B336-5C9E2308D0BA}" dt="2020-03-04T16:01:33.179" v="1176" actId="931"/>
          <ac:spMkLst>
            <pc:docMk/>
            <pc:sldMk cId="1256899523" sldId="298"/>
            <ac:spMk id="3" creationId="{1E817749-C4AB-7147-AA9B-CD3304C7B0A8}"/>
          </ac:spMkLst>
        </pc:spChg>
        <pc:spChg chg="mod topLvl">
          <ac:chgData name="Lammers, Steven" userId="5af53ae1-cd15-4159-8cf7-6bc75bd8311d" providerId="ADAL" clId="{53C833A1-3991-BC4E-B336-5C9E2308D0BA}" dt="2020-03-04T16:16:41.054" v="1308" actId="1076"/>
          <ac:spMkLst>
            <pc:docMk/>
            <pc:sldMk cId="1256899523" sldId="298"/>
            <ac:spMk id="5" creationId="{AD96E998-72E1-914B-83B8-605E4992CE1F}"/>
          </ac:spMkLst>
        </pc:spChg>
        <pc:spChg chg="mod topLvl">
          <ac:chgData name="Lammers, Steven" userId="5af53ae1-cd15-4159-8cf7-6bc75bd8311d" providerId="ADAL" clId="{53C833A1-3991-BC4E-B336-5C9E2308D0BA}" dt="2020-03-04T16:16:41.054" v="1308" actId="1076"/>
          <ac:spMkLst>
            <pc:docMk/>
            <pc:sldMk cId="1256899523" sldId="298"/>
            <ac:spMk id="6" creationId="{080BCB5E-E37E-E749-BE1F-E4AA95EB0BE7}"/>
          </ac:spMkLst>
        </pc:spChg>
        <pc:spChg chg="mod topLvl">
          <ac:chgData name="Lammers, Steven" userId="5af53ae1-cd15-4159-8cf7-6bc75bd8311d" providerId="ADAL" clId="{53C833A1-3991-BC4E-B336-5C9E2308D0BA}" dt="2020-03-04T16:16:41.054" v="1308" actId="1076"/>
          <ac:spMkLst>
            <pc:docMk/>
            <pc:sldMk cId="1256899523" sldId="298"/>
            <ac:spMk id="7" creationId="{F8205212-F8F3-1F45-89F7-AB2F217CCA0D}"/>
          </ac:spMkLst>
        </pc:spChg>
        <pc:spChg chg="mod topLvl">
          <ac:chgData name="Lammers, Steven" userId="5af53ae1-cd15-4159-8cf7-6bc75bd8311d" providerId="ADAL" clId="{53C833A1-3991-BC4E-B336-5C9E2308D0BA}" dt="2020-03-04T16:16:41.054" v="1308" actId="1076"/>
          <ac:spMkLst>
            <pc:docMk/>
            <pc:sldMk cId="1256899523" sldId="298"/>
            <ac:spMk id="10" creationId="{88C7ED42-3E77-304B-8DC1-2DE2CAC146F5}"/>
          </ac:spMkLst>
        </pc:spChg>
        <pc:spChg chg="mod topLvl">
          <ac:chgData name="Lammers, Steven" userId="5af53ae1-cd15-4159-8cf7-6bc75bd8311d" providerId="ADAL" clId="{53C833A1-3991-BC4E-B336-5C9E2308D0BA}" dt="2020-03-04T16:16:41.054" v="1308" actId="1076"/>
          <ac:spMkLst>
            <pc:docMk/>
            <pc:sldMk cId="1256899523" sldId="298"/>
            <ac:spMk id="12" creationId="{3643F59F-2FA4-3041-93AF-D4AAA97835F3}"/>
          </ac:spMkLst>
        </pc:spChg>
        <pc:spChg chg="add del mod">
          <ac:chgData name="Lammers, Steven" userId="5af53ae1-cd15-4159-8cf7-6bc75bd8311d" providerId="ADAL" clId="{53C833A1-3991-BC4E-B336-5C9E2308D0BA}" dt="2020-03-04T16:03:12.107" v="1194" actId="478"/>
          <ac:spMkLst>
            <pc:docMk/>
            <pc:sldMk cId="1256899523" sldId="298"/>
            <ac:spMk id="17" creationId="{4A9BCFE5-63D7-1F4D-8631-849534B31FED}"/>
          </ac:spMkLst>
        </pc:spChg>
        <pc:spChg chg="add del mod">
          <ac:chgData name="Lammers, Steven" userId="5af53ae1-cd15-4159-8cf7-6bc75bd8311d" providerId="ADAL" clId="{53C833A1-3991-BC4E-B336-5C9E2308D0BA}" dt="2020-03-04T16:02:46.185" v="1192" actId="478"/>
          <ac:spMkLst>
            <pc:docMk/>
            <pc:sldMk cId="1256899523" sldId="298"/>
            <ac:spMk id="18" creationId="{7E059EE6-6ADB-4B46-A1F5-E35B95BC8DBD}"/>
          </ac:spMkLst>
        </pc:spChg>
        <pc:spChg chg="add mod">
          <ac:chgData name="Lammers, Steven" userId="5af53ae1-cd15-4159-8cf7-6bc75bd8311d" providerId="ADAL" clId="{53C833A1-3991-BC4E-B336-5C9E2308D0BA}" dt="2020-03-04T16:16:41.054" v="1308" actId="1076"/>
          <ac:spMkLst>
            <pc:docMk/>
            <pc:sldMk cId="1256899523" sldId="298"/>
            <ac:spMk id="21" creationId="{ED07D972-A787-BD45-9F49-F3B465659C99}"/>
          </ac:spMkLst>
        </pc:spChg>
        <pc:spChg chg="add mod">
          <ac:chgData name="Lammers, Steven" userId="5af53ae1-cd15-4159-8cf7-6bc75bd8311d" providerId="ADAL" clId="{53C833A1-3991-BC4E-B336-5C9E2308D0BA}" dt="2020-03-04T16:16:41.054" v="1308" actId="1076"/>
          <ac:spMkLst>
            <pc:docMk/>
            <pc:sldMk cId="1256899523" sldId="298"/>
            <ac:spMk id="25" creationId="{E9B3C44C-7769-974E-9AAA-5B21893F337D}"/>
          </ac:spMkLst>
        </pc:spChg>
        <pc:spChg chg="add mod">
          <ac:chgData name="Lammers, Steven" userId="5af53ae1-cd15-4159-8cf7-6bc75bd8311d" providerId="ADAL" clId="{53C833A1-3991-BC4E-B336-5C9E2308D0BA}" dt="2020-03-04T16:16:41.054" v="1308" actId="1076"/>
          <ac:spMkLst>
            <pc:docMk/>
            <pc:sldMk cId="1256899523" sldId="298"/>
            <ac:spMk id="26" creationId="{2056064F-36C5-FA44-9444-657FEF8B2605}"/>
          </ac:spMkLst>
        </pc:spChg>
        <pc:spChg chg="add mod">
          <ac:chgData name="Lammers, Steven" userId="5af53ae1-cd15-4159-8cf7-6bc75bd8311d" providerId="ADAL" clId="{53C833A1-3991-BC4E-B336-5C9E2308D0BA}" dt="2020-03-04T16:16:41.054" v="1308" actId="1076"/>
          <ac:spMkLst>
            <pc:docMk/>
            <pc:sldMk cId="1256899523" sldId="298"/>
            <ac:spMk id="41" creationId="{2B3B31D3-C747-B742-8AE2-16FCEA1E4CBF}"/>
          </ac:spMkLst>
        </pc:spChg>
        <pc:spChg chg="add mod">
          <ac:chgData name="Lammers, Steven" userId="5af53ae1-cd15-4159-8cf7-6bc75bd8311d" providerId="ADAL" clId="{53C833A1-3991-BC4E-B336-5C9E2308D0BA}" dt="2020-03-04T16:16:41.054" v="1308" actId="1076"/>
          <ac:spMkLst>
            <pc:docMk/>
            <pc:sldMk cId="1256899523" sldId="298"/>
            <ac:spMk id="42" creationId="{CFBA3EDA-E7FD-B24A-BDFA-26559643AF00}"/>
          </ac:spMkLst>
        </pc:spChg>
        <pc:grpChg chg="add del mod">
          <ac:chgData name="Lammers, Steven" userId="5af53ae1-cd15-4159-8cf7-6bc75bd8311d" providerId="ADAL" clId="{53C833A1-3991-BC4E-B336-5C9E2308D0BA}" dt="2020-03-04T16:03:23.438" v="1198" actId="165"/>
          <ac:grpSpMkLst>
            <pc:docMk/>
            <pc:sldMk cId="1256899523" sldId="298"/>
            <ac:grpSpMk id="4" creationId="{6E505F0A-FBDE-D447-9AD1-467BF9EDB10F}"/>
          </ac:grpSpMkLst>
        </pc:grpChg>
        <pc:picChg chg="add del mod">
          <ac:chgData name="Lammers, Steven" userId="5af53ae1-cd15-4159-8cf7-6bc75bd8311d" providerId="ADAL" clId="{53C833A1-3991-BC4E-B336-5C9E2308D0BA}" dt="2020-03-04T16:02:40.490" v="1190"/>
          <ac:picMkLst>
            <pc:docMk/>
            <pc:sldMk cId="1256899523" sldId="298"/>
            <ac:picMk id="16" creationId="{F081C169-8A88-6F40-83D4-9E2E976A0885}"/>
          </ac:picMkLst>
        </pc:picChg>
        <pc:picChg chg="add mod">
          <ac:chgData name="Lammers, Steven" userId="5af53ae1-cd15-4159-8cf7-6bc75bd8311d" providerId="ADAL" clId="{53C833A1-3991-BC4E-B336-5C9E2308D0BA}" dt="2020-03-04T16:03:16.442" v="1196" actId="1076"/>
          <ac:picMkLst>
            <pc:docMk/>
            <pc:sldMk cId="1256899523" sldId="298"/>
            <ac:picMk id="19" creationId="{9D9178F0-CAE1-EC4D-A90E-D3CC426B02C1}"/>
          </ac:picMkLst>
        </pc:picChg>
        <pc:cxnChg chg="mod topLvl">
          <ac:chgData name="Lammers, Steven" userId="5af53ae1-cd15-4159-8cf7-6bc75bd8311d" providerId="ADAL" clId="{53C833A1-3991-BC4E-B336-5C9E2308D0BA}" dt="2020-03-04T16:16:41.054" v="1308" actId="1076"/>
          <ac:cxnSpMkLst>
            <pc:docMk/>
            <pc:sldMk cId="1256899523" sldId="298"/>
            <ac:cxnSpMk id="8" creationId="{51D96135-E1DD-7A4B-B612-5DC30C6CAA0F}"/>
          </ac:cxnSpMkLst>
        </pc:cxnChg>
        <pc:cxnChg chg="mod topLvl">
          <ac:chgData name="Lammers, Steven" userId="5af53ae1-cd15-4159-8cf7-6bc75bd8311d" providerId="ADAL" clId="{53C833A1-3991-BC4E-B336-5C9E2308D0BA}" dt="2020-03-04T16:16:41.054" v="1308" actId="1076"/>
          <ac:cxnSpMkLst>
            <pc:docMk/>
            <pc:sldMk cId="1256899523" sldId="298"/>
            <ac:cxnSpMk id="9" creationId="{0D0A767E-C7F0-B540-AD66-A8A9EC75D3ED}"/>
          </ac:cxnSpMkLst>
        </pc:cxnChg>
        <pc:cxnChg chg="mod topLvl">
          <ac:chgData name="Lammers, Steven" userId="5af53ae1-cd15-4159-8cf7-6bc75bd8311d" providerId="ADAL" clId="{53C833A1-3991-BC4E-B336-5C9E2308D0BA}" dt="2020-03-04T16:16:41.054" v="1308" actId="1076"/>
          <ac:cxnSpMkLst>
            <pc:docMk/>
            <pc:sldMk cId="1256899523" sldId="298"/>
            <ac:cxnSpMk id="11" creationId="{D98C3201-CEA8-8E4D-8A7E-DDC46D113C67}"/>
          </ac:cxnSpMkLst>
        </pc:cxnChg>
        <pc:cxnChg chg="mod topLvl">
          <ac:chgData name="Lammers, Steven" userId="5af53ae1-cd15-4159-8cf7-6bc75bd8311d" providerId="ADAL" clId="{53C833A1-3991-BC4E-B336-5C9E2308D0BA}" dt="2020-03-04T16:16:41.054" v="1308" actId="1076"/>
          <ac:cxnSpMkLst>
            <pc:docMk/>
            <pc:sldMk cId="1256899523" sldId="298"/>
            <ac:cxnSpMk id="13" creationId="{5411B56B-5F8D-7044-8A78-1D37998E84BC}"/>
          </ac:cxnSpMkLst>
        </pc:cxnChg>
        <pc:cxnChg chg="mod topLvl">
          <ac:chgData name="Lammers, Steven" userId="5af53ae1-cd15-4159-8cf7-6bc75bd8311d" providerId="ADAL" clId="{53C833A1-3991-BC4E-B336-5C9E2308D0BA}" dt="2020-03-04T16:16:41.054" v="1308" actId="1076"/>
          <ac:cxnSpMkLst>
            <pc:docMk/>
            <pc:sldMk cId="1256899523" sldId="298"/>
            <ac:cxnSpMk id="14" creationId="{A16D21FD-148B-274A-8601-2D2EF23F14A5}"/>
          </ac:cxnSpMkLst>
        </pc:cxnChg>
        <pc:cxnChg chg="add mod">
          <ac:chgData name="Lammers, Steven" userId="5af53ae1-cd15-4159-8cf7-6bc75bd8311d" providerId="ADAL" clId="{53C833A1-3991-BC4E-B336-5C9E2308D0BA}" dt="2020-03-04T16:16:41.054" v="1308" actId="1076"/>
          <ac:cxnSpMkLst>
            <pc:docMk/>
            <pc:sldMk cId="1256899523" sldId="298"/>
            <ac:cxnSpMk id="31" creationId="{DD611497-DC32-FE46-9FC0-6DE4C99A39DF}"/>
          </ac:cxnSpMkLst>
        </pc:cxnChg>
        <pc:cxnChg chg="add mod">
          <ac:chgData name="Lammers, Steven" userId="5af53ae1-cd15-4159-8cf7-6bc75bd8311d" providerId="ADAL" clId="{53C833A1-3991-BC4E-B336-5C9E2308D0BA}" dt="2020-03-04T16:16:41.054" v="1308" actId="1076"/>
          <ac:cxnSpMkLst>
            <pc:docMk/>
            <pc:sldMk cId="1256899523" sldId="298"/>
            <ac:cxnSpMk id="34" creationId="{4AB6809C-6D98-424F-B4DB-4B89F5262132}"/>
          </ac:cxnSpMkLst>
        </pc:cxnChg>
        <pc:cxnChg chg="add mod">
          <ac:chgData name="Lammers, Steven" userId="5af53ae1-cd15-4159-8cf7-6bc75bd8311d" providerId="ADAL" clId="{53C833A1-3991-BC4E-B336-5C9E2308D0BA}" dt="2020-03-04T16:16:41.054" v="1308" actId="1076"/>
          <ac:cxnSpMkLst>
            <pc:docMk/>
            <pc:sldMk cId="1256899523" sldId="298"/>
            <ac:cxnSpMk id="35" creationId="{A6E0F51D-87CF-5B4F-8F96-D7486D2F13D4}"/>
          </ac:cxnSpMkLst>
        </pc:cxnChg>
      </pc:sldChg>
      <pc:sldChg chg="add del">
        <pc:chgData name="Lammers, Steven" userId="5af53ae1-cd15-4159-8cf7-6bc75bd8311d" providerId="ADAL" clId="{53C833A1-3991-BC4E-B336-5C9E2308D0BA}" dt="2020-03-12T13:40:05.209" v="1324" actId="2696"/>
        <pc:sldMkLst>
          <pc:docMk/>
          <pc:sldMk cId="1566098077" sldId="29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34F2-32BB-6A4B-AE7E-5A8CF9678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8F081-8070-6A44-A3FB-B3FEF4E6C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4932A-33A1-E94D-B59E-7BFD1D38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2005-175A-354F-8DFD-296A5A7DC32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5111F-17A2-244D-BCEC-1A8A39EF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558E9-8320-4849-8DCE-F85E37EC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3025-03C5-8242-8B18-98165575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7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836-E671-B14C-9118-5A1F6AFB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2281-1695-0344-8DBD-15232A207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3CA9E-2183-1944-B511-A9CF3745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2005-175A-354F-8DFD-296A5A7DC32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2E5A-A403-7A48-92CC-AB8EC3CC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E8045-663B-5741-8E61-FB507545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3025-03C5-8242-8B18-98165575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0EE6B-0221-0345-87BD-9ECA42DCB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5BB46-E76F-6F43-A2AA-A98FD9C03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7BA86-2F36-874B-B865-0A2AF8E2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2005-175A-354F-8DFD-296A5A7DC32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1F37B-EAFA-4A42-8502-4E3CC73F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4BA6-F39B-F24A-84E5-45F92A59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3025-03C5-8242-8B18-98165575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C081-39D6-6441-95E8-88FF4B9B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772A-E51F-A842-818B-9F34FD0E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52E34-2CEC-2F4B-BEE7-ADFE5559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2005-175A-354F-8DFD-296A5A7DC32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50863-30A1-074A-84A0-056159B4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CCE79-293D-0A4D-BE60-CAAE071B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3025-03C5-8242-8B18-98165575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2D62-70CD-314A-9E00-4275F380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09AF-598C-DC44-8A1C-73B68D275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6293-FBAF-4D4B-A113-5E74923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2005-175A-354F-8DFD-296A5A7DC32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7E33-223B-EE44-9AF4-1FBABFD2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FF215-C780-A74D-9595-486A4D96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3025-03C5-8242-8B18-98165575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8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4147-C420-7A4B-9CCE-BDC9672E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0D00-AEBC-2446-BBE0-A79588875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D137A-5BF0-B147-95A6-78C76FC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B2850-A6BD-3E4F-B36B-6EEB3EE1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2005-175A-354F-8DFD-296A5A7DC32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28707-3463-B548-802D-B4EFDBC5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1C2D4-54C2-0647-8585-D8EA53F2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3025-03C5-8242-8B18-98165575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664D-DD60-7C4A-BDF5-608B1A47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B7351-1DFB-F543-9E31-33A0B40F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F7500-40F4-D24C-9E90-74598D749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C8667-38E6-A147-97A3-6E9CF5E0C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F694F-65C0-A746-87E2-A2D522287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58B3E-F557-ED46-B1EE-B74AE9AC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2005-175A-354F-8DFD-296A5A7DC32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BD2A5-4280-F344-87FA-73EA99A6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D57E8-87EA-DD4C-B9BF-ABD49C2E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3025-03C5-8242-8B18-98165575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9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0CB3-14E4-0D49-BD5F-6A8B59EF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2048A-5061-D34E-9BA1-9683A296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2005-175A-354F-8DFD-296A5A7DC32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B35A4-961E-C34F-9E17-C30C02C6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E5597-4F73-164B-A09D-891E7C03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3025-03C5-8242-8B18-98165575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0D8A-9A64-CE43-9878-C2841212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2005-175A-354F-8DFD-296A5A7DC32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D9845-755A-064C-B011-8A5A1231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D8A1F-954B-2C44-8101-9E243669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3025-03C5-8242-8B18-98165575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96E1-B61E-6742-B88C-42907CED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7F360-F20F-AD4D-B4D0-0B4E1092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0C8A3-17D3-9A44-A792-2DDD50203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01E02-D161-DD47-B71C-84D6B6E1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2005-175A-354F-8DFD-296A5A7DC32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67273-602E-7248-9A76-0037C628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BD441-AF36-2846-8BEF-195649CE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3025-03C5-8242-8B18-98165575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9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58D8-5CD1-4B42-99F5-5CD3A09A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CED81-86D2-0E47-B712-9A027C54F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D1AEC-741B-7041-9AD9-87892A8E2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861F1-1632-D343-8F94-EFBA4DE1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2005-175A-354F-8DFD-296A5A7DC32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573B3-48C4-2A40-8510-6150E686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1E34A-7FDD-3444-81A1-286FC9D2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E3025-03C5-8242-8B18-98165575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7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0218E-5810-CC47-A08C-43B1E3FB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A0D58-9492-F543-8571-A242CCFA8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0B470-3EA3-4B45-9742-AD5F256E4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F2005-175A-354F-8DFD-296A5A7DC32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EAE3D-70EE-5048-80D9-17ED9CEBA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1429-B270-3C45-8F68-34908A3BF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E3025-03C5-8242-8B18-98165575D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3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denver.zoom.us/" TargetMode="External"/><Relationship Id="rId2" Type="http://schemas.openxmlformats.org/officeDocument/2006/relationships/hyperlink" Target="https://www1.ucdenver.edu/offices/office-of-information-technology/software/how-do-i-use/zo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D6A4F-33D7-5E40-B085-23017E5F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9732-B777-8B4A-93D1-885310A7D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BIOE 3090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3/10/2020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Meet Gilbert300, the 3D Printed Arduino-Based Hexapod | 3DPrint.com | The Voice of 3D Printing ...">
            <a:extLst>
              <a:ext uri="{FF2B5EF4-FFF2-40B4-BE49-F238E27FC236}">
                <a16:creationId xmlns:a16="http://schemas.microsoft.com/office/drawing/2014/main" id="{74BD46B9-3ECE-5C4B-8829-E5A5A995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822973"/>
            <a:ext cx="4047843" cy="38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37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89B2-0ED1-064A-B937-45A1A881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FD0FB1-85CC-6E4A-9A90-8738B0CDB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226" y="1690688"/>
            <a:ext cx="6172574" cy="4351338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A7C0AB-E6AA-974E-B5CF-7932A3B7731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009713" y="2518119"/>
            <a:ext cx="2171513" cy="17496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04C543-CC4D-EA48-AB84-B7E66E3C9633}"/>
              </a:ext>
            </a:extLst>
          </p:cNvPr>
          <p:cNvSpPr txBox="1"/>
          <p:nvPr/>
        </p:nvSpPr>
        <p:spPr>
          <a:xfrm>
            <a:off x="1476334" y="2339144"/>
            <a:ext cx="153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14097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89B2-0ED1-064A-B937-45A1A881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FD0FB1-85CC-6E4A-9A90-8738B0CDB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226" y="1690688"/>
            <a:ext cx="6172574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F8FE82-415A-6748-B199-31501057164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348110" y="3254034"/>
            <a:ext cx="1833116" cy="17496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6F9DA4-CC54-DC48-AD9C-1E40C557C762}"/>
              </a:ext>
            </a:extLst>
          </p:cNvPr>
          <p:cNvSpPr txBox="1"/>
          <p:nvPr/>
        </p:nvSpPr>
        <p:spPr>
          <a:xfrm>
            <a:off x="675249" y="3075057"/>
            <a:ext cx="267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Main Loop</a:t>
            </a:r>
          </a:p>
        </p:txBody>
      </p:sp>
    </p:spTree>
    <p:extLst>
      <p:ext uri="{BB962C8B-B14F-4D97-AF65-F5344CB8AC3E}">
        <p14:creationId xmlns:p14="http://schemas.microsoft.com/office/powerpoint/2010/main" val="319833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89B2-0ED1-064A-B937-45A1A881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FD0FB1-85CC-6E4A-9A90-8738B0CDB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226" y="1690688"/>
            <a:ext cx="6172574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F8FE82-415A-6748-B199-31501057164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348110" y="1936487"/>
            <a:ext cx="1833116" cy="17496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6F9DA4-CC54-DC48-AD9C-1E40C557C762}"/>
              </a:ext>
            </a:extLst>
          </p:cNvPr>
          <p:cNvSpPr txBox="1"/>
          <p:nvPr/>
        </p:nvSpPr>
        <p:spPr>
          <a:xfrm>
            <a:off x="675249" y="1757510"/>
            <a:ext cx="267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Compile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0C24F3-741D-2B4A-B151-8219CB0E8FB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97415" y="1166360"/>
            <a:ext cx="398585" cy="59115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C69DDD-FBBB-F848-B60E-32738BE7203F}"/>
              </a:ext>
            </a:extLst>
          </p:cNvPr>
          <p:cNvSpPr txBox="1"/>
          <p:nvPr/>
        </p:nvSpPr>
        <p:spPr>
          <a:xfrm>
            <a:off x="6096000" y="812417"/>
            <a:ext cx="4700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Compile and Run</a:t>
            </a:r>
          </a:p>
        </p:txBody>
      </p:sp>
    </p:spTree>
    <p:extLst>
      <p:ext uri="{BB962C8B-B14F-4D97-AF65-F5344CB8AC3E}">
        <p14:creationId xmlns:p14="http://schemas.microsoft.com/office/powerpoint/2010/main" val="362117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7DBF4-0EBC-854E-92F9-F8478ADF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812" y="2723322"/>
            <a:ext cx="3510355" cy="2236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Compile?</a:t>
            </a: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Example of Compiling Multiple Source Files">
            <a:extLst>
              <a:ext uri="{FF2B5EF4-FFF2-40B4-BE49-F238E27FC236}">
                <a16:creationId xmlns:a16="http://schemas.microsoft.com/office/drawing/2014/main" id="{A2312E26-3FA6-6345-99AB-3F15FDE8A3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r="5412" b="-2"/>
          <a:stretch/>
        </p:blipFill>
        <p:spPr bwMode="auto">
          <a:xfrm>
            <a:off x="517247" y="1311135"/>
            <a:ext cx="6200873" cy="350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11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C747-8124-C04D-8A7A-E054E7B1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Bootloader</a:t>
            </a:r>
          </a:p>
        </p:txBody>
      </p:sp>
      <p:pic>
        <p:nvPicPr>
          <p:cNvPr id="7170" name="Picture 2" descr="Installing an Arduino Bootloader - learn.sparkfun.com">
            <a:extLst>
              <a:ext uri="{FF2B5EF4-FFF2-40B4-BE49-F238E27FC236}">
                <a16:creationId xmlns:a16="http://schemas.microsoft.com/office/drawing/2014/main" id="{B1F1E7FD-10BA-6C4F-8724-5C29B017FA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5"/>
          <a:stretch/>
        </p:blipFill>
        <p:spPr bwMode="auto">
          <a:xfrm>
            <a:off x="3195108" y="1690688"/>
            <a:ext cx="7210764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28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7ED0-4610-DF4D-AD27-DFEDF2F8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Pinout</a:t>
            </a:r>
          </a:p>
        </p:txBody>
      </p:sp>
      <p:pic>
        <p:nvPicPr>
          <p:cNvPr id="12294" name="Picture 6" descr="Arduino UNO R3 Pinout - dejaWorks">
            <a:extLst>
              <a:ext uri="{FF2B5EF4-FFF2-40B4-BE49-F238E27FC236}">
                <a16:creationId xmlns:a16="http://schemas.microsoft.com/office/drawing/2014/main" id="{3520F4DC-5F1B-7144-8974-F284A5493A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69" y="605875"/>
            <a:ext cx="6010213" cy="601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560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 – Anatomy of the Board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2936494" y="2573320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791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9E28-F2AE-BE43-8405-DCAA5B4F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Programming ≠ Script Kiddie</a:t>
            </a:r>
          </a:p>
        </p:txBody>
      </p:sp>
      <p:pic>
        <p:nvPicPr>
          <p:cNvPr id="1026" name="Picture 2" descr="Opinion on Script Kiddies « Null Byte :: WonderHowTo">
            <a:extLst>
              <a:ext uri="{FF2B5EF4-FFF2-40B4-BE49-F238E27FC236}">
                <a16:creationId xmlns:a16="http://schemas.microsoft.com/office/drawing/2014/main" id="{446E9121-ADAF-1D42-B4A2-2A3CD534A5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73" y="1825625"/>
            <a:ext cx="928285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16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C7FF-0C85-454E-A4F3-38368F26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Pseudocode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4A0FB-37D2-6548-9921-822E65B4A54C}"/>
              </a:ext>
            </a:extLst>
          </p:cNvPr>
          <p:cNvSpPr txBox="1"/>
          <p:nvPr/>
        </p:nvSpPr>
        <p:spPr>
          <a:xfrm>
            <a:off x="65263" y="6488668"/>
            <a:ext cx="685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www.owlnet.rice.edu</a:t>
            </a:r>
            <a:r>
              <a:rPr lang="en-US" dirty="0"/>
              <a:t>/~ceng303/manuals/</a:t>
            </a:r>
            <a:r>
              <a:rPr lang="en-US" dirty="0" err="1"/>
              <a:t>fortran</a:t>
            </a:r>
            <a:r>
              <a:rPr lang="en-US" dirty="0"/>
              <a:t>/FOR3_3.html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F438934F-456E-C440-A5F0-C07556CF9AB3}"/>
              </a:ext>
            </a:extLst>
          </p:cNvPr>
          <p:cNvSpPr/>
          <p:nvPr/>
        </p:nvSpPr>
        <p:spPr>
          <a:xfrm>
            <a:off x="903515" y="3131457"/>
            <a:ext cx="1596571" cy="595085"/>
          </a:xfrm>
          <a:prstGeom prst="parallelogram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BF7FCD-E000-A043-A928-DE1A824EC7FD}"/>
              </a:ext>
            </a:extLst>
          </p:cNvPr>
          <p:cNvSpPr/>
          <p:nvPr/>
        </p:nvSpPr>
        <p:spPr>
          <a:xfrm>
            <a:off x="838200" y="1767206"/>
            <a:ext cx="1727200" cy="91440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CE64A8-9793-3A46-A740-C04363BB26DC}"/>
              </a:ext>
            </a:extLst>
          </p:cNvPr>
          <p:cNvSpPr/>
          <p:nvPr/>
        </p:nvSpPr>
        <p:spPr>
          <a:xfrm>
            <a:off x="903515" y="4176393"/>
            <a:ext cx="1596571" cy="6096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B5ED27F-8911-8C4B-851C-3C693D5F0966}"/>
              </a:ext>
            </a:extLst>
          </p:cNvPr>
          <p:cNvSpPr/>
          <p:nvPr/>
        </p:nvSpPr>
        <p:spPr>
          <a:xfrm>
            <a:off x="1208314" y="5235844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7FA7680-D368-D143-95B3-72E3E209AA10}"/>
              </a:ext>
            </a:extLst>
          </p:cNvPr>
          <p:cNvSpPr/>
          <p:nvPr/>
        </p:nvSpPr>
        <p:spPr>
          <a:xfrm>
            <a:off x="5711975" y="2831960"/>
            <a:ext cx="1625600" cy="747259"/>
          </a:xfrm>
          <a:prstGeom prst="hexag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DCEB64-7EBE-704B-BDBF-DCF9F090A086}"/>
              </a:ext>
            </a:extLst>
          </p:cNvPr>
          <p:cNvSpPr/>
          <p:nvPr/>
        </p:nvSpPr>
        <p:spPr>
          <a:xfrm>
            <a:off x="6111118" y="5234395"/>
            <a:ext cx="827314" cy="827314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8514ED50-A054-C644-A144-D8FC9EF08629}"/>
              </a:ext>
            </a:extLst>
          </p:cNvPr>
          <p:cNvSpPr/>
          <p:nvPr/>
        </p:nvSpPr>
        <p:spPr>
          <a:xfrm>
            <a:off x="5944204" y="1802986"/>
            <a:ext cx="1161143" cy="580572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1479FD-C87E-C840-98AD-3E7DF58ED5C1}"/>
              </a:ext>
            </a:extLst>
          </p:cNvPr>
          <p:cNvGrpSpPr/>
          <p:nvPr/>
        </p:nvGrpSpPr>
        <p:grpSpPr>
          <a:xfrm>
            <a:off x="5625297" y="4027621"/>
            <a:ext cx="1798957" cy="758372"/>
            <a:chOff x="8981440" y="4107542"/>
            <a:chExt cx="1798957" cy="7583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A3CCB-ADB1-AA4E-A587-52B221539420}"/>
                </a:ext>
              </a:extLst>
            </p:cNvPr>
            <p:cNvSpPr/>
            <p:nvPr/>
          </p:nvSpPr>
          <p:spPr>
            <a:xfrm>
              <a:off x="8981440" y="4107543"/>
              <a:ext cx="1798957" cy="758371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F26312-521A-9E4F-926B-0200F5324E0B}"/>
                </a:ext>
              </a:extLst>
            </p:cNvPr>
            <p:cNvSpPr/>
            <p:nvPr/>
          </p:nvSpPr>
          <p:spPr>
            <a:xfrm>
              <a:off x="9143999" y="4107542"/>
              <a:ext cx="1473837" cy="758371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7DEA388-1363-9C4B-A740-9332A0584E02}"/>
              </a:ext>
            </a:extLst>
          </p:cNvPr>
          <p:cNvSpPr txBox="1"/>
          <p:nvPr/>
        </p:nvSpPr>
        <p:spPr>
          <a:xfrm>
            <a:off x="2678984" y="1804550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Beginning | end</a:t>
            </a:r>
          </a:p>
          <a:p>
            <a:r>
              <a:rPr lang="en-US" dirty="0"/>
              <a:t>Of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126F89-1B5C-4749-A908-656CE1F88BCB}"/>
              </a:ext>
            </a:extLst>
          </p:cNvPr>
          <p:cNvSpPr txBox="1"/>
          <p:nvPr/>
        </p:nvSpPr>
        <p:spPr>
          <a:xfrm>
            <a:off x="2678984" y="3104867"/>
            <a:ext cx="2279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where input| output from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E300C0-4F2C-3145-817B-8BBA84574468}"/>
              </a:ext>
            </a:extLst>
          </p:cNvPr>
          <p:cNvSpPr txBox="1"/>
          <p:nvPr/>
        </p:nvSpPr>
        <p:spPr>
          <a:xfrm>
            <a:off x="2662644" y="3902671"/>
            <a:ext cx="2800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of value to a variable | constant. May be result of computation (Include in rect.)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E442A4-6DA4-1C42-9D67-13460E746DD3}"/>
              </a:ext>
            </a:extLst>
          </p:cNvPr>
          <p:cNvSpPr txBox="1"/>
          <p:nvPr/>
        </p:nvSpPr>
        <p:spPr>
          <a:xfrm>
            <a:off x="2678984" y="5397882"/>
            <a:ext cx="2800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where decision is made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354169-BF18-924B-835D-B385D672F3B7}"/>
              </a:ext>
            </a:extLst>
          </p:cNvPr>
          <p:cNvSpPr txBox="1"/>
          <p:nvPr/>
        </p:nvSpPr>
        <p:spPr>
          <a:xfrm>
            <a:off x="7570475" y="1891992"/>
            <a:ext cx="220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 statements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422F25-CBFC-974A-A33C-B6D45D95B0C0}"/>
              </a:ext>
            </a:extLst>
          </p:cNvPr>
          <p:cNvSpPr txBox="1"/>
          <p:nvPr/>
        </p:nvSpPr>
        <p:spPr>
          <a:xfrm>
            <a:off x="7570475" y="3040108"/>
            <a:ext cx="256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Beginning of a repetition.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8D025-5D6F-8141-B462-017002E97871}"/>
              </a:ext>
            </a:extLst>
          </p:cNvPr>
          <p:cNvSpPr txBox="1"/>
          <p:nvPr/>
        </p:nvSpPr>
        <p:spPr>
          <a:xfrm>
            <a:off x="7570475" y="4225441"/>
            <a:ext cx="361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specified outside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E4AACF-52C3-8B48-8BD6-5DA3342DC8BA}"/>
              </a:ext>
            </a:extLst>
          </p:cNvPr>
          <p:cNvSpPr txBox="1"/>
          <p:nvPr/>
        </p:nvSpPr>
        <p:spPr>
          <a:xfrm>
            <a:off x="7570475" y="5463386"/>
            <a:ext cx="197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 flow lines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8BF564-FF65-2F48-9F44-D3826B416270}"/>
              </a:ext>
            </a:extLst>
          </p:cNvPr>
          <p:cNvSpPr txBox="1"/>
          <p:nvPr/>
        </p:nvSpPr>
        <p:spPr>
          <a:xfrm>
            <a:off x="9275756" y="556000"/>
            <a:ext cx="2459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Direction and order of program execution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0E8B79-38F8-F446-B76A-29CD8AE9B4AD}"/>
              </a:ext>
            </a:extLst>
          </p:cNvPr>
          <p:cNvCxnSpPr/>
          <p:nvPr/>
        </p:nvCxnSpPr>
        <p:spPr>
          <a:xfrm>
            <a:off x="8146982" y="879166"/>
            <a:ext cx="9001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B4E09D-078F-C248-A622-5A6F9491AE89}"/>
              </a:ext>
            </a:extLst>
          </p:cNvPr>
          <p:cNvCxnSpPr>
            <a:cxnSpLocks/>
          </p:cNvCxnSpPr>
          <p:nvPr/>
        </p:nvCxnSpPr>
        <p:spPr>
          <a:xfrm>
            <a:off x="7947290" y="558901"/>
            <a:ext cx="10161" cy="7564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0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4308-0A22-384F-878B-36807096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Flowchart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08F37A-3D94-4C4B-B7FD-8EDDCC3B8BBA}"/>
              </a:ext>
            </a:extLst>
          </p:cNvPr>
          <p:cNvGrpSpPr/>
          <p:nvPr/>
        </p:nvGrpSpPr>
        <p:grpSpPr>
          <a:xfrm>
            <a:off x="8974678" y="1778201"/>
            <a:ext cx="1955410" cy="4087301"/>
            <a:chOff x="5118295" y="2461846"/>
            <a:chExt cx="1955410" cy="408730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6E65581-1882-1C49-A1B4-42D1F0A00126}"/>
                </a:ext>
              </a:extLst>
            </p:cNvPr>
            <p:cNvSpPr/>
            <p:nvPr/>
          </p:nvSpPr>
          <p:spPr>
            <a:xfrm>
              <a:off x="5118295" y="2461846"/>
              <a:ext cx="1955410" cy="717452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Begin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71D169-F1EB-AD4E-A15F-A18A205808B5}"/>
                </a:ext>
              </a:extLst>
            </p:cNvPr>
            <p:cNvSpPr/>
            <p:nvPr/>
          </p:nvSpPr>
          <p:spPr>
            <a:xfrm>
              <a:off x="5174566" y="4090499"/>
              <a:ext cx="1842868" cy="647114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5A02DB17-E33F-5B42-9669-A62FB8AFC02E}"/>
                </a:ext>
              </a:extLst>
            </p:cNvPr>
            <p:cNvSpPr/>
            <p:nvPr/>
          </p:nvSpPr>
          <p:spPr>
            <a:xfrm>
              <a:off x="5251938" y="5648815"/>
              <a:ext cx="1688124" cy="900332"/>
            </a:xfrm>
            <a:prstGeom prst="hexagon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4CC211-1010-8741-B6A0-AD8DBDA92637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6096000" y="3179298"/>
              <a:ext cx="0" cy="91120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D1AD3B-DA73-3C49-B455-1450FC7E392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6096000" y="4737613"/>
              <a:ext cx="0" cy="91120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115C847-2B6E-634D-AB7A-1356627B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735" y="2533868"/>
            <a:ext cx="7190581" cy="3034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26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0889-BF00-DD4B-B970-22278ABA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1C26D567-AE52-4E43-A0BF-569B018E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9899" y="365125"/>
            <a:ext cx="5933902" cy="6386754"/>
          </a:xfrm>
        </p:spPr>
      </p:pic>
    </p:spTree>
    <p:extLst>
      <p:ext uri="{BB962C8B-B14F-4D97-AF65-F5344CB8AC3E}">
        <p14:creationId xmlns:p14="http://schemas.microsoft.com/office/powerpoint/2010/main" val="692020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7ED0-4610-DF4D-AD27-DFEDF2F8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3DC89-6661-7845-A672-FB6681146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65125"/>
            <a:ext cx="5397551" cy="628666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A1D4E1-8FE4-314A-966C-543C888FD015}"/>
              </a:ext>
            </a:extLst>
          </p:cNvPr>
          <p:cNvSpPr txBox="1"/>
          <p:nvPr/>
        </p:nvSpPr>
        <p:spPr>
          <a:xfrm>
            <a:off x="2511224" y="1754185"/>
            <a:ext cx="2672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Header Comment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D95ACBF-9370-1944-9BD9-DE7928D1CAA9}"/>
              </a:ext>
            </a:extLst>
          </p:cNvPr>
          <p:cNvSpPr/>
          <p:nvPr/>
        </p:nvSpPr>
        <p:spPr>
          <a:xfrm>
            <a:off x="5431536" y="1027906"/>
            <a:ext cx="475488" cy="2775998"/>
          </a:xfrm>
          <a:prstGeom prst="leftBrace">
            <a:avLst/>
          </a:prstGeom>
          <a:ln w="730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1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BF8D-94C6-2E4D-9235-ED502618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7A02-2F08-104C-BDAA-3A0FCA224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48" y="1825625"/>
            <a:ext cx="428244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 Blink</a:t>
            </a:r>
          </a:p>
          <a:p>
            <a:endParaRPr lang="en-US" dirty="0"/>
          </a:p>
          <a:p>
            <a:r>
              <a:rPr lang="en-US" dirty="0"/>
              <a:t>  Turns an LED on for one second, then off for one second, repeatedly.</a:t>
            </a:r>
          </a:p>
          <a:p>
            <a:endParaRPr lang="en-US" dirty="0"/>
          </a:p>
          <a:p>
            <a:r>
              <a:rPr lang="en-US" dirty="0"/>
              <a:t>  Most Arduinos have an on-board LED you can control. On the UNO, MEGA and ZERO</a:t>
            </a:r>
          </a:p>
          <a:p>
            <a:r>
              <a:rPr lang="en-US" dirty="0"/>
              <a:t>  it is attached to digital pin 13, on MKR1000 on pin 6. LED_BUILTIN is set to</a:t>
            </a:r>
          </a:p>
          <a:p>
            <a:r>
              <a:rPr lang="en-US" dirty="0"/>
              <a:t>  the correct LED pin independent of which board is used.</a:t>
            </a:r>
          </a:p>
          <a:p>
            <a:r>
              <a:rPr lang="en-US" dirty="0"/>
              <a:t>  If you want to know what pin the on-board LED is connected to on your Arduino</a:t>
            </a:r>
          </a:p>
          <a:p>
            <a:r>
              <a:rPr lang="en-US" dirty="0"/>
              <a:t>  model, check the Technical Specs of your board at:</a:t>
            </a:r>
          </a:p>
          <a:p>
            <a:r>
              <a:rPr lang="en-US" dirty="0"/>
              <a:t>  https://</a:t>
            </a:r>
            <a:r>
              <a:rPr lang="en-US" dirty="0" err="1"/>
              <a:t>www.arduino.cc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/Main/Products</a:t>
            </a:r>
          </a:p>
          <a:p>
            <a:endParaRPr lang="en-US" dirty="0"/>
          </a:p>
          <a:p>
            <a:r>
              <a:rPr lang="en-US" dirty="0"/>
              <a:t>  modified 8 May 2014</a:t>
            </a:r>
          </a:p>
          <a:p>
            <a:r>
              <a:rPr lang="en-US" dirty="0"/>
              <a:t>  by Scott Fitzgerald</a:t>
            </a:r>
          </a:p>
          <a:p>
            <a:r>
              <a:rPr lang="en-US" dirty="0"/>
              <a:t>  modified 2 Sep 2016</a:t>
            </a:r>
          </a:p>
          <a:p>
            <a:r>
              <a:rPr lang="en-US" dirty="0"/>
              <a:t>  by Arturo </a:t>
            </a:r>
            <a:r>
              <a:rPr lang="en-US" dirty="0" err="1"/>
              <a:t>Guadalupi</a:t>
            </a:r>
            <a:endParaRPr lang="en-US" dirty="0"/>
          </a:p>
          <a:p>
            <a:r>
              <a:rPr lang="en-US" dirty="0"/>
              <a:t>  modified 8 Sep 2016</a:t>
            </a:r>
          </a:p>
          <a:p>
            <a:r>
              <a:rPr lang="en-US" dirty="0"/>
              <a:t>  by Colby Newman</a:t>
            </a:r>
          </a:p>
          <a:p>
            <a:endParaRPr lang="en-US" dirty="0"/>
          </a:p>
          <a:p>
            <a:r>
              <a:rPr lang="en-US" dirty="0"/>
              <a:t>  This example code is in the public domain.</a:t>
            </a:r>
          </a:p>
          <a:p>
            <a:endParaRPr lang="en-US" dirty="0"/>
          </a:p>
          <a:p>
            <a:r>
              <a:rPr lang="en-US" dirty="0"/>
              <a:t>  http://</a:t>
            </a:r>
            <a:r>
              <a:rPr lang="en-US" dirty="0" err="1"/>
              <a:t>www.arduino.cc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/Tutorial/Blink</a:t>
            </a:r>
          </a:p>
          <a:p>
            <a:r>
              <a:rPr lang="en-US" dirty="0"/>
              <a:t>*/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4E6C96-9CAE-104C-A968-4816D1D2C7E1}"/>
              </a:ext>
            </a:extLst>
          </p:cNvPr>
          <p:cNvSpPr/>
          <p:nvPr/>
        </p:nvSpPr>
        <p:spPr>
          <a:xfrm>
            <a:off x="5120640" y="2016135"/>
            <a:ext cx="82966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</a:t>
            </a:r>
          </a:p>
          <a:p>
            <a:r>
              <a:rPr lang="en-US" dirty="0"/>
              <a:t>  Blink_3090</a:t>
            </a:r>
          </a:p>
          <a:p>
            <a:endParaRPr lang="en-US" dirty="0"/>
          </a:p>
          <a:p>
            <a:r>
              <a:rPr lang="en-US" dirty="0"/>
              <a:t>  Turns an LED on for one second, then off for one second, repeatedly.</a:t>
            </a:r>
          </a:p>
          <a:p>
            <a:endParaRPr lang="en-US" dirty="0"/>
          </a:p>
          <a:p>
            <a:r>
              <a:rPr lang="en-US" dirty="0"/>
              <a:t>  Pin 13 – Digital out: LED</a:t>
            </a:r>
          </a:p>
          <a:p>
            <a:endParaRPr lang="en-US" dirty="0"/>
          </a:p>
          <a:p>
            <a:r>
              <a:rPr lang="en-US" dirty="0"/>
              <a:t>  created 25 </a:t>
            </a:r>
            <a:r>
              <a:rPr lang="en-US" dirty="0" err="1"/>
              <a:t>Feburary</a:t>
            </a:r>
            <a:r>
              <a:rPr lang="en-US" dirty="0"/>
              <a:t> 2020</a:t>
            </a:r>
          </a:p>
          <a:p>
            <a:r>
              <a:rPr lang="en-US" dirty="0"/>
              <a:t>  by Steve Lammers</a:t>
            </a:r>
          </a:p>
          <a:p>
            <a:endParaRPr lang="en-US" dirty="0"/>
          </a:p>
          <a:p>
            <a:r>
              <a:rPr lang="en-US" dirty="0"/>
              <a:t>  This example code is in the public domain.</a:t>
            </a:r>
          </a:p>
          <a:p>
            <a:endParaRPr lang="en-US" dirty="0"/>
          </a:p>
          <a:p>
            <a:r>
              <a:rPr lang="en-US" dirty="0"/>
              <a:t>  Source code adapted from - http://</a:t>
            </a:r>
            <a:r>
              <a:rPr lang="en-US" dirty="0" err="1"/>
              <a:t>www.arduino.cc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/Tutorial/Blink</a:t>
            </a:r>
          </a:p>
          <a:p>
            <a:r>
              <a:rPr lang="en-US" dirty="0"/>
              <a:t>*/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8D1D8F-7A8F-F746-B7B5-0CCD2985A20B}"/>
              </a:ext>
            </a:extLst>
          </p:cNvPr>
          <p:cNvSpPr/>
          <p:nvPr/>
        </p:nvSpPr>
        <p:spPr>
          <a:xfrm>
            <a:off x="3995928" y="3429000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9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7ED0-4610-DF4D-AD27-DFEDF2F8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CE3F9CC-EE3A-0F4E-822D-50826F681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2976" y="901954"/>
            <a:ext cx="6480234" cy="5428725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DE52C5-6531-504E-AC4F-172079B68BE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689860" y="3348964"/>
            <a:ext cx="2015996" cy="104015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171CE0-EB6E-FE46-8D8B-28FAADB4536E}"/>
              </a:ext>
            </a:extLst>
          </p:cNvPr>
          <p:cNvSpPr txBox="1"/>
          <p:nvPr/>
        </p:nvSpPr>
        <p:spPr>
          <a:xfrm>
            <a:off x="1016999" y="2687244"/>
            <a:ext cx="2672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Function Comment</a:t>
            </a:r>
          </a:p>
        </p:txBody>
      </p:sp>
    </p:spTree>
    <p:extLst>
      <p:ext uri="{BB962C8B-B14F-4D97-AF65-F5344CB8AC3E}">
        <p14:creationId xmlns:p14="http://schemas.microsoft.com/office/powerpoint/2010/main" val="484897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7ED0-4610-DF4D-AD27-DFEDF2F8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pinMode</a:t>
            </a:r>
            <a:endParaRPr lang="en-US" dirty="0"/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CE3F9CC-EE3A-0F4E-822D-50826F681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771" b="23811"/>
          <a:stretch/>
        </p:blipFill>
        <p:spPr>
          <a:xfrm>
            <a:off x="3919110" y="1020376"/>
            <a:ext cx="8385062" cy="171520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171CE0-EB6E-FE46-8D8B-28FAADB4536E}"/>
              </a:ext>
            </a:extLst>
          </p:cNvPr>
          <p:cNvSpPr txBox="1"/>
          <p:nvPr/>
        </p:nvSpPr>
        <p:spPr>
          <a:xfrm>
            <a:off x="823444" y="2747135"/>
            <a:ext cx="71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pinMode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F0"/>
                </a:solidFill>
              </a:rPr>
              <a:t>LED_BUILTIN, OUTPUT</a:t>
            </a:r>
            <a:r>
              <a:rPr lang="en-US" sz="4000" dirty="0"/>
              <a:t>);</a:t>
            </a:r>
          </a:p>
        </p:txBody>
      </p:sp>
      <p:pic>
        <p:nvPicPr>
          <p:cNvPr id="6146" name="Picture 2" descr="Arduino CNC ROUTER Using GRBL v3 Shield - Part 1 [Hardware requirements] - ArduinoTamil">
            <a:extLst>
              <a:ext uri="{FF2B5EF4-FFF2-40B4-BE49-F238E27FC236}">
                <a16:creationId xmlns:a16="http://schemas.microsoft.com/office/drawing/2014/main" id="{1F2275F5-A174-874F-AA4C-DBC1FAD24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68" y="3429000"/>
            <a:ext cx="49109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4D61C8-C76B-F545-A357-1E91B7B451E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411457" y="3455021"/>
            <a:ext cx="4933711" cy="678067"/>
          </a:xfrm>
          <a:prstGeom prst="straightConnector1">
            <a:avLst/>
          </a:prstGeom>
          <a:ln w="825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281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– Blink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2936494" y="2573320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297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BCD5-15CD-1747-B643-30E9B12A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Definitions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6C7DEF-CE69-1B45-9C5E-50182DBF5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268370" y="779652"/>
            <a:ext cx="7726571" cy="5566284"/>
          </a:xfr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AF696983-6ECD-FD4A-A928-96F334C5CCCB}"/>
              </a:ext>
            </a:extLst>
          </p:cNvPr>
          <p:cNvSpPr/>
          <p:nvPr/>
        </p:nvSpPr>
        <p:spPr>
          <a:xfrm>
            <a:off x="3184221" y="4069080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81FE03-19A5-A940-9818-CACCBF79C290}"/>
              </a:ext>
            </a:extLst>
          </p:cNvPr>
          <p:cNvSpPr txBox="1"/>
          <p:nvPr/>
        </p:nvSpPr>
        <p:spPr>
          <a:xfrm>
            <a:off x="276554" y="2889504"/>
            <a:ext cx="392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#define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identifier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token-string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E75F8-7987-144A-A171-5687CD71E6DF}"/>
              </a:ext>
            </a:extLst>
          </p:cNvPr>
          <p:cNvSpPr txBox="1"/>
          <p:nvPr/>
        </p:nvSpPr>
        <p:spPr>
          <a:xfrm>
            <a:off x="276554" y="4313735"/>
            <a:ext cx="204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 </a:t>
            </a:r>
            <a:r>
              <a:rPr lang="en-US" sz="2400" dirty="0" err="1"/>
              <a:t>ledPin</a:t>
            </a:r>
            <a:r>
              <a:rPr lang="en-US" sz="2400" dirty="0"/>
              <a:t> = 13;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23967-6749-8244-9E36-970351691D5C}"/>
              </a:ext>
            </a:extLst>
          </p:cNvPr>
          <p:cNvSpPr txBox="1"/>
          <p:nvPr/>
        </p:nvSpPr>
        <p:spPr>
          <a:xfrm>
            <a:off x="1433185" y="3478509"/>
            <a:ext cx="803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213C7C-FE12-174D-9AFE-7CCA262431B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224520" y="4902742"/>
            <a:ext cx="1043850" cy="1073539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C96214-DC21-4247-8EA4-6095902D3194}"/>
              </a:ext>
            </a:extLst>
          </p:cNvPr>
          <p:cNvSpPr txBox="1"/>
          <p:nvPr/>
        </p:nvSpPr>
        <p:spPr>
          <a:xfrm>
            <a:off x="551659" y="5314561"/>
            <a:ext cx="2672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Section Comment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242079-8F24-EF47-8989-C620C4CB058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224520" y="4265465"/>
            <a:ext cx="1043850" cy="171081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441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92FB2-43AC-C14F-A672-BBD6E587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Debugging</a:t>
            </a:r>
          </a:p>
        </p:txBody>
      </p:sp>
      <p:cxnSp>
        <p:nvCxnSpPr>
          <p:cNvPr id="1037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5B3F03-FCB1-B64F-AECE-B68CDF29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707" y="2426818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8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Dear Rich: An Intellectual Property Blog: May 2009">
            <a:extLst>
              <a:ext uri="{FF2B5EF4-FFF2-40B4-BE49-F238E27FC236}">
                <a16:creationId xmlns:a16="http://schemas.microsoft.com/office/drawing/2014/main" id="{685959EF-FF35-B64A-8282-82C070CBDE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6383" y="2426818"/>
            <a:ext cx="477329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69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A270-BB7E-2E4B-9338-98AE7A47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 Statements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3D2C63-BE2A-A145-97A0-B2FA05880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21713" y="2081881"/>
            <a:ext cx="8147243" cy="3499249"/>
          </a:xfr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DF79007A-E00C-5240-BF4C-EE8B14C391D0}"/>
              </a:ext>
            </a:extLst>
          </p:cNvPr>
          <p:cNvSpPr/>
          <p:nvPr/>
        </p:nvSpPr>
        <p:spPr>
          <a:xfrm>
            <a:off x="2255754" y="2674532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EF60985-2687-424D-A9CF-D9134F90AEB9}"/>
              </a:ext>
            </a:extLst>
          </p:cNvPr>
          <p:cNvSpPr/>
          <p:nvPr/>
        </p:nvSpPr>
        <p:spPr>
          <a:xfrm>
            <a:off x="2255754" y="4609352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0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64B1-0535-8643-AC30-F74BA3E3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2E77-26C0-C146-8AEF-92FC2831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Ad-hoc Testing</a:t>
            </a:r>
          </a:p>
        </p:txBody>
      </p:sp>
    </p:spTree>
    <p:extLst>
      <p:ext uri="{BB962C8B-B14F-4D97-AF65-F5344CB8AC3E}">
        <p14:creationId xmlns:p14="http://schemas.microsoft.com/office/powerpoint/2010/main" val="1819764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4308-0A22-384F-878B-36807096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Program Flowchart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15C847-2B6E-634D-AB7A-1356627B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5" y="1780717"/>
            <a:ext cx="7190581" cy="4540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AC352B2-DBBB-8F40-8717-4B89174C10C6}"/>
              </a:ext>
            </a:extLst>
          </p:cNvPr>
          <p:cNvGrpSpPr/>
          <p:nvPr/>
        </p:nvGrpSpPr>
        <p:grpSpPr>
          <a:xfrm>
            <a:off x="8919987" y="776945"/>
            <a:ext cx="1955410" cy="5304110"/>
            <a:chOff x="8840474" y="561392"/>
            <a:chExt cx="1955410" cy="530411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6E65581-1882-1C49-A1B4-42D1F0A00126}"/>
                </a:ext>
              </a:extLst>
            </p:cNvPr>
            <p:cNvSpPr/>
            <p:nvPr/>
          </p:nvSpPr>
          <p:spPr>
            <a:xfrm>
              <a:off x="8840474" y="561392"/>
              <a:ext cx="1955410" cy="717452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Begin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71D169-F1EB-AD4E-A15F-A18A205808B5}"/>
                </a:ext>
              </a:extLst>
            </p:cNvPr>
            <p:cNvSpPr/>
            <p:nvPr/>
          </p:nvSpPr>
          <p:spPr>
            <a:xfrm>
              <a:off x="8896745" y="3520690"/>
              <a:ext cx="1842868" cy="647114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5A02DB17-E33F-5B42-9669-A62FB8AFC02E}"/>
                </a:ext>
              </a:extLst>
            </p:cNvPr>
            <p:cNvSpPr/>
            <p:nvPr/>
          </p:nvSpPr>
          <p:spPr>
            <a:xfrm>
              <a:off x="8974117" y="4965170"/>
              <a:ext cx="1688124" cy="900332"/>
            </a:xfrm>
            <a:prstGeom prst="hexagon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4CC211-1010-8741-B6A0-AD8DBDA92637}"/>
                </a:ext>
              </a:extLst>
            </p:cNvPr>
            <p:cNvCxnSpPr>
              <a:cxnSpLocks/>
              <a:stCxn id="4" idx="4"/>
              <a:endCxn id="10" idx="0"/>
            </p:cNvCxnSpPr>
            <p:nvPr/>
          </p:nvCxnSpPr>
          <p:spPr>
            <a:xfrm>
              <a:off x="9818179" y="1278844"/>
              <a:ext cx="0" cy="7973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D1AD3B-DA73-3C49-B455-1450FC7E392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818179" y="4167804"/>
              <a:ext cx="0" cy="7973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5F3203-69D9-EC48-9DC0-D1A063ADC6B7}"/>
                </a:ext>
              </a:extLst>
            </p:cNvPr>
            <p:cNvSpPr/>
            <p:nvPr/>
          </p:nvSpPr>
          <p:spPr>
            <a:xfrm>
              <a:off x="8896745" y="2076210"/>
              <a:ext cx="1842868" cy="647114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 Definitions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1E42CCB-D794-674D-80AE-A309D28149E1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9818179" y="2723324"/>
              <a:ext cx="0" cy="7973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073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42D8-98A1-3C49-81CE-BEA5C175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DEF9-2701-F54E-9405-C0B5A6E7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will be on canvas</a:t>
            </a:r>
          </a:p>
          <a:p>
            <a:endParaRPr lang="en-US" dirty="0"/>
          </a:p>
          <a:p>
            <a:r>
              <a:rPr lang="en-US" dirty="0"/>
              <a:t>CU Anschutz ITS Zoom</a:t>
            </a:r>
          </a:p>
          <a:p>
            <a:r>
              <a:rPr lang="en-US" dirty="0">
                <a:hlinkClick r:id="rId2"/>
              </a:rPr>
              <a:t>https://www1.ucdenver.edu/offices/office-of-information-technology/software/how-do-i-use/zoom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https://ucdenver.zoom.us/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167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1A47-3FA5-EB43-B371-925DCA2B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 – Functional Programming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FE9F3-1F7F-224C-8964-22D284770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152355" y="1432774"/>
            <a:ext cx="6842758" cy="50987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55422A-2D29-3549-AE6F-3007F29CEAF5}"/>
              </a:ext>
            </a:extLst>
          </p:cNvPr>
          <p:cNvSpPr txBox="1"/>
          <p:nvPr/>
        </p:nvSpPr>
        <p:spPr>
          <a:xfrm>
            <a:off x="24113" y="5094657"/>
            <a:ext cx="3159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Functionalize This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F51523-A7F4-6F44-B125-9476E557273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464756" y="1767608"/>
            <a:ext cx="610226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4F0B2C-C2C0-2041-8362-9E8B35840B06}"/>
              </a:ext>
            </a:extLst>
          </p:cNvPr>
          <p:cNvSpPr txBox="1"/>
          <p:nvPr/>
        </p:nvSpPr>
        <p:spPr>
          <a:xfrm>
            <a:off x="305114" y="1413665"/>
            <a:ext cx="3159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Add This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770DC5-2D27-AD4E-990B-2978D38AA9B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464756" y="1767608"/>
            <a:ext cx="1627749" cy="232150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F308FE-9A0F-8246-9B56-FD45392FFE24}"/>
              </a:ext>
            </a:extLst>
          </p:cNvPr>
          <p:cNvSpPr txBox="1"/>
          <p:nvPr/>
        </p:nvSpPr>
        <p:spPr>
          <a:xfrm>
            <a:off x="305114" y="3935307"/>
            <a:ext cx="3159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Change This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4F88F2-97CA-A543-8F93-90D7C8B00CAD}"/>
              </a:ext>
            </a:extLst>
          </p:cNvPr>
          <p:cNvCxnSpPr>
            <a:cxnSpLocks/>
          </p:cNvCxnSpPr>
          <p:nvPr/>
        </p:nvCxnSpPr>
        <p:spPr>
          <a:xfrm>
            <a:off x="3542442" y="4319472"/>
            <a:ext cx="2109020" cy="115986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EADF88-50E1-6547-9F1C-F5BF10EBD6EC}"/>
              </a:ext>
            </a:extLst>
          </p:cNvPr>
          <p:cNvCxnSpPr>
            <a:cxnSpLocks/>
          </p:cNvCxnSpPr>
          <p:nvPr/>
        </p:nvCxnSpPr>
        <p:spPr>
          <a:xfrm>
            <a:off x="3617469" y="4343571"/>
            <a:ext cx="2043240" cy="1633912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C3BA708-FEEE-8B45-B778-D6D7E98145B6}"/>
              </a:ext>
            </a:extLst>
          </p:cNvPr>
          <p:cNvSpPr/>
          <p:nvPr/>
        </p:nvSpPr>
        <p:spPr>
          <a:xfrm>
            <a:off x="3187701" y="5444210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124E1E0-D569-FD4E-9E2D-7A439FC7C4B4}"/>
              </a:ext>
            </a:extLst>
          </p:cNvPr>
          <p:cNvSpPr/>
          <p:nvPr/>
        </p:nvSpPr>
        <p:spPr>
          <a:xfrm>
            <a:off x="4047237" y="5584874"/>
            <a:ext cx="231393" cy="6696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50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 – Simplify the Main Loop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2936494" y="2573320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59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93F4-917E-CA40-97F0-ED007E76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the 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1AAA-5077-0B48-A522-9B362F828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Needs Worksheet</a:t>
            </a:r>
          </a:p>
          <a:p>
            <a:pPr lvl="1"/>
            <a:r>
              <a:rPr lang="en-US" dirty="0"/>
              <a:t>DCW – User Story to User Needs</a:t>
            </a:r>
          </a:p>
          <a:p>
            <a:r>
              <a:rPr lang="en-US" dirty="0"/>
              <a:t>8-min</a:t>
            </a:r>
          </a:p>
        </p:txBody>
      </p:sp>
    </p:spTree>
    <p:extLst>
      <p:ext uri="{BB962C8B-B14F-4D97-AF65-F5344CB8AC3E}">
        <p14:creationId xmlns:p14="http://schemas.microsoft.com/office/powerpoint/2010/main" val="115094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15E8-D57C-AE43-912E-21C7F733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Needs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CA5E-3230-0945-9B67-67A2FE389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2925"/>
            <a:ext cx="10515600" cy="3014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Class discussion </a:t>
            </a:r>
          </a:p>
        </p:txBody>
      </p:sp>
    </p:spTree>
    <p:extLst>
      <p:ext uri="{BB962C8B-B14F-4D97-AF65-F5344CB8AC3E}">
        <p14:creationId xmlns:p14="http://schemas.microsoft.com/office/powerpoint/2010/main" val="290301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AAE3-521A-BF40-BBFB-791916D3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6C64-E184-3447-9AE9-3B7DD50CA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7895"/>
            <a:ext cx="10515600" cy="29690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Control?</a:t>
            </a:r>
          </a:p>
        </p:txBody>
      </p:sp>
    </p:spTree>
    <p:extLst>
      <p:ext uri="{BB962C8B-B14F-4D97-AF65-F5344CB8AC3E}">
        <p14:creationId xmlns:p14="http://schemas.microsoft.com/office/powerpoint/2010/main" val="259307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4F1379-959C-A24D-AC5E-AF07B2D3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ARDUINO -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0AE4-8F43-714D-81E9-39D0153F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</a:rPr>
              <a:t>WHAT IS AN IDE?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</a:rPr>
              <a:t>WHY USE AN IDE?</a:t>
            </a:r>
          </a:p>
        </p:txBody>
      </p:sp>
    </p:spTree>
    <p:extLst>
      <p:ext uri="{BB962C8B-B14F-4D97-AF65-F5344CB8AC3E}">
        <p14:creationId xmlns:p14="http://schemas.microsoft.com/office/powerpoint/2010/main" val="277126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9D7F-B8C6-5C4E-AD62-A4E6957D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806C-7A8D-9B4E-9667-2B1F3315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VS-Code</a:t>
            </a:r>
          </a:p>
          <a:p>
            <a:r>
              <a:rPr lang="en-US" dirty="0"/>
              <a:t>Notepad ++</a:t>
            </a:r>
          </a:p>
          <a:p>
            <a:r>
              <a:rPr lang="en-US" dirty="0"/>
              <a:t>Emacs</a:t>
            </a:r>
          </a:p>
          <a:p>
            <a:r>
              <a:rPr lang="en-US" dirty="0"/>
              <a:t>Vim</a:t>
            </a:r>
          </a:p>
          <a:p>
            <a:r>
              <a:rPr lang="en-US" dirty="0"/>
              <a:t>Atom</a:t>
            </a:r>
          </a:p>
        </p:txBody>
      </p:sp>
      <p:pic>
        <p:nvPicPr>
          <p:cNvPr id="1026" name="Picture 2" descr="GitHub - microsoft/vscode: Visual Studio Code">
            <a:extLst>
              <a:ext uri="{FF2B5EF4-FFF2-40B4-BE49-F238E27FC236}">
                <a16:creationId xmlns:a16="http://schemas.microsoft.com/office/drawing/2014/main" id="{2937C626-24A2-D646-A8D3-3C02C0EAC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45" y="1690688"/>
            <a:ext cx="6704009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9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89B2-0ED1-064A-B937-45A1A881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IDE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FD0FB1-85CC-6E4A-9A90-8738B0CDB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226" y="1690688"/>
            <a:ext cx="61725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A7873-4CE1-5242-8889-6101C1DC447E}"/>
              </a:ext>
            </a:extLst>
          </p:cNvPr>
          <p:cNvSpPr txBox="1"/>
          <p:nvPr/>
        </p:nvSpPr>
        <p:spPr>
          <a:xfrm>
            <a:off x="668215" y="2532185"/>
            <a:ext cx="26530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I</a:t>
            </a:r>
            <a:r>
              <a:rPr lang="en-US" sz="3200" dirty="0"/>
              <a:t>ntegrated </a:t>
            </a:r>
          </a:p>
          <a:p>
            <a:r>
              <a:rPr lang="en-US" sz="4800" dirty="0"/>
              <a:t>D</a:t>
            </a:r>
            <a:r>
              <a:rPr lang="en-US" sz="3200" dirty="0"/>
              <a:t>evelopment </a:t>
            </a:r>
          </a:p>
          <a:p>
            <a:r>
              <a:rPr lang="en-US" sz="4800" dirty="0"/>
              <a:t>E</a:t>
            </a:r>
            <a:r>
              <a:rPr lang="en-US" sz="3200" dirty="0"/>
              <a:t>nvironment</a:t>
            </a:r>
          </a:p>
        </p:txBody>
      </p:sp>
    </p:spTree>
    <p:extLst>
      <p:ext uri="{BB962C8B-B14F-4D97-AF65-F5344CB8AC3E}">
        <p14:creationId xmlns:p14="http://schemas.microsoft.com/office/powerpoint/2010/main" val="206129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F84A702702F4EB4B48EE280548CFE" ma:contentTypeVersion="12" ma:contentTypeDescription="Create a new document." ma:contentTypeScope="" ma:versionID="18c51f140931980b554d7e0106658ae2">
  <xsd:schema xmlns:xsd="http://www.w3.org/2001/XMLSchema" xmlns:xs="http://www.w3.org/2001/XMLSchema" xmlns:p="http://schemas.microsoft.com/office/2006/metadata/properties" xmlns:ns2="01b0f637-917a-42ca-929f-3d4d619c5162" xmlns:ns3="411610a0-c011-41d1-8696-e839b63ee08a" targetNamespace="http://schemas.microsoft.com/office/2006/metadata/properties" ma:root="true" ma:fieldsID="ff1daea9ff383c72f8f93b354f8f168c" ns2:_="" ns3:_="">
    <xsd:import namespace="01b0f637-917a-42ca-929f-3d4d619c5162"/>
    <xsd:import namespace="411610a0-c011-41d1-8696-e839b63ee0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b0f637-917a-42ca-929f-3d4d619c51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610a0-c011-41d1-8696-e839b63ee08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8B9906-0A5E-402A-A2DC-DB5DAAA5BFC6}"/>
</file>

<file path=customXml/itemProps2.xml><?xml version="1.0" encoding="utf-8"?>
<ds:datastoreItem xmlns:ds="http://schemas.openxmlformats.org/officeDocument/2006/customXml" ds:itemID="{EDD045AE-67D4-4D50-9D24-4F3EF5144950}"/>
</file>

<file path=customXml/itemProps3.xml><?xml version="1.0" encoding="utf-8"?>
<ds:datastoreItem xmlns:ds="http://schemas.openxmlformats.org/officeDocument/2006/customXml" ds:itemID="{CFB604F2-4656-4C40-8491-75527E5212A8}"/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502</Words>
  <Application>Microsoft Macintosh PowerPoint</Application>
  <PresentationFormat>Widescreen</PresentationFormat>
  <Paragraphs>125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ARDUINO</vt:lpstr>
      <vt:lpstr>Teams</vt:lpstr>
      <vt:lpstr>Zoom</vt:lpstr>
      <vt:lpstr>Introduce the  Challenge</vt:lpstr>
      <vt:lpstr>User Needs </vt:lpstr>
      <vt:lpstr>Micropump</vt:lpstr>
      <vt:lpstr>ARDUINO - IDE</vt:lpstr>
      <vt:lpstr>IDE ALTERNATIVES</vt:lpstr>
      <vt:lpstr>ARDUINO IDE</vt:lpstr>
      <vt:lpstr>ARDUINO IDE</vt:lpstr>
      <vt:lpstr>ARDUINO IDE</vt:lpstr>
      <vt:lpstr>ARDUINO IDE</vt:lpstr>
      <vt:lpstr>Compile?</vt:lpstr>
      <vt:lpstr>Bootloader</vt:lpstr>
      <vt:lpstr>Pinout</vt:lpstr>
      <vt:lpstr>Activity 1 – Anatomy of the Board</vt:lpstr>
      <vt:lpstr>Arduino Programming ≠ Script Kiddie</vt:lpstr>
      <vt:lpstr>Flowchart Pseudocode</vt:lpstr>
      <vt:lpstr>Program Flowchart</vt:lpstr>
      <vt:lpstr>Comments</vt:lpstr>
      <vt:lpstr>Header Comment</vt:lpstr>
      <vt:lpstr>Comments</vt:lpstr>
      <vt:lpstr>pinMode</vt:lpstr>
      <vt:lpstr>Activity 2 – Blink</vt:lpstr>
      <vt:lpstr>Pin Definitions</vt:lpstr>
      <vt:lpstr>Debugging</vt:lpstr>
      <vt:lpstr>Print Statements</vt:lpstr>
      <vt:lpstr>Testing</vt:lpstr>
      <vt:lpstr>Current Program Flowchart</vt:lpstr>
      <vt:lpstr>Main Loop – Functional Programming</vt:lpstr>
      <vt:lpstr>Activity 3 – Simplify the Main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Lammers, Steven</dc:creator>
  <cp:lastModifiedBy>Lammers, Steven</cp:lastModifiedBy>
  <cp:revision>1</cp:revision>
  <cp:lastPrinted>2020-03-10T15:20:58Z</cp:lastPrinted>
  <dcterms:created xsi:type="dcterms:W3CDTF">2020-02-27T14:24:00Z</dcterms:created>
  <dcterms:modified xsi:type="dcterms:W3CDTF">2020-03-12T13:40:15Z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0x010100E9BF84A702702F4EB4B48EE280548CFE</vt:lpwstr>
  </property>
</Properties>
</file>