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93" r:id="rId5"/>
    <p:sldId id="310" r:id="rId6"/>
    <p:sldId id="323" r:id="rId7"/>
    <p:sldId id="256" r:id="rId8"/>
    <p:sldId id="332" r:id="rId9"/>
    <p:sldId id="324" r:id="rId10"/>
    <p:sldId id="25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27"/>
    <p:restoredTop sz="94676"/>
  </p:normalViewPr>
  <p:slideViewPr>
    <p:cSldViewPr snapToGrid="0" snapToObjects="1">
      <p:cViewPr varScale="1">
        <p:scale>
          <a:sx n="124" d="100"/>
          <a:sy n="124" d="100"/>
        </p:scale>
        <p:origin x="1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6626A-A620-CC42-B737-EC0CFCB6E874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D1EDA-409E-F445-9024-CABEBCD47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2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FF01-79F5-5E4F-887E-12C498FBC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2D2AA-84DF-BA43-A7A7-FF9CA2499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FB94-031C-DF44-A9C5-4331D91F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3B732-E986-5142-887F-9F6ADFD7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277C-5442-0A4A-BE74-A345C125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0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133B-5594-7C42-9161-6FD2711D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6E626-42E5-8F4A-922B-151954706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36BDC-FA33-C743-893B-252D7513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2880B-12F6-FE43-A82A-5F619019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6363D-3674-F647-A220-7C553E44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B6421-9485-AD48-8DDC-94EE806B6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0582F-D455-1848-A3A4-1AC86E0ED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52EF-3132-E248-B0F6-D10DD010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0A368-23DA-784B-947B-A86E472F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09141-6E88-6641-89AF-2323E265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7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686A-C3A8-2F44-95C4-B82BEE0D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46F3D-11B3-F54C-99C1-1B44A8249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62CE-C2C8-B343-A660-6ED5287A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4BF54-46AF-6A43-9F2D-DE38ED57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751ED-6989-4B4C-9CCE-2BB8E2E6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1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15B6-F678-8E49-993C-4F1E26F9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9764C-6058-D94A-93E7-F489A9906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E76C3-7A59-E543-BC66-7066EB7A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AFB7B-9E3F-4D44-AE9B-003312EB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9C767-BF7F-1E44-B19D-A159ED3A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C07B-933E-814E-982F-5B095769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86DC-B99F-3C4C-B22B-06C9CE1E0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AFDFE-54F8-D141-940F-195421B93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AAEDB-7FF3-ED45-A7F4-8007882D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B7BCC-BDF0-3645-8430-58B7E638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3C6D7-FE11-A24B-AC09-8E815AB8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9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8480-0612-2D47-A8F0-93777A72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818B0-FFE6-D14F-99BF-9298A2C94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B0F26-CFF9-DE42-8E10-4B0E8362F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DE6D8-5ACE-8C43-BD74-14C694ED8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04317-F31F-CD4E-B962-7DAD161FA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E1277-A820-6441-A600-31B2D5E3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C7A34-97A8-9140-B308-233CC57E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A7AC4-0DCA-F849-BB2A-1CDF1EFE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8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1DF7-209C-1545-B626-42E575BA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215E6-D907-0348-A4D8-D3E52B25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CE3F2-F3FD-6444-AD39-40F1633F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F06E4-0E10-684B-8975-7D8A18F4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3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CF163-55B9-6447-926B-8485C35D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0EEC0-B3FE-724F-A7FA-FBB22418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049BB-5BC6-904C-8BD8-5E21CAE6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2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D6CD-6D27-CF49-94EF-B3167779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74A8-B91A-EE4B-9EDB-B32A3F524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F9459-2223-F349-A36C-A56406CE9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E252F-DE3F-F948-933E-4CD0D8EC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01C22-700D-9047-AB77-E0CFC873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82528-C311-8044-9FE7-5D3E0FD7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5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DB48-7571-5E44-AC0D-CFD6D016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EEC1C-46CA-7245-97A0-21468A7E2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CAD9C-AB96-FA4B-A857-8E79B7969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33A2E-F143-294B-B5AC-2B778A40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7C101-A69B-4347-9DB8-B46B0ABE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5AD2C-87BA-C54A-BD88-AA7CC968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1F939-39CB-C547-A2B2-E82B4117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F1669-644C-CE43-AEAD-D638B2E3D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F6E33-6DAD-A142-AFA1-EF4DF4F7E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5D425-ABBC-1E44-B3CA-2119C2FE7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D9F85-F738-474E-9411-4D8117875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6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D6A4F-33D7-5E40-B085-23017E5F6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ARDUINO – Day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E9732-B777-8B4A-93D1-885310A7D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800">
                <a:solidFill>
                  <a:schemeClr val="bg1"/>
                </a:solidFill>
              </a:rPr>
              <a:t>BIOE 3090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Meet Gilbert300, the 3D Printed Arduino-Based Hexapod | 3DPrint.com | The Voice of 3D Printing ...">
            <a:extLst>
              <a:ext uri="{FF2B5EF4-FFF2-40B4-BE49-F238E27FC236}">
                <a16:creationId xmlns:a16="http://schemas.microsoft.com/office/drawing/2014/main" id="{74BD46B9-3ECE-5C4B-8829-E5A5A9955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822973"/>
            <a:ext cx="4047843" cy="384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72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2102-F806-A145-8598-5B821ADA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27727-22B7-0640-840D-41CBEFF95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9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E8F5-6AB6-4646-8799-BA782DE1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Design -  DCW User Story to User Needs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77BB0-59FE-F443-B29E-818C69E82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Translate User Story into User Needs</a:t>
            </a:r>
          </a:p>
          <a:p>
            <a:r>
              <a:rPr lang="en-US" dirty="0"/>
              <a:t>Translate User Needs into Requirements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C19A85B-439E-E14E-B8FA-D6F8A130047E}"/>
              </a:ext>
            </a:extLst>
          </p:cNvPr>
          <p:cNvSpPr/>
          <p:nvPr/>
        </p:nvSpPr>
        <p:spPr>
          <a:xfrm>
            <a:off x="-21336" y="2129254"/>
            <a:ext cx="859536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CD82C-6A0C-A848-B601-53A2E41709E0}"/>
              </a:ext>
            </a:extLst>
          </p:cNvPr>
          <p:cNvSpPr txBox="1"/>
          <p:nvPr/>
        </p:nvSpPr>
        <p:spPr>
          <a:xfrm>
            <a:off x="4209143" y="3678128"/>
            <a:ext cx="3561552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This can be tricky!</a:t>
            </a:r>
          </a:p>
        </p:txBody>
      </p:sp>
    </p:spTree>
    <p:extLst>
      <p:ext uri="{BB962C8B-B14F-4D97-AF65-F5344CB8AC3E}">
        <p14:creationId xmlns:p14="http://schemas.microsoft.com/office/powerpoint/2010/main" val="287461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90D7BA-7237-2E40-8DF2-5AA85F00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6B372D-25CB-184A-8D1F-3EFBCE530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Requirements need to:</a:t>
            </a:r>
          </a:p>
          <a:p>
            <a:r>
              <a:rPr lang="en-US" dirty="0"/>
              <a:t>Specify a single, unique feature</a:t>
            </a:r>
          </a:p>
          <a:p>
            <a:r>
              <a:rPr lang="en-US" dirty="0"/>
              <a:t>Written using appropriate auxiliary verbs and language</a:t>
            </a:r>
          </a:p>
          <a:p>
            <a:r>
              <a:rPr lang="en-US" dirty="0"/>
              <a:t>Testable with corresponding </a:t>
            </a:r>
            <a:r>
              <a:rPr lang="en-US" b="1" u="sng" dirty="0"/>
              <a:t>verification</a:t>
            </a:r>
            <a:r>
              <a:rPr lang="en-US" dirty="0"/>
              <a:t> test</a:t>
            </a:r>
          </a:p>
          <a:p>
            <a:pPr lvl="0"/>
            <a:r>
              <a:rPr lang="en-US" dirty="0"/>
              <a:t>Testable with a binary pass/fail condition</a:t>
            </a:r>
          </a:p>
          <a:p>
            <a:pPr lvl="0"/>
            <a:r>
              <a:rPr lang="en-US" dirty="0"/>
              <a:t>Should not include / define a solution </a:t>
            </a:r>
          </a:p>
          <a:p>
            <a:endParaRPr lang="en-US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2F4D838-1504-8E4F-B1BB-AD44C94C9C06}"/>
              </a:ext>
            </a:extLst>
          </p:cNvPr>
          <p:cNvSpPr/>
          <p:nvPr/>
        </p:nvSpPr>
        <p:spPr>
          <a:xfrm>
            <a:off x="-21336" y="4117711"/>
            <a:ext cx="859536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2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04C3-CA6A-0840-8FF0-6C70679F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with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DB73B-09C1-E642-B9A1-343E79E16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The cost / budget shall not exceed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The bioreactor shall notify the user via LED…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The bioreactor shall have transducers that measure internal pressure.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system shall monitor the pressure of the atmosphere within the bioreactor in MPa.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system shall transduce a signal from the force applied to the sample by a cyclic piston.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34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E8F5-6AB6-4646-8799-BA782DE1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77BB0-59FE-F443-B29E-818C69E82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Translate User Story into User Needs</a:t>
            </a:r>
          </a:p>
          <a:p>
            <a:r>
              <a:rPr lang="en-US" dirty="0"/>
              <a:t>Translate User Needs into Requirements</a:t>
            </a:r>
          </a:p>
          <a:p>
            <a:r>
              <a:rPr lang="en-US" dirty="0"/>
              <a:t>Build Design Output matrix based on Requirements</a:t>
            </a:r>
          </a:p>
          <a:p>
            <a:r>
              <a:rPr lang="en-US" dirty="0"/>
              <a:t>Verification Matrix</a:t>
            </a:r>
          </a:p>
          <a:p>
            <a:r>
              <a:rPr lang="en-US" dirty="0"/>
              <a:t>Validation Matrix</a:t>
            </a:r>
          </a:p>
        </p:txBody>
      </p:sp>
    </p:spTree>
    <p:extLst>
      <p:ext uri="{BB962C8B-B14F-4D97-AF65-F5344CB8AC3E}">
        <p14:creationId xmlns:p14="http://schemas.microsoft.com/office/powerpoint/2010/main" val="370707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0447DC-147E-324C-9852-FF2A19B3D8D5}"/>
              </a:ext>
            </a:extLst>
          </p:cNvPr>
          <p:cNvSpPr txBox="1"/>
          <p:nvPr/>
        </p:nvSpPr>
        <p:spPr>
          <a:xfrm>
            <a:off x="933855" y="1167318"/>
            <a:ext cx="312059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Verification</a:t>
            </a:r>
          </a:p>
          <a:p>
            <a:endParaRPr lang="en-US" sz="4800" b="1" dirty="0"/>
          </a:p>
          <a:p>
            <a:endParaRPr lang="en-US" sz="4800" b="1" dirty="0"/>
          </a:p>
          <a:p>
            <a:endParaRPr lang="en-US" sz="4800" b="1" dirty="0"/>
          </a:p>
          <a:p>
            <a:r>
              <a:rPr lang="en-US" sz="4800" b="1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75983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0447DC-147E-324C-9852-FF2A19B3D8D5}"/>
              </a:ext>
            </a:extLst>
          </p:cNvPr>
          <p:cNvSpPr txBox="1"/>
          <p:nvPr/>
        </p:nvSpPr>
        <p:spPr>
          <a:xfrm>
            <a:off x="953312" y="836578"/>
            <a:ext cx="101167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Verification </a:t>
            </a:r>
            <a:r>
              <a:rPr lang="en-US" sz="3200" dirty="0"/>
              <a:t>- The evaluation of whether or not a product, service, or system </a:t>
            </a:r>
            <a:r>
              <a:rPr lang="en-US" sz="3200" u="sng" dirty="0"/>
              <a:t>complies with a regulation, requirement, specification</a:t>
            </a:r>
            <a:r>
              <a:rPr lang="en-US" sz="3200" dirty="0"/>
              <a:t>, or imposed condition. It is often an internal process.</a:t>
            </a:r>
          </a:p>
          <a:p>
            <a:endParaRPr lang="en-US" sz="4800" b="1" dirty="0"/>
          </a:p>
          <a:p>
            <a:r>
              <a:rPr lang="en-US" sz="4800" b="1" dirty="0"/>
              <a:t>Validation </a:t>
            </a:r>
            <a:r>
              <a:rPr lang="en-US" sz="3200" dirty="0"/>
              <a:t>- The assurance that a product, service, or system </a:t>
            </a:r>
            <a:r>
              <a:rPr lang="en-US" sz="3200" u="sng" dirty="0"/>
              <a:t>meets the needs of the customer </a:t>
            </a:r>
            <a:r>
              <a:rPr lang="en-US" sz="3200" dirty="0"/>
              <a:t>and other identified stakeholders. It often involves acceptance and suitability with external customers.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2D2850-273D-CE43-BBEA-34E9DA2124E2}"/>
              </a:ext>
            </a:extLst>
          </p:cNvPr>
          <p:cNvSpPr txBox="1"/>
          <p:nvPr/>
        </p:nvSpPr>
        <p:spPr>
          <a:xfrm>
            <a:off x="6599507" y="6488668"/>
            <a:ext cx="559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en.wikipedia.org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/wiki/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Verification_and_validation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4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F84A702702F4EB4B48EE280548CFE" ma:contentTypeVersion="12" ma:contentTypeDescription="Create a new document." ma:contentTypeScope="" ma:versionID="18c51f140931980b554d7e0106658ae2">
  <xsd:schema xmlns:xsd="http://www.w3.org/2001/XMLSchema" xmlns:xs="http://www.w3.org/2001/XMLSchema" xmlns:p="http://schemas.microsoft.com/office/2006/metadata/properties" xmlns:ns2="01b0f637-917a-42ca-929f-3d4d619c5162" xmlns:ns3="411610a0-c011-41d1-8696-e839b63ee08a" targetNamespace="http://schemas.microsoft.com/office/2006/metadata/properties" ma:root="true" ma:fieldsID="ff1daea9ff383c72f8f93b354f8f168c" ns2:_="" ns3:_="">
    <xsd:import namespace="01b0f637-917a-42ca-929f-3d4d619c5162"/>
    <xsd:import namespace="411610a0-c011-41d1-8696-e839b63ee0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b0f637-917a-42ca-929f-3d4d619c51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1610a0-c011-41d1-8696-e839b63ee08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4D273F-84FD-40E2-9EB1-9064D844FA31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411610a0-c011-41d1-8696-e839b63ee08a"/>
    <ds:schemaRef ds:uri="01b0f637-917a-42ca-929f-3d4d619c5162"/>
  </ds:schemaRefs>
</ds:datastoreItem>
</file>

<file path=customXml/itemProps2.xml><?xml version="1.0" encoding="utf-8"?>
<ds:datastoreItem xmlns:ds="http://schemas.openxmlformats.org/officeDocument/2006/customXml" ds:itemID="{84C18FA2-6C6C-4CC2-804C-388949EC56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B0DD26-D3CF-4634-9158-D8C10C6A16D2}"/>
</file>

<file path=docProps/app.xml><?xml version="1.0" encoding="utf-8"?>
<Properties xmlns="http://schemas.openxmlformats.org/officeDocument/2006/extended-properties" xmlns:vt="http://schemas.openxmlformats.org/officeDocument/2006/docPropsVTypes">
  <TotalTime>6150</TotalTime>
  <Words>242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ARDUINO – Day 5</vt:lpstr>
      <vt:lpstr>Project Pump</vt:lpstr>
      <vt:lpstr>In-Class Design -  DCW User Story to User Needs </vt:lpstr>
      <vt:lpstr>Writing Requirements</vt:lpstr>
      <vt:lpstr>Requirements with Problems</vt:lpstr>
      <vt:lpstr>In-Class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– Day3</dc:title>
  <dc:creator>Lammers, Steven</dc:creator>
  <cp:lastModifiedBy>Lammers, Steven</cp:lastModifiedBy>
  <cp:revision>20</cp:revision>
  <dcterms:created xsi:type="dcterms:W3CDTF">2020-02-27T16:41:26Z</dcterms:created>
  <dcterms:modified xsi:type="dcterms:W3CDTF">2021-03-16T13:36:59Z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0x010100E9BF84A702702F4EB4B48EE280548CFE</vt:lpwstr>
  </property>
</Properties>
</file>