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93" r:id="rId5"/>
    <p:sldId id="287" r:id="rId6"/>
    <p:sldId id="272" r:id="rId7"/>
    <p:sldId id="278" r:id="rId8"/>
    <p:sldId id="279" r:id="rId9"/>
    <p:sldId id="273" r:id="rId10"/>
    <p:sldId id="280" r:id="rId11"/>
    <p:sldId id="281" r:id="rId12"/>
    <p:sldId id="288" r:id="rId13"/>
    <p:sldId id="282" r:id="rId14"/>
    <p:sldId id="283" r:id="rId15"/>
    <p:sldId id="324" r:id="rId16"/>
    <p:sldId id="294" r:id="rId17"/>
    <p:sldId id="295" r:id="rId18"/>
    <p:sldId id="296" r:id="rId19"/>
    <p:sldId id="310" r:id="rId20"/>
    <p:sldId id="306" r:id="rId21"/>
    <p:sldId id="311" r:id="rId22"/>
    <p:sldId id="323" r:id="rId23"/>
    <p:sldId id="256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089D6-C4BD-4F39-8FB4-288006257422}" v="3" dt="2021-03-10T23:45:0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5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0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mers, Steven" userId="5af53ae1-cd15-4159-8cf7-6bc75bd8311d" providerId="ADAL" clId="{281F3BCE-3D39-9F4A-B18F-1B667496074B}"/>
    <pc:docChg chg="sldOrd">
      <pc:chgData name="Lammers, Steven" userId="5af53ae1-cd15-4159-8cf7-6bc75bd8311d" providerId="ADAL" clId="{281F3BCE-3D39-9F4A-B18F-1B667496074B}" dt="2021-03-11T14:57:14.064" v="1" actId="20578"/>
      <pc:docMkLst>
        <pc:docMk/>
      </pc:docMkLst>
      <pc:sldChg chg="ord">
        <pc:chgData name="Lammers, Steven" userId="5af53ae1-cd15-4159-8cf7-6bc75bd8311d" providerId="ADAL" clId="{281F3BCE-3D39-9F4A-B18F-1B667496074B}" dt="2021-03-11T14:57:14.064" v="1" actId="20578"/>
        <pc:sldMkLst>
          <pc:docMk/>
          <pc:sldMk cId="3878503695" sldId="273"/>
        </pc:sldMkLst>
      </pc:sldChg>
    </pc:docChg>
  </pc:docChgLst>
  <pc:docChgLst>
    <pc:chgData name="Lammers, Steven" userId="5af53ae1-cd15-4159-8cf7-6bc75bd8311d" providerId="ADAL" clId="{563565B8-CA41-5241-A91B-FBB12A2C97EB}"/>
    <pc:docChg chg="custSel addSld delSld modSld sldOrd">
      <pc:chgData name="Lammers, Steven" userId="5af53ae1-cd15-4159-8cf7-6bc75bd8311d" providerId="ADAL" clId="{563565B8-CA41-5241-A91B-FBB12A2C97EB}" dt="2020-03-13T13:58:00.654" v="657" actId="2696"/>
      <pc:docMkLst>
        <pc:docMk/>
      </pc:docMkLst>
      <pc:sldChg chg="addSp modSp add ord">
        <pc:chgData name="Lammers, Steven" userId="5af53ae1-cd15-4159-8cf7-6bc75bd8311d" providerId="ADAL" clId="{563565B8-CA41-5241-A91B-FBB12A2C97EB}" dt="2020-03-09T23:19:42.483" v="319"/>
        <pc:sldMkLst>
          <pc:docMk/>
          <pc:sldMk cId="2902646527" sldId="256"/>
        </pc:sldMkLst>
        <pc:spChg chg="add mod">
          <ac:chgData name="Lammers, Steven" userId="5af53ae1-cd15-4159-8cf7-6bc75bd8311d" providerId="ADAL" clId="{563565B8-CA41-5241-A91B-FBB12A2C97EB}" dt="2020-03-09T18:30:05.165" v="308" actId="1076"/>
          <ac:spMkLst>
            <pc:docMk/>
            <pc:sldMk cId="2902646527" sldId="256"/>
            <ac:spMk id="6" creationId="{72F4D838-1504-8E4F-B1BB-AD44C94C9C06}"/>
          </ac:spMkLst>
        </pc:spChg>
      </pc:sldChg>
      <pc:sldChg chg="add del">
        <pc:chgData name="Lammers, Steven" userId="5af53ae1-cd15-4159-8cf7-6bc75bd8311d" providerId="ADAL" clId="{563565B8-CA41-5241-A91B-FBB12A2C97EB}" dt="2020-03-09T23:19:47.554" v="320" actId="2696"/>
        <pc:sldMkLst>
          <pc:docMk/>
          <pc:sldMk cId="3557716694" sldId="257"/>
        </pc:sldMkLst>
      </pc:sldChg>
      <pc:sldChg chg="add del">
        <pc:chgData name="Lammers, Steven" userId="5af53ae1-cd15-4159-8cf7-6bc75bd8311d" providerId="ADAL" clId="{563565B8-CA41-5241-A91B-FBB12A2C97EB}" dt="2020-03-09T23:19:47.566" v="321" actId="2696"/>
        <pc:sldMkLst>
          <pc:docMk/>
          <pc:sldMk cId="1919675794" sldId="258"/>
        </pc:sldMkLst>
      </pc:sldChg>
      <pc:sldChg chg="del">
        <pc:chgData name="Lammers, Steven" userId="5af53ae1-cd15-4159-8cf7-6bc75bd8311d" providerId="ADAL" clId="{563565B8-CA41-5241-A91B-FBB12A2C97EB}" dt="2020-03-13T13:58:00.565" v="647" actId="2696"/>
        <pc:sldMkLst>
          <pc:docMk/>
          <pc:sldMk cId="1622247058" sldId="264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1165731554" sldId="272"/>
        </pc:sldMkLst>
      </pc:sldChg>
      <pc:sldChg chg="addSp modSp add">
        <pc:chgData name="Lammers, Steven" userId="5af53ae1-cd15-4159-8cf7-6bc75bd8311d" providerId="ADAL" clId="{563565B8-CA41-5241-A91B-FBB12A2C97EB}" dt="2020-03-12T14:29:15.524" v="635" actId="1076"/>
        <pc:sldMkLst>
          <pc:docMk/>
          <pc:sldMk cId="3878503695" sldId="273"/>
        </pc:sldMkLst>
        <pc:spChg chg="add mod">
          <ac:chgData name="Lammers, Steven" userId="5af53ae1-cd15-4159-8cf7-6bc75bd8311d" providerId="ADAL" clId="{563565B8-CA41-5241-A91B-FBB12A2C97EB}" dt="2020-03-12T14:29:15.524" v="635" actId="1076"/>
          <ac:spMkLst>
            <pc:docMk/>
            <pc:sldMk cId="3878503695" sldId="273"/>
            <ac:spMk id="3" creationId="{C61847CD-D954-6D46-B70F-49F1E364CD33}"/>
          </ac:spMkLst>
        </pc:spChg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4206117055" sldId="278"/>
        </pc:sldMkLst>
      </pc:sldChg>
      <pc:sldChg chg="addSp delSp modSp add">
        <pc:chgData name="Lammers, Steven" userId="5af53ae1-cd15-4159-8cf7-6bc75bd8311d" providerId="ADAL" clId="{563565B8-CA41-5241-A91B-FBB12A2C97EB}" dt="2020-03-12T13:47:24.501" v="404" actId="1076"/>
        <pc:sldMkLst>
          <pc:docMk/>
          <pc:sldMk cId="2934418793" sldId="279"/>
        </pc:sldMkLst>
        <pc:spChg chg="mod">
          <ac:chgData name="Lammers, Steven" userId="5af53ae1-cd15-4159-8cf7-6bc75bd8311d" providerId="ADAL" clId="{563565B8-CA41-5241-A91B-FBB12A2C97EB}" dt="2020-03-12T13:46:47.354" v="397" actId="1076"/>
          <ac:spMkLst>
            <pc:docMk/>
            <pc:sldMk cId="2934418793" sldId="279"/>
            <ac:spMk id="3" creationId="{13F6B918-FCBC-B64D-ACD8-D7DC22B6B79B}"/>
          </ac:spMkLst>
        </pc:spChg>
        <pc:spChg chg="mod">
          <ac:chgData name="Lammers, Steven" userId="5af53ae1-cd15-4159-8cf7-6bc75bd8311d" providerId="ADAL" clId="{563565B8-CA41-5241-A91B-FBB12A2C97EB}" dt="2020-03-12T13:47:24.501" v="404" actId="1076"/>
          <ac:spMkLst>
            <pc:docMk/>
            <pc:sldMk cId="2934418793" sldId="279"/>
            <ac:spMk id="4" creationId="{E1B5CEEC-1BFA-7342-B9A1-3343B50DCDE8}"/>
          </ac:spMkLst>
        </pc:spChg>
        <pc:spChg chg="del">
          <ac:chgData name="Lammers, Steven" userId="5af53ae1-cd15-4159-8cf7-6bc75bd8311d" providerId="ADAL" clId="{563565B8-CA41-5241-A91B-FBB12A2C97EB}" dt="2020-03-12T13:47:02.787" v="399" actId="478"/>
          <ac:spMkLst>
            <pc:docMk/>
            <pc:sldMk cId="2934418793" sldId="279"/>
            <ac:spMk id="6" creationId="{B02D496D-E482-BF4D-A239-5313E61AFBFF}"/>
          </ac:spMkLst>
        </pc:spChg>
        <pc:picChg chg="add mod">
          <ac:chgData name="Lammers, Steven" userId="5af53ae1-cd15-4159-8cf7-6bc75bd8311d" providerId="ADAL" clId="{563565B8-CA41-5241-A91B-FBB12A2C97EB}" dt="2020-03-12T13:47:11.023" v="403" actId="14100"/>
          <ac:picMkLst>
            <pc:docMk/>
            <pc:sldMk cId="2934418793" sldId="279"/>
            <ac:picMk id="1026" creationId="{EEEF337B-8195-584A-A8FB-BDDC4F00F6F2}"/>
          </ac:picMkLst>
        </pc:picChg>
        <pc:picChg chg="mod">
          <ac:chgData name="Lammers, Steven" userId="5af53ae1-cd15-4159-8cf7-6bc75bd8311d" providerId="ADAL" clId="{563565B8-CA41-5241-A91B-FBB12A2C97EB}" dt="2020-03-12T13:47:06.913" v="401" actId="1076"/>
          <ac:picMkLst>
            <pc:docMk/>
            <pc:sldMk cId="2934418793" sldId="279"/>
            <ac:picMk id="13314" creationId="{D521E3CD-CC65-F842-8F40-532601EF4140}"/>
          </ac:picMkLst>
        </pc:picChg>
        <pc:cxnChg chg="del mod">
          <ac:chgData name="Lammers, Steven" userId="5af53ae1-cd15-4159-8cf7-6bc75bd8311d" providerId="ADAL" clId="{563565B8-CA41-5241-A91B-FBB12A2C97EB}" dt="2020-03-12T13:47:04.036" v="400" actId="478"/>
          <ac:cxnSpMkLst>
            <pc:docMk/>
            <pc:sldMk cId="2934418793" sldId="279"/>
            <ac:cxnSpMk id="5" creationId="{94345AB0-E810-E34E-BD45-860E6914385C}"/>
          </ac:cxnSpMkLst>
        </pc:cxnChg>
      </pc:sldChg>
      <pc:sldChg chg="add setBg">
        <pc:chgData name="Lammers, Steven" userId="5af53ae1-cd15-4159-8cf7-6bc75bd8311d" providerId="ADAL" clId="{563565B8-CA41-5241-A91B-FBB12A2C97EB}" dt="2020-03-12T13:40:09.717" v="381"/>
        <pc:sldMkLst>
          <pc:docMk/>
          <pc:sldMk cId="3880532336" sldId="280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1938401655" sldId="281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232616764" sldId="282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51953671" sldId="283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3559957436" sldId="288"/>
        </pc:sldMkLst>
      </pc:sldChg>
      <pc:sldChg chg="del">
        <pc:chgData name="Lammers, Steven" userId="5af53ae1-cd15-4159-8cf7-6bc75bd8311d" providerId="ADAL" clId="{563565B8-CA41-5241-A91B-FBB12A2C97EB}" dt="2020-03-13T13:58:00.601" v="650" actId="2696"/>
        <pc:sldMkLst>
          <pc:docMk/>
          <pc:sldMk cId="32307627" sldId="290"/>
        </pc:sldMkLst>
      </pc:sldChg>
      <pc:sldChg chg="addSp delSp modSp del">
        <pc:chgData name="Lammers, Steven" userId="5af53ae1-cd15-4159-8cf7-6bc75bd8311d" providerId="ADAL" clId="{563565B8-CA41-5241-A91B-FBB12A2C97EB}" dt="2020-03-13T13:58:00.574" v="648" actId="2696"/>
        <pc:sldMkLst>
          <pc:docMk/>
          <pc:sldMk cId="1630223108" sldId="297"/>
        </pc:sldMkLst>
        <pc:picChg chg="add del mod">
          <ac:chgData name="Lammers, Steven" userId="5af53ae1-cd15-4159-8cf7-6bc75bd8311d" providerId="ADAL" clId="{563565B8-CA41-5241-A91B-FBB12A2C97EB}" dt="2020-03-12T14:32:12.370" v="641" actId="478"/>
          <ac:picMkLst>
            <pc:docMk/>
            <pc:sldMk cId="1630223108" sldId="297"/>
            <ac:picMk id="3" creationId="{4E50B25E-2FC7-1548-8177-182013B3C1B4}"/>
          </ac:picMkLst>
        </pc:picChg>
        <pc:picChg chg="add mod">
          <ac:chgData name="Lammers, Steven" userId="5af53ae1-cd15-4159-8cf7-6bc75bd8311d" providerId="ADAL" clId="{563565B8-CA41-5241-A91B-FBB12A2C97EB}" dt="2020-03-12T14:32:31.122" v="646" actId="1076"/>
          <ac:picMkLst>
            <pc:docMk/>
            <pc:sldMk cId="1630223108" sldId="297"/>
            <ac:picMk id="5" creationId="{A329C1C3-C2E8-DE47-8A06-781C75E2AFDC}"/>
          </ac:picMkLst>
        </pc:picChg>
        <pc:picChg chg="mod">
          <ac:chgData name="Lammers, Steven" userId="5af53ae1-cd15-4159-8cf7-6bc75bd8311d" providerId="ADAL" clId="{563565B8-CA41-5241-A91B-FBB12A2C97EB}" dt="2020-03-12T14:31:48.930" v="637" actId="1076"/>
          <ac:picMkLst>
            <pc:docMk/>
            <pc:sldMk cId="1630223108" sldId="297"/>
            <ac:picMk id="1026" creationId="{5A9F2D7E-FE82-2546-931B-9B6FC8CFA73C}"/>
          </ac:picMkLst>
        </pc:picChg>
      </pc:sldChg>
      <pc:sldChg chg="del">
        <pc:chgData name="Lammers, Steven" userId="5af53ae1-cd15-4159-8cf7-6bc75bd8311d" providerId="ADAL" clId="{563565B8-CA41-5241-A91B-FBB12A2C97EB}" dt="2020-03-13T13:58:00.634" v="654" actId="2696"/>
        <pc:sldMkLst>
          <pc:docMk/>
          <pc:sldMk cId="346495678" sldId="298"/>
        </pc:sldMkLst>
      </pc:sldChg>
      <pc:sldChg chg="del">
        <pc:chgData name="Lammers, Steven" userId="5af53ae1-cd15-4159-8cf7-6bc75bd8311d" providerId="ADAL" clId="{563565B8-CA41-5241-A91B-FBB12A2C97EB}" dt="2020-03-13T13:58:00.584" v="649" actId="2696"/>
        <pc:sldMkLst>
          <pc:docMk/>
          <pc:sldMk cId="4142640429" sldId="299"/>
        </pc:sldMkLst>
      </pc:sldChg>
      <pc:sldChg chg="del">
        <pc:chgData name="Lammers, Steven" userId="5af53ae1-cd15-4159-8cf7-6bc75bd8311d" providerId="ADAL" clId="{563565B8-CA41-5241-A91B-FBB12A2C97EB}" dt="2020-03-13T13:58:00.642" v="655" actId="2696"/>
        <pc:sldMkLst>
          <pc:docMk/>
          <pc:sldMk cId="452566263" sldId="302"/>
        </pc:sldMkLst>
      </pc:sldChg>
      <pc:sldChg chg="del">
        <pc:chgData name="Lammers, Steven" userId="5af53ae1-cd15-4159-8cf7-6bc75bd8311d" providerId="ADAL" clId="{563565B8-CA41-5241-A91B-FBB12A2C97EB}" dt="2020-03-13T13:58:00.648" v="656" actId="2696"/>
        <pc:sldMkLst>
          <pc:docMk/>
          <pc:sldMk cId="2493156609" sldId="308"/>
        </pc:sldMkLst>
      </pc:sldChg>
      <pc:sldChg chg="del">
        <pc:chgData name="Lammers, Steven" userId="5af53ae1-cd15-4159-8cf7-6bc75bd8311d" providerId="ADAL" clId="{563565B8-CA41-5241-A91B-FBB12A2C97EB}" dt="2020-03-13T13:58:00.623" v="652" actId="2696"/>
        <pc:sldMkLst>
          <pc:docMk/>
          <pc:sldMk cId="2914704493" sldId="312"/>
        </pc:sldMkLst>
      </pc:sldChg>
      <pc:sldChg chg="del">
        <pc:chgData name="Lammers, Steven" userId="5af53ae1-cd15-4159-8cf7-6bc75bd8311d" providerId="ADAL" clId="{563565B8-CA41-5241-A91B-FBB12A2C97EB}" dt="2020-03-13T13:58:00.628" v="653" actId="2696"/>
        <pc:sldMkLst>
          <pc:docMk/>
          <pc:sldMk cId="3991877750" sldId="315"/>
        </pc:sldMkLst>
      </pc:sldChg>
      <pc:sldChg chg="del">
        <pc:chgData name="Lammers, Steven" userId="5af53ae1-cd15-4159-8cf7-6bc75bd8311d" providerId="ADAL" clId="{563565B8-CA41-5241-A91B-FBB12A2C97EB}" dt="2020-03-13T13:58:00.654" v="657" actId="2696"/>
        <pc:sldMkLst>
          <pc:docMk/>
          <pc:sldMk cId="867895313" sldId="316"/>
        </pc:sldMkLst>
      </pc:sldChg>
      <pc:sldChg chg="del">
        <pc:chgData name="Lammers, Steven" userId="5af53ae1-cd15-4159-8cf7-6bc75bd8311d" providerId="ADAL" clId="{563565B8-CA41-5241-A91B-FBB12A2C97EB}" dt="2020-03-13T13:58:00.614" v="651" actId="2696"/>
        <pc:sldMkLst>
          <pc:docMk/>
          <pc:sldMk cId="786324529" sldId="321"/>
        </pc:sldMkLst>
      </pc:sldChg>
      <pc:sldChg chg="modSp add del">
        <pc:chgData name="Lammers, Steven" userId="5af53ae1-cd15-4159-8cf7-6bc75bd8311d" providerId="ADAL" clId="{563565B8-CA41-5241-A91B-FBB12A2C97EB}" dt="2020-03-09T18:04:29.045" v="306" actId="2696"/>
        <pc:sldMkLst>
          <pc:docMk/>
          <pc:sldMk cId="1113477809" sldId="322"/>
        </pc:sldMkLst>
        <pc:spChg chg="mod">
          <ac:chgData name="Lammers, Steven" userId="5af53ae1-cd15-4159-8cf7-6bc75bd8311d" providerId="ADAL" clId="{563565B8-CA41-5241-A91B-FBB12A2C97EB}" dt="2020-03-09T17:36:38.001" v="29" actId="20577"/>
          <ac:spMkLst>
            <pc:docMk/>
            <pc:sldMk cId="1113477809" sldId="322"/>
            <ac:spMk id="2" creationId="{F47593F4-917E-CA40-97F0-ED007E7675C6}"/>
          </ac:spMkLst>
        </pc:spChg>
        <pc:spChg chg="mod">
          <ac:chgData name="Lammers, Steven" userId="5af53ae1-cd15-4159-8cf7-6bc75bd8311d" providerId="ADAL" clId="{563565B8-CA41-5241-A91B-FBB12A2C97EB}" dt="2020-03-09T18:03:18.334" v="305" actId="20577"/>
          <ac:spMkLst>
            <pc:docMk/>
            <pc:sldMk cId="1113477809" sldId="322"/>
            <ac:spMk id="3" creationId="{88231AAA-5077-0B48-A522-9B362F8281B8}"/>
          </ac:spMkLst>
        </pc:spChg>
      </pc:sldChg>
      <pc:sldChg chg="addSp modSp add">
        <pc:chgData name="Lammers, Steven" userId="5af53ae1-cd15-4159-8cf7-6bc75bd8311d" providerId="ADAL" clId="{563565B8-CA41-5241-A91B-FBB12A2C97EB}" dt="2020-03-09T23:23:01.954" v="380" actId="20577"/>
        <pc:sldMkLst>
          <pc:docMk/>
          <pc:sldMk cId="3717732163" sldId="323"/>
        </pc:sldMkLst>
        <pc:spChg chg="mod">
          <ac:chgData name="Lammers, Steven" userId="5af53ae1-cd15-4159-8cf7-6bc75bd8311d" providerId="ADAL" clId="{563565B8-CA41-5241-A91B-FBB12A2C97EB}" dt="2020-03-09T23:23:01.954" v="380" actId="20577"/>
          <ac:spMkLst>
            <pc:docMk/>
            <pc:sldMk cId="3717732163" sldId="323"/>
            <ac:spMk id="2" creationId="{86E4E8F5-6AB6-4646-8799-BA782DE15D9D}"/>
          </ac:spMkLst>
        </pc:spChg>
        <pc:spChg chg="mod">
          <ac:chgData name="Lammers, Steven" userId="5af53ae1-cd15-4159-8cf7-6bc75bd8311d" providerId="ADAL" clId="{563565B8-CA41-5241-A91B-FBB12A2C97EB}" dt="2020-03-09T23:19:11.467" v="309" actId="20577"/>
          <ac:spMkLst>
            <pc:docMk/>
            <pc:sldMk cId="3717732163" sldId="323"/>
            <ac:spMk id="3" creationId="{D0A77BB0-59FE-F443-B29E-818C69E82775}"/>
          </ac:spMkLst>
        </pc:spChg>
        <pc:spChg chg="add mod">
          <ac:chgData name="Lammers, Steven" userId="5af53ae1-cd15-4159-8cf7-6bc75bd8311d" providerId="ADAL" clId="{563565B8-CA41-5241-A91B-FBB12A2C97EB}" dt="2020-03-09T23:19:22.225" v="311" actId="1076"/>
          <ac:spMkLst>
            <pc:docMk/>
            <pc:sldMk cId="3717732163" sldId="323"/>
            <ac:spMk id="4" creationId="{EC19A85B-439E-E14E-B8FA-D6F8A130047E}"/>
          </ac:spMkLst>
        </pc:spChg>
        <pc:spChg chg="add mod">
          <ac:chgData name="Lammers, Steven" userId="5af53ae1-cd15-4159-8cf7-6bc75bd8311d" providerId="ADAL" clId="{563565B8-CA41-5241-A91B-FBB12A2C97EB}" dt="2020-03-09T23:22:10.906" v="348" actId="1076"/>
          <ac:spMkLst>
            <pc:docMk/>
            <pc:sldMk cId="3717732163" sldId="323"/>
            <ac:spMk id="5" creationId="{BCCCD82C-6A0C-A848-B601-53A2E41709E0}"/>
          </ac:spMkLst>
        </pc:spChg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4231351934" sldId="324"/>
        </pc:sldMkLst>
      </pc:sldChg>
      <pc:sldChg chg="add del">
        <pc:chgData name="Lammers, Steven" userId="5af53ae1-cd15-4159-8cf7-6bc75bd8311d" providerId="ADAL" clId="{563565B8-CA41-5241-A91B-FBB12A2C97EB}" dt="2020-03-12T14:29:44.346" v="636" actId="2696"/>
        <pc:sldMkLst>
          <pc:docMk/>
          <pc:sldMk cId="2691271388" sldId="325"/>
        </pc:sldMkLst>
      </pc:sldChg>
      <pc:sldChg chg="modSp add">
        <pc:chgData name="Lammers, Steven" userId="5af53ae1-cd15-4159-8cf7-6bc75bd8311d" providerId="ADAL" clId="{563565B8-CA41-5241-A91B-FBB12A2C97EB}" dt="2020-03-12T14:04:08.709" v="614" actId="20577"/>
        <pc:sldMkLst>
          <pc:docMk/>
          <pc:sldMk cId="2799342538" sldId="326"/>
        </pc:sldMkLst>
        <pc:spChg chg="mod">
          <ac:chgData name="Lammers, Steven" userId="5af53ae1-cd15-4159-8cf7-6bc75bd8311d" providerId="ADAL" clId="{563565B8-CA41-5241-A91B-FBB12A2C97EB}" dt="2020-03-12T14:04:03.043" v="610" actId="20577"/>
          <ac:spMkLst>
            <pc:docMk/>
            <pc:sldMk cId="2799342538" sldId="326"/>
            <ac:spMk id="2" creationId="{259B04C3-CA6A-0840-8FF0-6C70679F308B}"/>
          </ac:spMkLst>
        </pc:spChg>
        <pc:spChg chg="mod">
          <ac:chgData name="Lammers, Steven" userId="5af53ae1-cd15-4159-8cf7-6bc75bd8311d" providerId="ADAL" clId="{563565B8-CA41-5241-A91B-FBB12A2C97EB}" dt="2020-03-12T14:04:08.709" v="614" actId="20577"/>
          <ac:spMkLst>
            <pc:docMk/>
            <pc:sldMk cId="2799342538" sldId="326"/>
            <ac:spMk id="3" creationId="{2B0DB73B-09C1-E642-B9A1-343E79E16103}"/>
          </ac:spMkLst>
        </pc:spChg>
      </pc:sldChg>
    </pc:docChg>
  </pc:docChgLst>
  <pc:docChgLst>
    <pc:chgData name="Steven Lammers" userId="5af53ae1-cd15-4159-8cf7-6bc75bd8311d" providerId="ADAL" clId="{479089D6-C4BD-4F39-8FB4-288006257422}"/>
    <pc:docChg chg="modSld">
      <pc:chgData name="Steven Lammers" userId="5af53ae1-cd15-4159-8cf7-6bc75bd8311d" providerId="ADAL" clId="{479089D6-C4BD-4F39-8FB4-288006257422}" dt="2021-03-08T18:34:33.473" v="15" actId="20577"/>
      <pc:docMkLst>
        <pc:docMk/>
      </pc:docMkLst>
      <pc:sldChg chg="modSp mod">
        <pc:chgData name="Steven Lammers" userId="5af53ae1-cd15-4159-8cf7-6bc75bd8311d" providerId="ADAL" clId="{479089D6-C4BD-4F39-8FB4-288006257422}" dt="2021-03-08T18:34:33.473" v="15" actId="20577"/>
        <pc:sldMkLst>
          <pc:docMk/>
          <pc:sldMk cId="2846721302" sldId="293"/>
        </pc:sldMkLst>
        <pc:spChg chg="mod">
          <ac:chgData name="Steven Lammers" userId="5af53ae1-cd15-4159-8cf7-6bc75bd8311d" providerId="ADAL" clId="{479089D6-C4BD-4F39-8FB4-288006257422}" dt="2021-03-08T18:34:33.473" v="15" actId="20577"/>
          <ac:spMkLst>
            <pc:docMk/>
            <pc:sldMk cId="2846721302" sldId="293"/>
            <ac:spMk id="2" creationId="{95AD6A4F-33D7-5E40-B085-23017E5F6158}"/>
          </ac:spMkLst>
        </pc:spChg>
        <pc:spChg chg="mod">
          <ac:chgData name="Steven Lammers" userId="5af53ae1-cd15-4159-8cf7-6bc75bd8311d" providerId="ADAL" clId="{479089D6-C4BD-4F39-8FB4-288006257422}" dt="2021-03-08T18:33:49.649" v="0" actId="20577"/>
          <ac:spMkLst>
            <pc:docMk/>
            <pc:sldMk cId="2846721302" sldId="293"/>
            <ac:spMk id="3" creationId="{77CE9732-B777-8B4A-93D1-885310A7D27D}"/>
          </ac:spMkLst>
        </pc:spChg>
      </pc:sldChg>
    </pc:docChg>
  </pc:docChgLst>
  <pc:docChgLst>
    <pc:chgData name="Lammers, Steven" userId="5af53ae1-cd15-4159-8cf7-6bc75bd8311d" providerId="ADAL" clId="{479089D6-C4BD-4F39-8FB4-288006257422}"/>
    <pc:docChg chg="custSel addSld delSld modSld">
      <pc:chgData name="Lammers, Steven" userId="5af53ae1-cd15-4159-8cf7-6bc75bd8311d" providerId="ADAL" clId="{479089D6-C4BD-4F39-8FB4-288006257422}" dt="2021-03-11T00:03:23.279" v="21" actId="20577"/>
      <pc:docMkLst>
        <pc:docMk/>
      </pc:docMkLst>
      <pc:sldChg chg="del">
        <pc:chgData name="Lammers, Steven" userId="5af53ae1-cd15-4159-8cf7-6bc75bd8311d" providerId="ADAL" clId="{479089D6-C4BD-4F39-8FB4-288006257422}" dt="2021-03-10T23:44:02.387" v="0" actId="2696"/>
        <pc:sldMkLst>
          <pc:docMk/>
          <pc:sldMk cId="2902646527" sldId="256"/>
        </pc:sldMkLst>
      </pc:sldChg>
      <pc:sldChg chg="add">
        <pc:chgData name="Lammers, Steven" userId="5af53ae1-cd15-4159-8cf7-6bc75bd8311d" providerId="ADAL" clId="{479089D6-C4BD-4F39-8FB4-288006257422}" dt="2021-03-10T23:44:06.784" v="1"/>
        <pc:sldMkLst>
          <pc:docMk/>
          <pc:sldMk cId="3663202955" sldId="256"/>
        </pc:sldMkLst>
      </pc:sldChg>
      <pc:sldChg chg="delSp mod">
        <pc:chgData name="Lammers, Steven" userId="5af53ae1-cd15-4159-8cf7-6bc75bd8311d" providerId="ADAL" clId="{479089D6-C4BD-4F39-8FB4-288006257422}" dt="2021-03-10T23:45:03.042" v="3" actId="21"/>
        <pc:sldMkLst>
          <pc:docMk/>
          <pc:sldMk cId="3878503695" sldId="273"/>
        </pc:sldMkLst>
        <pc:spChg chg="del">
          <ac:chgData name="Lammers, Steven" userId="5af53ae1-cd15-4159-8cf7-6bc75bd8311d" providerId="ADAL" clId="{479089D6-C4BD-4F39-8FB4-288006257422}" dt="2021-03-10T23:45:03.042" v="3" actId="21"/>
          <ac:spMkLst>
            <pc:docMk/>
            <pc:sldMk cId="3878503695" sldId="273"/>
            <ac:spMk id="3" creationId="{C61847CD-D954-6D46-B70F-49F1E364CD33}"/>
          </ac:spMkLst>
        </pc:spChg>
      </pc:sldChg>
      <pc:sldChg chg="addSp modSp add">
        <pc:chgData name="Lammers, Steven" userId="5af53ae1-cd15-4159-8cf7-6bc75bd8311d" providerId="ADAL" clId="{479089D6-C4BD-4F39-8FB4-288006257422}" dt="2021-03-10T23:45:05.370" v="4"/>
        <pc:sldMkLst>
          <pc:docMk/>
          <pc:sldMk cId="4008590670" sldId="287"/>
        </pc:sldMkLst>
        <pc:spChg chg="add mod">
          <ac:chgData name="Lammers, Steven" userId="5af53ae1-cd15-4159-8cf7-6bc75bd8311d" providerId="ADAL" clId="{479089D6-C4BD-4F39-8FB4-288006257422}" dt="2021-03-10T23:45:05.370" v="4"/>
          <ac:spMkLst>
            <pc:docMk/>
            <pc:sldMk cId="4008590670" sldId="287"/>
            <ac:spMk id="4" creationId="{AC75B66F-4524-400B-B9A9-33A15581076A}"/>
          </ac:spMkLst>
        </pc:spChg>
      </pc:sldChg>
      <pc:sldChg chg="modNotesTx">
        <pc:chgData name="Lammers, Steven" userId="5af53ae1-cd15-4159-8cf7-6bc75bd8311d" providerId="ADAL" clId="{479089D6-C4BD-4F39-8FB4-288006257422}" dt="2021-03-11T00:03:23.279" v="21" actId="20577"/>
        <pc:sldMkLst>
          <pc:docMk/>
          <pc:sldMk cId="2097939601" sldId="311"/>
        </pc:sldMkLst>
      </pc:sldChg>
      <pc:sldChg chg="add">
        <pc:chgData name="Lammers, Steven" userId="5af53ae1-cd15-4159-8cf7-6bc75bd8311d" providerId="ADAL" clId="{479089D6-C4BD-4F39-8FB4-288006257422}" dt="2021-03-10T23:44:06.784" v="1"/>
        <pc:sldMkLst>
          <pc:docMk/>
          <pc:sldMk cId="3460471960" sldId="323"/>
        </pc:sldMkLst>
      </pc:sldChg>
      <pc:sldChg chg="del">
        <pc:chgData name="Lammers, Steven" userId="5af53ae1-cd15-4159-8cf7-6bc75bd8311d" providerId="ADAL" clId="{479089D6-C4BD-4F39-8FB4-288006257422}" dt="2021-03-10T23:44:02.387" v="0" actId="2696"/>
        <pc:sldMkLst>
          <pc:docMk/>
          <pc:sldMk cId="3717732163" sldId="323"/>
        </pc:sldMkLst>
      </pc:sldChg>
      <pc:sldChg chg="add">
        <pc:chgData name="Lammers, Steven" userId="5af53ae1-cd15-4159-8cf7-6bc75bd8311d" providerId="ADAL" clId="{479089D6-C4BD-4F39-8FB4-288006257422}" dt="2021-03-10T23:44:06.784" v="1"/>
        <pc:sldMkLst>
          <pc:docMk/>
          <pc:sldMk cId="1662160238" sldId="326"/>
        </pc:sldMkLst>
      </pc:sldChg>
      <pc:sldChg chg="del">
        <pc:chgData name="Lammers, Steven" userId="5af53ae1-cd15-4159-8cf7-6bc75bd8311d" providerId="ADAL" clId="{479089D6-C4BD-4F39-8FB4-288006257422}" dt="2021-03-10T23:44:02.387" v="0" actId="2696"/>
        <pc:sldMkLst>
          <pc:docMk/>
          <pc:sldMk cId="2799342538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86AC5-6D59-41C0-8C74-106A57E18D3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35D81-8BC6-4112-8A87-4CECCFC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2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Millis Rollover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35D81-8BC6-4112-8A87-4CECCFC169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0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F01-79F5-5E4F-887E-12C498FB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D2AA-84DF-BA43-A7A7-FF9CA249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FB94-031C-DF44-A9C5-4331D91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B732-E986-5142-887F-9F6ADFD7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77C-5442-0A4A-BE74-A345C125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133B-5594-7C42-9161-6FD271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E626-42E5-8F4A-922B-15195470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6BDC-FA33-C743-893B-252D7513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880B-12F6-FE43-A82A-5F619019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363D-3674-F647-A220-7C553E4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B6421-9485-AD48-8DDC-94EE806B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582F-D455-1848-A3A4-1AC86E0E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2EF-3132-E248-B0F6-D10DD010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368-23DA-784B-947B-A86E472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9141-6E88-6641-89AF-2323E26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86A-C3A8-2F44-95C4-B82BEE0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6F3D-11B3-F54C-99C1-1B44A824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62CE-C2C8-B343-A660-6ED5287A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BF54-46AF-6A43-9F2D-DE38ED5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1ED-6989-4B4C-9CCE-2BB8E2E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6-F678-8E49-993C-4F1E26F9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764C-6058-D94A-93E7-F489A990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76C3-7A59-E543-BC66-7066EB7A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B7B-9E3F-4D44-AE9B-003312E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C767-BF7F-1E44-B19D-A159ED3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07B-933E-814E-982F-5B09576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6DC-B99F-3C4C-B22B-06C9CE1E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FDFE-54F8-D141-940F-195421B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AEDB-7FF3-ED45-A7F4-8007882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7BCC-BDF0-3645-8430-58B7E63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C6D7-FE11-A24B-AC09-8E815AB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480-0612-2D47-A8F0-93777A72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8B0-FFE6-D14F-99BF-9298A2C9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0F26-CFF9-DE42-8E10-4B0E836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E6D8-5ACE-8C43-BD74-14C694ED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4317-F31F-CD4E-B962-7DAD161F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1277-A820-6441-A600-31B2D5E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C7A34-97A8-9140-B308-233CC57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A7AC4-0DCA-F849-BB2A-1CDF1EF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DF7-209C-1545-B626-42E575B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215E6-D907-0348-A4D8-D3E52B2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E3F2-F3FD-6444-AD39-40F1633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06E4-0E10-684B-8975-7D8A18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CF163-55B9-6447-926B-8485C35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EEC0-B3FE-724F-A7FA-FBB22418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49BB-5BC6-904C-8BD8-5E21CAE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CD-6D27-CF49-94EF-B316777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74A8-B91A-EE4B-9EDB-B32A3F52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9459-2223-F349-A36C-A56406CE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252F-DE3F-F948-933E-4CD0D8EC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1C22-700D-9047-AB77-E0CFC873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2528-C311-8044-9FE7-5D3E0FD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B48-7571-5E44-AC0D-CFD6D01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EEC1C-46CA-7245-97A0-21468A7E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AD9C-AB96-FA4B-A857-8E79B796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3A2E-F143-294B-B5AC-2B778A4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C101-A69B-4347-9DB8-B46B0ABE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AD2C-87BA-C54A-BD88-AA7CC96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39-39CB-C547-A2B2-E82B4117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F1669-644C-CE43-AEAD-D638B2E3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6E33-6DAD-A142-AFA1-EF4DF4F7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2B36-E638-6C45-9BF9-F2A7D48CAF5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425-ABBC-1E44-B3CA-2119C2FE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9F85-F738-474E-9411-4D81178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2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E1FA-BF3B-6A45-86F9-8A62F896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41FE4E-81A0-E04F-930B-475A2DDFA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20645" y="2075912"/>
            <a:ext cx="8901633" cy="4158677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E00173E-5B61-6B47-9F86-3BC32A384C2E}"/>
              </a:ext>
            </a:extLst>
          </p:cNvPr>
          <p:cNvSpPr/>
          <p:nvPr/>
        </p:nvSpPr>
        <p:spPr>
          <a:xfrm>
            <a:off x="1963850" y="3204274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45974-5B8A-CB46-BED1-9FCA045B6131}"/>
              </a:ext>
            </a:extLst>
          </p:cNvPr>
          <p:cNvSpPr txBox="1"/>
          <p:nvPr/>
        </p:nvSpPr>
        <p:spPr>
          <a:xfrm>
            <a:off x="269722" y="4338400"/>
            <a:ext cx="1828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Timing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C0B9CA-21EC-574D-B557-5F67ECA2573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98287" y="4515729"/>
            <a:ext cx="1052876" cy="36128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B820-637C-3D4B-895A-0DF9945B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Globals</a:t>
            </a:r>
            <a:r>
              <a:rPr lang="en-US" dirty="0"/>
              <a:t> in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F5549-5A5E-BE42-9275-0054E5D97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30484" y="1983545"/>
            <a:ext cx="8853083" cy="3938953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23B1D07-CCA5-B942-A0C7-78EECDC3ACFD}"/>
              </a:ext>
            </a:extLst>
          </p:cNvPr>
          <p:cNvSpPr/>
          <p:nvPr/>
        </p:nvSpPr>
        <p:spPr>
          <a:xfrm>
            <a:off x="1235042" y="4723226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1363133" y="392456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1410707" y="2499163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1476121" y="352748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189731" y="903206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A767E-C7F0-B540-AD66-A8A9EC75D3E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9731" y="295984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1410707" y="1470846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189731" y="1931523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3223235" y="5633309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</p:cNvCxnSpPr>
          <p:nvPr/>
        </p:nvCxnSpPr>
        <p:spPr>
          <a:xfrm>
            <a:off x="2209799" y="4168421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2903341" y="3847951"/>
            <a:ext cx="1877942" cy="2015697"/>
          </a:xfrm>
          <a:prstGeom prst="bentConnector3">
            <a:avLst>
              <a:gd name="adj1" fmla="val -12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178F0-CAE1-EC4D-A90E-D3CC426B02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09834" y="0"/>
            <a:ext cx="5232400" cy="6711950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1410707" y="4524982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1696245" y="5384676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799510" y="6342618"/>
            <a:ext cx="27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1476121" y="3847951"/>
            <a:ext cx="220124" cy="2015696"/>
          </a:xfrm>
          <a:prstGeom prst="bentConnector3">
            <a:avLst>
              <a:gd name="adj1" fmla="val 203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2189731" y="4985659"/>
            <a:ext cx="0" cy="3990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2683217" y="5863647"/>
            <a:ext cx="54001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2706235" y="54794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1360615" y="54486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3135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 – Blink_3090 – no delay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7537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ledState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Millis()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Delay()-free timing in main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40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59315" y="1342323"/>
            <a:ext cx="8494930" cy="307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538270" y="4573934"/>
            <a:ext cx="213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Timing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78151" y="4989433"/>
            <a:ext cx="979449" cy="48089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9CB8A-C635-5E44-A981-E2C1551BE5B5}"/>
              </a:ext>
            </a:extLst>
          </p:cNvPr>
          <p:cNvSpPr txBox="1"/>
          <p:nvPr/>
        </p:nvSpPr>
        <p:spPr>
          <a:xfrm>
            <a:off x="3259315" y="5362607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blink_timer</a:t>
            </a:r>
            <a:r>
              <a:rPr lang="en-US" sz="2800" dirty="0"/>
              <a:t>(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millis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800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D554-8682-F24A-A8B8-8367807DD1AF}"/>
              </a:ext>
            </a:extLst>
          </p:cNvPr>
          <p:cNvSpPr txBox="1"/>
          <p:nvPr/>
        </p:nvSpPr>
        <p:spPr>
          <a:xfrm>
            <a:off x="7473855" y="5054830"/>
            <a:ext cx="321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the current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&amp; pass to function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D0C2F1-349B-8640-BA6C-CFA0D9472A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1" y="5470329"/>
            <a:ext cx="1377854" cy="19895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4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CD5183-D83B-DB4F-846C-89C418CAF232}"/>
              </a:ext>
            </a:extLst>
          </p:cNvPr>
          <p:cNvSpPr txBox="1"/>
          <p:nvPr/>
        </p:nvSpPr>
        <p:spPr>
          <a:xfrm>
            <a:off x="467946" y="4919228"/>
            <a:ext cx="201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Flip Bool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82F9D-8154-C246-BB7C-9F1316654AB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84780" y="4488873"/>
            <a:ext cx="1255947" cy="6611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6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F93C-09AB-7049-AC1D-C2F4FBDD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ANSIC Flip Boolean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91754-D4A2-D941-BE58-D4F47509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772"/>
          <a:stretch/>
        </p:blipFill>
        <p:spPr>
          <a:xfrm>
            <a:off x="6300537" y="0"/>
            <a:ext cx="4335379" cy="427045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61BF72-6CC9-1E4A-869B-CB648B095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94" b="41981"/>
          <a:stretch/>
        </p:blipFill>
        <p:spPr>
          <a:xfrm>
            <a:off x="625642" y="3531408"/>
            <a:ext cx="10010274" cy="28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632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here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01664" y="3429000"/>
            <a:ext cx="506307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3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8F5-6AB6-4646-8799-BA782DE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Design -  DCW User Story to User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BB0-59FE-F443-B29E-818C69E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User Story into User Needs</a:t>
            </a:r>
          </a:p>
          <a:p>
            <a:r>
              <a:rPr lang="en-US" dirty="0"/>
              <a:t>Translate User Needs into Requirements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C19A85B-439E-E14E-B8FA-D6F8A130047E}"/>
              </a:ext>
            </a:extLst>
          </p:cNvPr>
          <p:cNvSpPr/>
          <p:nvPr/>
        </p:nvSpPr>
        <p:spPr>
          <a:xfrm>
            <a:off x="-21336" y="2129254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CD82C-6A0C-A848-B601-53A2E41709E0}"/>
              </a:ext>
            </a:extLst>
          </p:cNvPr>
          <p:cNvSpPr txBox="1"/>
          <p:nvPr/>
        </p:nvSpPr>
        <p:spPr>
          <a:xfrm>
            <a:off x="4209143" y="3678128"/>
            <a:ext cx="35615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This can be tricky!</a:t>
            </a:r>
          </a:p>
        </p:txBody>
      </p:sp>
    </p:spTree>
    <p:extLst>
      <p:ext uri="{BB962C8B-B14F-4D97-AF65-F5344CB8AC3E}">
        <p14:creationId xmlns:p14="http://schemas.microsoft.com/office/powerpoint/2010/main" val="346047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– Simplify the Main Loop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2936494" y="2573320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5B66F-4524-400B-B9A9-33A15581076A}"/>
              </a:ext>
            </a:extLst>
          </p:cNvPr>
          <p:cNvSpPr txBox="1"/>
          <p:nvPr/>
        </p:nvSpPr>
        <p:spPr>
          <a:xfrm rot="19718656">
            <a:off x="4435365" y="3896980"/>
            <a:ext cx="66656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From Last Time</a:t>
            </a:r>
          </a:p>
        </p:txBody>
      </p:sp>
    </p:spTree>
    <p:extLst>
      <p:ext uri="{BB962C8B-B14F-4D97-AF65-F5344CB8AC3E}">
        <p14:creationId xmlns:p14="http://schemas.microsoft.com/office/powerpoint/2010/main" val="400859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0D7BA-7237-2E40-8DF2-5AA85F00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6B372D-25CB-184A-8D1F-3EFBCE53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Requirements need to:</a:t>
            </a:r>
          </a:p>
          <a:p>
            <a:r>
              <a:rPr lang="en-US" dirty="0"/>
              <a:t>Specify a single, unique feature</a:t>
            </a:r>
          </a:p>
          <a:p>
            <a:r>
              <a:rPr lang="en-US" dirty="0"/>
              <a:t>Written using appropriate auxiliary verbs and language</a:t>
            </a:r>
          </a:p>
          <a:p>
            <a:r>
              <a:rPr lang="en-US" dirty="0"/>
              <a:t>Testable with corresponding </a:t>
            </a:r>
            <a:r>
              <a:rPr lang="en-US" b="1" u="sng" dirty="0"/>
              <a:t>verification</a:t>
            </a:r>
            <a:r>
              <a:rPr lang="en-US" dirty="0"/>
              <a:t> test</a:t>
            </a:r>
          </a:p>
          <a:p>
            <a:pPr lvl="0"/>
            <a:r>
              <a:rPr lang="en-US" dirty="0"/>
              <a:t>Testable with a binary pass/fail condition</a:t>
            </a:r>
          </a:p>
          <a:p>
            <a:pPr lvl="0"/>
            <a:r>
              <a:rPr lang="en-US" dirty="0"/>
              <a:t>Should not include / define a solution </a:t>
            </a:r>
          </a:p>
          <a:p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2F4D838-1504-8E4F-B1BB-AD44C94C9C06}"/>
              </a:ext>
            </a:extLst>
          </p:cNvPr>
          <p:cNvSpPr/>
          <p:nvPr/>
        </p:nvSpPr>
        <p:spPr>
          <a:xfrm>
            <a:off x="-21336" y="4117711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04C3-CA6A-0840-8FF0-6C70679F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with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73B-09C1-E642-B9A1-343E79E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cost / budget shall not exceed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bioreactor shall notify the user via LED…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bioreactor shall have transducers that measure internal pressure.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monitor the pressure of the atmosphere within the bioreactor in MPa.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transduce a signal from the force applied to the sample by a cyclic piston.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352" y="365125"/>
            <a:ext cx="6911448" cy="1325563"/>
          </a:xfrm>
        </p:spPr>
        <p:txBody>
          <a:bodyPr/>
          <a:lstStyle/>
          <a:p>
            <a:r>
              <a:rPr lang="en-US" dirty="0"/>
              <a:t>Functionalized Programming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984" y="1690688"/>
            <a:ext cx="8025130" cy="4903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B258F-1F82-824A-8F51-1864F779D43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62230" y="795503"/>
            <a:ext cx="1104970" cy="149049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489369" y="133783"/>
            <a:ext cx="2672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Simplified main loop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3FB10F-B2FA-344B-B955-0150339A5DFC}"/>
              </a:ext>
            </a:extLst>
          </p:cNvPr>
          <p:cNvGrpSpPr/>
          <p:nvPr/>
        </p:nvGrpSpPr>
        <p:grpSpPr>
          <a:xfrm>
            <a:off x="979134" y="1587413"/>
            <a:ext cx="1653196" cy="4802584"/>
            <a:chOff x="979134" y="1587413"/>
            <a:chExt cx="1653196" cy="48025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218E43-00C5-774C-88E5-428CE36D3A2E}"/>
                </a:ext>
              </a:extLst>
            </p:cNvPr>
            <p:cNvSpPr/>
            <p:nvPr/>
          </p:nvSpPr>
          <p:spPr>
            <a:xfrm>
              <a:off x="979134" y="1587413"/>
              <a:ext cx="1653196" cy="51075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Begin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9B3A9B-9400-1D4E-8A75-8B912A0EE6A6}"/>
                </a:ext>
              </a:extLst>
            </p:cNvPr>
            <p:cNvSpPr/>
            <p:nvPr/>
          </p:nvSpPr>
          <p:spPr>
            <a:xfrm>
              <a:off x="1026708" y="3694120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9F52DAEF-2DEB-9A40-9318-047AE803F98B}"/>
                </a:ext>
              </a:extLst>
            </p:cNvPr>
            <p:cNvSpPr/>
            <p:nvPr/>
          </p:nvSpPr>
          <p:spPr>
            <a:xfrm>
              <a:off x="1092122" y="4722437"/>
              <a:ext cx="1427220" cy="640941"/>
            </a:xfrm>
            <a:prstGeom prst="hexagon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77CB7-6889-3643-BE7C-3F947C45A28C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805732" y="2098163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EE7A62-29C6-F24E-9214-913351C3EEB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805732" y="4154797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E20C42-5DC2-D34B-AF56-9A315F126E49}"/>
                </a:ext>
              </a:extLst>
            </p:cNvPr>
            <p:cNvSpPr/>
            <p:nvPr/>
          </p:nvSpPr>
          <p:spPr>
            <a:xfrm>
              <a:off x="1026708" y="2665803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 Definitions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C4C4D8-EC68-AC42-9B69-CE771281DE06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>
              <a:off x="1805732" y="3126480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A4CCD3-8D3F-9147-AA77-D243AA9DD963}"/>
                </a:ext>
              </a:extLst>
            </p:cNvPr>
            <p:cNvSpPr/>
            <p:nvPr/>
          </p:nvSpPr>
          <p:spPr>
            <a:xfrm>
              <a:off x="1026708" y="5929320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blink_led</a:t>
              </a:r>
              <a:r>
                <a:rPr lang="en-US" dirty="0"/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DA4F23-70EB-1E4F-B2DF-A53752D0464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800" y="5363378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37C670F-B6B1-524D-B9F0-8BA74FC9305C}"/>
                </a:ext>
              </a:extLst>
            </p:cNvPr>
            <p:cNvCxnSpPr>
              <a:stCxn id="16" idx="1"/>
              <a:endCxn id="11" idx="3"/>
            </p:cNvCxnSpPr>
            <p:nvPr/>
          </p:nvCxnSpPr>
          <p:spPr>
            <a:xfrm rot="10800000" flipH="1">
              <a:off x="1026708" y="5042909"/>
              <a:ext cx="65414" cy="1116751"/>
            </a:xfrm>
            <a:prstGeom prst="bentConnector3">
              <a:avLst>
                <a:gd name="adj1" fmla="val -711877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AF9F0925-2BEE-2F44-8357-BBBDFE18ECDA}"/>
              </a:ext>
            </a:extLst>
          </p:cNvPr>
          <p:cNvSpPr/>
          <p:nvPr/>
        </p:nvSpPr>
        <p:spPr>
          <a:xfrm>
            <a:off x="3725333" y="3429000"/>
            <a:ext cx="372651" cy="273066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F6DAB-7966-1C45-974C-67ECCDCD1F30}"/>
              </a:ext>
            </a:extLst>
          </p:cNvPr>
          <p:cNvCxnSpPr>
            <a:stCxn id="27" idx="1"/>
            <a:endCxn id="16" idx="3"/>
          </p:cNvCxnSpPr>
          <p:nvPr/>
        </p:nvCxnSpPr>
        <p:spPr>
          <a:xfrm flipH="1">
            <a:off x="2584756" y="4794330"/>
            <a:ext cx="1140577" cy="136532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0BF-EB6D-F54A-BE62-24E5E14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LED</a:t>
            </a:r>
          </a:p>
        </p:txBody>
      </p:sp>
      <p:pic>
        <p:nvPicPr>
          <p:cNvPr id="13314" name="Picture 2" descr="Output Light Using a Basic 5mm LED, NI myDAQ, and LabVIEW - National Instruments">
            <a:extLst>
              <a:ext uri="{FF2B5EF4-FFF2-40B4-BE49-F238E27FC236}">
                <a16:creationId xmlns:a16="http://schemas.microsoft.com/office/drawing/2014/main" id="{D521E3CD-CC65-F842-8F40-532601EF4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29" y="1962754"/>
            <a:ext cx="4149970" cy="45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345AB0-E810-E34E-BD45-860E6914385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365694" y="4363164"/>
            <a:ext cx="1833116" cy="17496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2D496D-E482-BF4D-A239-5313E61AFBFF}"/>
              </a:ext>
            </a:extLst>
          </p:cNvPr>
          <p:cNvSpPr txBox="1"/>
          <p:nvPr/>
        </p:nvSpPr>
        <p:spPr>
          <a:xfrm>
            <a:off x="692833" y="4184187"/>
            <a:ext cx="267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Cathode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60AF14C3-9F7C-244D-98B5-A1AD0544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55" y="372530"/>
            <a:ext cx="60198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1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0BF-EB6D-F54A-BE62-24E5E14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LED</a:t>
            </a:r>
          </a:p>
        </p:txBody>
      </p:sp>
      <p:pic>
        <p:nvPicPr>
          <p:cNvPr id="13314" name="Picture 2" descr="Output Light Using a Basic 5mm LED, NI myDAQ, and LabVIEW - National Instruments">
            <a:extLst>
              <a:ext uri="{FF2B5EF4-FFF2-40B4-BE49-F238E27FC236}">
                <a16:creationId xmlns:a16="http://schemas.microsoft.com/office/drawing/2014/main" id="{D521E3CD-CC65-F842-8F40-532601EF4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36" y="4936845"/>
            <a:ext cx="1636581" cy="17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F6B918-FCBC-B64D-ACD8-D7DC22B6B79B}"/>
              </a:ext>
            </a:extLst>
          </p:cNvPr>
          <p:cNvSpPr/>
          <p:nvPr/>
        </p:nvSpPr>
        <p:spPr>
          <a:xfrm>
            <a:off x="5584717" y="102790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u="sng" dirty="0"/>
              <a:t>For LED</a:t>
            </a:r>
          </a:p>
          <a:p>
            <a:r>
              <a:rPr lang="en-US" sz="3200" dirty="0"/>
              <a:t>1.8-2.2VDC forward drop</a:t>
            </a:r>
          </a:p>
          <a:p>
            <a:r>
              <a:rPr lang="en-US" sz="3200" dirty="0"/>
              <a:t>Max current: 20mA</a:t>
            </a:r>
          </a:p>
          <a:p>
            <a:r>
              <a:rPr lang="en-US" sz="3200" dirty="0"/>
              <a:t>Suggested using current: 16-18mA</a:t>
            </a:r>
          </a:p>
          <a:p>
            <a:r>
              <a:rPr lang="en-US" sz="3200" dirty="0"/>
              <a:t>Luminous Intensity: 150-200mcd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5CEEC-1BFA-7342-B9A1-3343B50DCDE8}"/>
              </a:ext>
            </a:extLst>
          </p:cNvPr>
          <p:cNvSpPr txBox="1"/>
          <p:nvPr/>
        </p:nvSpPr>
        <p:spPr>
          <a:xfrm>
            <a:off x="7367383" y="4068337"/>
            <a:ext cx="44432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V=IR</a:t>
            </a:r>
          </a:p>
          <a:p>
            <a:r>
              <a:rPr lang="en-US" sz="4400" dirty="0"/>
              <a:t>R=(5V-2.2V)/.017A</a:t>
            </a:r>
          </a:p>
          <a:p>
            <a:r>
              <a:rPr lang="en-US" sz="4400" dirty="0"/>
              <a:t>R=165 Ohm</a:t>
            </a:r>
          </a:p>
        </p:txBody>
      </p:sp>
      <p:pic>
        <p:nvPicPr>
          <p:cNvPr id="1026" name="Picture 2" descr="LED circuit - Wikipedia">
            <a:extLst>
              <a:ext uri="{FF2B5EF4-FFF2-40B4-BE49-F238E27FC236}">
                <a16:creationId xmlns:a16="http://schemas.microsoft.com/office/drawing/2014/main" id="{EEEF337B-8195-584A-A8FB-BDDC4F00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25" y="2114450"/>
            <a:ext cx="3419247" cy="34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1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4– Make LED Blink on Breadboard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2936494" y="2573320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0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Microcontroller Timing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7D24B-F738-784A-B657-9FFCA83D9BC3}"/>
              </a:ext>
            </a:extLst>
          </p:cNvPr>
          <p:cNvSpPr txBox="1"/>
          <p:nvPr/>
        </p:nvSpPr>
        <p:spPr>
          <a:xfrm>
            <a:off x="838200" y="3848771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delay(1000) stops program execution and waits. BAD!!!</a:t>
            </a:r>
          </a:p>
        </p:txBody>
      </p:sp>
      <p:pic>
        <p:nvPicPr>
          <p:cNvPr id="1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563508-2859-1D48-AB0E-73EF64E2D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43771"/>
            <a:ext cx="6235700" cy="381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5584F-1A94-A142-B29D-8FC88B0E198E}"/>
              </a:ext>
            </a:extLst>
          </p:cNvPr>
          <p:cNvCxnSpPr>
            <a:cxnSpLocks/>
          </p:cNvCxnSpPr>
          <p:nvPr/>
        </p:nvCxnSpPr>
        <p:spPr>
          <a:xfrm flipV="1">
            <a:off x="4152631" y="4712677"/>
            <a:ext cx="1157923" cy="41845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8EE84-87AD-584E-9DD0-055321894BD2}"/>
              </a:ext>
            </a:extLst>
          </p:cNvPr>
          <p:cNvCxnSpPr>
            <a:cxnSpLocks/>
          </p:cNvCxnSpPr>
          <p:nvPr/>
        </p:nvCxnSpPr>
        <p:spPr>
          <a:xfrm flipV="1">
            <a:off x="4151789" y="5082009"/>
            <a:ext cx="1158765" cy="4911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3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Timing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032" y="565272"/>
            <a:ext cx="4686968" cy="2863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0" y="444925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/>
              <a:t>How?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C7A4C-4382-F648-AE74-BE5E68B357D0}"/>
              </a:ext>
            </a:extLst>
          </p:cNvPr>
          <p:cNvSpPr txBox="1"/>
          <p:nvPr/>
        </p:nvSpPr>
        <p:spPr>
          <a:xfrm>
            <a:off x="1752601" y="2002386"/>
            <a:ext cx="46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 delay, make better!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6FC58-B3C4-F840-ACDF-75FECBF83D21}"/>
              </a:ext>
            </a:extLst>
          </p:cNvPr>
          <p:cNvCxnSpPr>
            <a:cxnSpLocks/>
          </p:cNvCxnSpPr>
          <p:nvPr/>
        </p:nvCxnSpPr>
        <p:spPr>
          <a:xfrm>
            <a:off x="6155946" y="2206361"/>
            <a:ext cx="1510946" cy="4309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0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Timing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032" y="565272"/>
            <a:ext cx="4686968" cy="2863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0" y="4431671"/>
            <a:ext cx="984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Function called at specified time </a:t>
            </a:r>
            <a:r>
              <a:rPr lang="en-US" sz="4000" u="sng" dirty="0"/>
              <a:t>interval</a:t>
            </a:r>
            <a:r>
              <a:rPr lang="en-US" sz="40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C7A4C-4382-F648-AE74-BE5E68B357D0}"/>
              </a:ext>
            </a:extLst>
          </p:cNvPr>
          <p:cNvSpPr txBox="1"/>
          <p:nvPr/>
        </p:nvSpPr>
        <p:spPr>
          <a:xfrm>
            <a:off x="1752601" y="2002386"/>
            <a:ext cx="46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 delay, make better!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6FC58-B3C4-F840-ACDF-75FECBF83D21}"/>
              </a:ext>
            </a:extLst>
          </p:cNvPr>
          <p:cNvCxnSpPr>
            <a:cxnSpLocks/>
          </p:cNvCxnSpPr>
          <p:nvPr/>
        </p:nvCxnSpPr>
        <p:spPr>
          <a:xfrm>
            <a:off x="6155946" y="2206361"/>
            <a:ext cx="1510946" cy="4309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5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2F5FA9-E692-47FC-8A5A-BC3CC94C9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b0f637-917a-42ca-929f-3d4d619c5162"/>
    <ds:schemaRef ds:uri="411610a0-c011-41d1-8696-e839b63ee0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0BDA19-A9EC-4C3F-8194-B8857F25F337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11610a0-c011-41d1-8696-e839b63ee08a"/>
    <ds:schemaRef ds:uri="01b0f637-917a-42ca-929f-3d4d619c516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8A71472-12CE-485B-8283-975671FBE1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342</Words>
  <Application>Microsoft Macintosh PowerPoint</Application>
  <PresentationFormat>Widescreen</PresentationFormat>
  <Paragraphs>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Arduino – Day2</vt:lpstr>
      <vt:lpstr>Activity 3 – Simplify the Main Loop</vt:lpstr>
      <vt:lpstr>Functionalized Programming</vt:lpstr>
      <vt:lpstr>Wiring LED</vt:lpstr>
      <vt:lpstr>Wiring LED</vt:lpstr>
      <vt:lpstr>Activity 4– Make LED Blink on Breadboard</vt:lpstr>
      <vt:lpstr>Microcontroller Timing</vt:lpstr>
      <vt:lpstr>Microcontroller Timing</vt:lpstr>
      <vt:lpstr>Microcontroller Timing</vt:lpstr>
      <vt:lpstr>Globals</vt:lpstr>
      <vt:lpstr>Set Globals in Setup</vt:lpstr>
      <vt:lpstr>PowerPoint Presentation</vt:lpstr>
      <vt:lpstr>Activity 5 – Blink_3090 – no delay</vt:lpstr>
      <vt:lpstr>Main Loop</vt:lpstr>
      <vt:lpstr>Main Loop</vt:lpstr>
      <vt:lpstr>Main Loop</vt:lpstr>
      <vt:lpstr>ANSIC Flip Boolean</vt:lpstr>
      <vt:lpstr>Main Loop</vt:lpstr>
      <vt:lpstr>In-Class Design -  DCW User Story to User Needs </vt:lpstr>
      <vt:lpstr>Writing Requirements</vt:lpstr>
      <vt:lpstr>Requirements with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Day2</dc:title>
  <dc:creator>Lammers, Steven</dc:creator>
  <cp:lastModifiedBy>Lammers, Steven</cp:lastModifiedBy>
  <cp:revision>17</cp:revision>
  <dcterms:created xsi:type="dcterms:W3CDTF">2020-02-27T13:43:20Z</dcterms:created>
  <dcterms:modified xsi:type="dcterms:W3CDTF">2021-03-11T14:57:27Z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