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64" r:id="rId3"/>
    <p:sldId id="297" r:id="rId4"/>
    <p:sldId id="299" r:id="rId5"/>
    <p:sldId id="290" r:id="rId6"/>
    <p:sldId id="325" r:id="rId7"/>
    <p:sldId id="326" r:id="rId8"/>
    <p:sldId id="327" r:id="rId9"/>
    <p:sldId id="298" r:id="rId10"/>
    <p:sldId id="302" r:id="rId11"/>
    <p:sldId id="328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3/12/2020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2D6-FA91-6A48-9605-9A839FAB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-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516FF-5771-2148-80F8-2DB2ACCF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05730" y="1596060"/>
            <a:ext cx="8537729" cy="2205317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3FC7407-E0D8-7746-94BA-944D4E49F72C}"/>
              </a:ext>
            </a:extLst>
          </p:cNvPr>
          <p:cNvSpPr/>
          <p:nvPr/>
        </p:nvSpPr>
        <p:spPr>
          <a:xfrm>
            <a:off x="408432" y="268668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D26A2-C208-454B-A935-53F96E1A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81813" y="3672674"/>
            <a:ext cx="4584983" cy="301332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E4A97E9-0D9F-5D4B-834A-3BEF62A57143}"/>
              </a:ext>
            </a:extLst>
          </p:cNvPr>
          <p:cNvSpPr/>
          <p:nvPr/>
        </p:nvSpPr>
        <p:spPr>
          <a:xfrm>
            <a:off x="4815058" y="4786452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B9DF-C658-F748-A0A2-C06D7D6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Pulldown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08C-997A-4242-AC39-1C741F42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5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 – Blink_3090 – Debounce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pbLastDebounceTime</a:t>
            </a:r>
            <a:endParaRPr lang="en-US" sz="2400" dirty="0"/>
          </a:p>
          <a:p>
            <a:r>
              <a:rPr lang="en-US" sz="2400" dirty="0" err="1"/>
              <a:t>pbDebounceDelay</a:t>
            </a:r>
            <a:endParaRPr lang="en-US" sz="2400" dirty="0"/>
          </a:p>
          <a:p>
            <a:r>
              <a:rPr lang="en-US" sz="2400" dirty="0" err="1"/>
              <a:t>digitalRead</a:t>
            </a:r>
            <a:r>
              <a:rPr lang="en-US" sz="2400" dirty="0"/>
              <a:t>()</a:t>
            </a:r>
          </a:p>
          <a:p>
            <a:r>
              <a:rPr lang="en-US" sz="2400" dirty="0"/>
              <a:t>Millis()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 err="1"/>
              <a:t>pb_debounce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4911133" y="4187095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22477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7D60-19D0-AC46-82F1-D2F08C5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Pushbutton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3C5B-9590-6340-8FC4-6916CE46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0" y="5076013"/>
            <a:ext cx="528320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I want a button that starts/stops the LED blinking!</a:t>
            </a:r>
          </a:p>
        </p:txBody>
      </p:sp>
      <p:pic>
        <p:nvPicPr>
          <p:cNvPr id="1026" name="Picture 2" descr="switching - Controlling 5V Pushbutton switch fails with Triac - Electrical Engineering Stack ...">
            <a:extLst>
              <a:ext uri="{FF2B5EF4-FFF2-40B4-BE49-F238E27FC236}">
                <a16:creationId xmlns:a16="http://schemas.microsoft.com/office/drawing/2014/main" id="{CDBA0370-7BA9-5C44-B47B-15AD6D51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1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CD37-F9F3-5842-9B60-158CCC46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Pushbutton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965E92-41F2-8D49-A74F-854DE684D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7"/>
            <a:ext cx="4719205" cy="4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ectronic Components and Circuit diagram Symbols">
            <a:extLst>
              <a:ext uri="{FF2B5EF4-FFF2-40B4-BE49-F238E27FC236}">
                <a16:creationId xmlns:a16="http://schemas.microsoft.com/office/drawing/2014/main" id="{5A9F2D7E-FE82-2546-931B-9B6FC8C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35" y="1326914"/>
            <a:ext cx="4269470" cy="32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329C1C3-C2E8-DE47-8A06-781C75E2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5" y="4600575"/>
            <a:ext cx="3810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58B1-772B-D64B-93EB-704DDC48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– Easy, not great, button state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668C-A455-004C-9F16-E2AB53DA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PB_PIN 12</a:t>
            </a:r>
          </a:p>
          <a:p>
            <a:r>
              <a:rPr lang="en-US" dirty="0" err="1"/>
              <a:t>pinMode</a:t>
            </a:r>
            <a:r>
              <a:rPr lang="en-US" dirty="0"/>
              <a:t>(PB_PIN, INPUT);</a:t>
            </a:r>
          </a:p>
          <a:p>
            <a:r>
              <a:rPr lang="en-US" dirty="0"/>
              <a:t>bool </a:t>
            </a:r>
            <a:r>
              <a:rPr lang="en-US" dirty="0" err="1"/>
              <a:t>pbLatch</a:t>
            </a:r>
            <a:r>
              <a:rPr lang="en-US" dirty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206102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 – Blink_3090 – Polling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/>
              <a:t>PB_PIN</a:t>
            </a:r>
          </a:p>
          <a:p>
            <a:r>
              <a:rPr lang="en-US" sz="2400" dirty="0" err="1"/>
              <a:t>pbLatch</a:t>
            </a:r>
            <a:r>
              <a:rPr lang="en-US" sz="2400" dirty="0"/>
              <a:t> – hint: this stores button state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/>
              <a:t>Poll in main loop to latch on/off LED when button pressed</a:t>
            </a:r>
          </a:p>
          <a:p>
            <a:endParaRPr lang="en-US" sz="2400" dirty="0"/>
          </a:p>
          <a:p>
            <a:r>
              <a:rPr lang="en-US" sz="2400" dirty="0"/>
              <a:t>Hint: probably going to want an if statement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5033053" y="4311396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12305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2097924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2145498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7421004" y="1690688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924522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2145498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924522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916811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134614" y="2331629"/>
            <a:ext cx="20068" cy="557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8848224" y="2011159"/>
            <a:ext cx="1877942" cy="3684871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7355590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7641128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674439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  <a:p>
            <a:pPr algn="ctr"/>
            <a:r>
              <a:rPr lang="en-US" dirty="0"/>
              <a:t>&amp;&amp; </a:t>
            </a:r>
            <a:r>
              <a:rPr lang="en-US" dirty="0" err="1"/>
              <a:t>pbLatch</a:t>
            </a:r>
            <a:r>
              <a:rPr lang="en-US" dirty="0"/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7421004" y="2011159"/>
            <a:ext cx="220124" cy="3684870"/>
          </a:xfrm>
          <a:prstGeom prst="bentConnector3">
            <a:avLst>
              <a:gd name="adj1" fmla="val 12008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8134614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8628100" y="5696029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865111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730549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7641128" y="2889497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38" idx="2"/>
            <a:endCxn id="21" idx="1"/>
          </p:cNvCxnSpPr>
          <p:nvPr/>
        </p:nvCxnSpPr>
        <p:spPr>
          <a:xfrm rot="16200000" flipH="1">
            <a:off x="6394921" y="3680544"/>
            <a:ext cx="1042406" cy="878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828236" y="3684209"/>
            <a:ext cx="1042406" cy="8716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8624922" y="2997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7279302" y="29667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2B325F-315E-6C40-82F9-9DA6E99F6433}"/>
              </a:ext>
            </a:extLst>
          </p:cNvPr>
          <p:cNvSpPr/>
          <p:nvPr/>
        </p:nvSpPr>
        <p:spPr>
          <a:xfrm>
            <a:off x="5616635" y="3138130"/>
            <a:ext cx="172004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false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006216" y="313813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333F0D-A012-7F4C-80BC-BB111C28064B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628100" y="3368468"/>
            <a:ext cx="37811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D6FBE5-7F3A-6A47-8D89-CDD0033ED304}"/>
              </a:ext>
            </a:extLst>
          </p:cNvPr>
          <p:cNvCxnSpPr>
            <a:cxnSpLocks/>
            <a:stCxn id="27" idx="1"/>
            <a:endCxn id="38" idx="3"/>
          </p:cNvCxnSpPr>
          <p:nvPr/>
        </p:nvCxnSpPr>
        <p:spPr>
          <a:xfrm flipH="1">
            <a:off x="7336680" y="3368468"/>
            <a:ext cx="3044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7126455" y="3918410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3703546" y="1690688"/>
            <a:ext cx="3877693" cy="2431508"/>
          </a:xfrm>
          <a:prstGeom prst="bentConnector4">
            <a:avLst>
              <a:gd name="adj1" fmla="val 15778"/>
              <a:gd name="adj2" fmla="val 1094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Flowchart - Polling</a:t>
            </a:r>
          </a:p>
        </p:txBody>
      </p:sp>
    </p:spTree>
    <p:extLst>
      <p:ext uri="{BB962C8B-B14F-4D97-AF65-F5344CB8AC3E}">
        <p14:creationId xmlns:p14="http://schemas.microsoft.com/office/powerpoint/2010/main" val="77755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1715624"/>
            <a:ext cx="7449257" cy="498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76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Poll state of PB_PIN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and switch latch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69199" y="4029165"/>
            <a:ext cx="1267521" cy="31007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200941" y="4867105"/>
            <a:ext cx="303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blink_timer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now takes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 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36580" y="5282604"/>
            <a:ext cx="1000140" cy="6526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C8755A-61F7-4540-8E1D-A796E47EA3E3}"/>
              </a:ext>
            </a:extLst>
          </p:cNvPr>
          <p:cNvSpPr txBox="1"/>
          <p:nvPr/>
        </p:nvSpPr>
        <p:spPr>
          <a:xfrm>
            <a:off x="233606" y="2020921"/>
            <a:ext cx="2286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pbLatch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variable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Declared locally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7BB02-7421-2343-9996-4314D923F2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519616" y="2436420"/>
            <a:ext cx="1749769" cy="49474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1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blink_timer</a:t>
            </a:r>
            <a:r>
              <a:rPr lang="en-US" dirty="0"/>
              <a:t> - Refactored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2307696"/>
            <a:ext cx="7449257" cy="380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3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New if statement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9865" y="3659833"/>
            <a:ext cx="1865757" cy="8955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C8755A-61F7-4540-8E1D-A796E47EA3E3}"/>
              </a:ext>
            </a:extLst>
          </p:cNvPr>
          <p:cNvSpPr txBox="1"/>
          <p:nvPr/>
        </p:nvSpPr>
        <p:spPr>
          <a:xfrm>
            <a:off x="233606" y="2020921"/>
            <a:ext cx="324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Local Boolean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ame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does not need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match with main loop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7BB02-7421-2343-9996-4314D923F2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80200" y="2621086"/>
            <a:ext cx="5713676" cy="45462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514B-31CA-F24D-8508-FBF78F1C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Bounce</a:t>
            </a:r>
          </a:p>
        </p:txBody>
      </p:sp>
      <p:pic>
        <p:nvPicPr>
          <p:cNvPr id="3074" name="Picture 2" descr="Switch Debouncing">
            <a:extLst>
              <a:ext uri="{FF2B5EF4-FFF2-40B4-BE49-F238E27FC236}">
                <a16:creationId xmlns:a16="http://schemas.microsoft.com/office/drawing/2014/main" id="{49BD7C1E-2E0D-054C-AC7F-26614912A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9" y="2286000"/>
            <a:ext cx="8804816" cy="35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5CFCF5-D736-457C-BD08-4CDAD9F2F251}"/>
</file>

<file path=customXml/itemProps2.xml><?xml version="1.0" encoding="utf-8"?>
<ds:datastoreItem xmlns:ds="http://schemas.openxmlformats.org/officeDocument/2006/customXml" ds:itemID="{FCAA07EE-23C3-4019-93B3-A410106F435B}"/>
</file>

<file path=customXml/itemProps3.xml><?xml version="1.0" encoding="utf-8"?>
<ds:datastoreItem xmlns:ds="http://schemas.openxmlformats.org/officeDocument/2006/customXml" ds:itemID="{347137FE-C561-445B-9616-5DFED9962FF0}"/>
</file>

<file path=docProps/app.xml><?xml version="1.0" encoding="utf-8"?>
<Properties xmlns="http://schemas.openxmlformats.org/officeDocument/2006/extended-properties" xmlns:vt="http://schemas.openxmlformats.org/officeDocument/2006/docPropsVTypes">
  <TotalTime>7977</TotalTime>
  <Words>215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ARDUINO – Day3</vt:lpstr>
      <vt:lpstr>Pushbutton Input</vt:lpstr>
      <vt:lpstr>Anatomy of a Pushbutton</vt:lpstr>
      <vt:lpstr>Polling – Easy, not great, button state detection</vt:lpstr>
      <vt:lpstr>Activity 6 – Blink_3090 – Polling</vt:lpstr>
      <vt:lpstr>Program Flowchart - Polling</vt:lpstr>
      <vt:lpstr>Polling</vt:lpstr>
      <vt:lpstr>blink_timer - Refactored</vt:lpstr>
      <vt:lpstr>Button Bounce</vt:lpstr>
      <vt:lpstr>Arduino - Debounce</vt:lpstr>
      <vt:lpstr>Pulldown Resistor</vt:lpstr>
      <vt:lpstr>Activity 7 – Blink_3090 – Debounce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Day3</dc:title>
  <dc:creator>Lammers, Steven</dc:creator>
  <cp:lastModifiedBy>Lammers, Steven</cp:lastModifiedBy>
  <cp:revision>24</cp:revision>
  <dcterms:created xsi:type="dcterms:W3CDTF">2020-02-27T16:41:26Z</dcterms:created>
  <dcterms:modified xsi:type="dcterms:W3CDTF">2020-03-18T23:41:30Z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