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93" r:id="rId5"/>
    <p:sldId id="328" r:id="rId6"/>
    <p:sldId id="294" r:id="rId7"/>
    <p:sldId id="295" r:id="rId8"/>
    <p:sldId id="296" r:id="rId9"/>
    <p:sldId id="329" r:id="rId10"/>
    <p:sldId id="330" r:id="rId11"/>
    <p:sldId id="331" r:id="rId12"/>
    <p:sldId id="264" r:id="rId13"/>
    <p:sldId id="297" r:id="rId14"/>
    <p:sldId id="299" r:id="rId15"/>
    <p:sldId id="290" r:id="rId16"/>
    <p:sldId id="325" r:id="rId17"/>
    <p:sldId id="326" r:id="rId18"/>
    <p:sldId id="327" r:id="rId19"/>
    <p:sldId id="298" r:id="rId20"/>
    <p:sldId id="302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201C8-E867-9D42-956A-BA3870EE5168}" v="1" dt="2021-03-16T12:50:21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/>
    <p:restoredTop sz="94676"/>
  </p:normalViewPr>
  <p:slideViewPr>
    <p:cSldViewPr snapToGrid="0" snapToObjects="1">
      <p:cViewPr varScale="1">
        <p:scale>
          <a:sx n="124" d="100"/>
          <a:sy n="124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mers, Steven" userId="5af53ae1-cd15-4159-8cf7-6bc75bd8311d" providerId="ADAL" clId="{CAC201C8-E867-9D42-956A-BA3870EE5168}"/>
    <pc:docChg chg="addSld delSld modSld">
      <pc:chgData name="Lammers, Steven" userId="5af53ae1-cd15-4159-8cf7-6bc75bd8311d" providerId="ADAL" clId="{CAC201C8-E867-9D42-956A-BA3870EE5168}" dt="2021-03-16T13:35:58.868" v="6" actId="20577"/>
      <pc:docMkLst>
        <pc:docMk/>
      </pc:docMkLst>
      <pc:sldChg chg="add del">
        <pc:chgData name="Lammers, Steven" userId="5af53ae1-cd15-4159-8cf7-6bc75bd8311d" providerId="ADAL" clId="{CAC201C8-E867-9D42-956A-BA3870EE5168}" dt="2021-03-16T13:18:58.751" v="1" actId="2696"/>
        <pc:sldMkLst>
          <pc:docMk/>
          <pc:sldMk cId="1184723553" sldId="256"/>
        </pc:sldMkLst>
      </pc:sldChg>
      <pc:sldChg chg="del">
        <pc:chgData name="Lammers, Steven" userId="5af53ae1-cd15-4159-8cf7-6bc75bd8311d" providerId="ADAL" clId="{CAC201C8-E867-9D42-956A-BA3870EE5168}" dt="2021-03-16T13:19:12.984" v="2" actId="2696"/>
        <pc:sldMkLst>
          <pc:docMk/>
          <pc:sldMk cId="1759838196" sldId="257"/>
        </pc:sldMkLst>
      </pc:sldChg>
      <pc:sldChg chg="del">
        <pc:chgData name="Lammers, Steven" userId="5af53ae1-cd15-4159-8cf7-6bc75bd8311d" providerId="ADAL" clId="{CAC201C8-E867-9D42-956A-BA3870EE5168}" dt="2021-03-16T13:19:12.984" v="2" actId="2696"/>
        <pc:sldMkLst>
          <pc:docMk/>
          <pc:sldMk cId="1872946847" sldId="258"/>
        </pc:sldMkLst>
      </pc:sldChg>
      <pc:sldChg chg="modSp mod">
        <pc:chgData name="Lammers, Steven" userId="5af53ae1-cd15-4159-8cf7-6bc75bd8311d" providerId="ADAL" clId="{CAC201C8-E867-9D42-956A-BA3870EE5168}" dt="2021-03-16T13:35:58.868" v="6" actId="20577"/>
        <pc:sldMkLst>
          <pc:docMk/>
          <pc:sldMk cId="2846721302" sldId="293"/>
        </pc:sldMkLst>
        <pc:spChg chg="mod">
          <ac:chgData name="Lammers, Steven" userId="5af53ae1-cd15-4159-8cf7-6bc75bd8311d" providerId="ADAL" clId="{CAC201C8-E867-9D42-956A-BA3870EE5168}" dt="2021-03-16T13:35:58.868" v="6" actId="20577"/>
          <ac:spMkLst>
            <pc:docMk/>
            <pc:sldMk cId="2846721302" sldId="293"/>
            <ac:spMk id="3" creationId="{77CE9732-B777-8B4A-93D1-885310A7D27D}"/>
          </ac:spMkLst>
        </pc:spChg>
      </pc:sldChg>
      <pc:sldChg chg="add">
        <pc:chgData name="Lammers, Steven" userId="5af53ae1-cd15-4159-8cf7-6bc75bd8311d" providerId="ADAL" clId="{CAC201C8-E867-9D42-956A-BA3870EE5168}" dt="2021-03-16T12:50:21.476" v="0"/>
        <pc:sldMkLst>
          <pc:docMk/>
          <pc:sldMk cId="3416424442" sldId="294"/>
        </pc:sldMkLst>
      </pc:sldChg>
      <pc:sldChg chg="add">
        <pc:chgData name="Lammers, Steven" userId="5af53ae1-cd15-4159-8cf7-6bc75bd8311d" providerId="ADAL" clId="{CAC201C8-E867-9D42-956A-BA3870EE5168}" dt="2021-03-16T12:50:21.476" v="0"/>
        <pc:sldMkLst>
          <pc:docMk/>
          <pc:sldMk cId="725645961" sldId="295"/>
        </pc:sldMkLst>
      </pc:sldChg>
      <pc:sldChg chg="add">
        <pc:chgData name="Lammers, Steven" userId="5af53ae1-cd15-4159-8cf7-6bc75bd8311d" providerId="ADAL" clId="{CAC201C8-E867-9D42-956A-BA3870EE5168}" dt="2021-03-16T12:50:21.476" v="0"/>
        <pc:sldMkLst>
          <pc:docMk/>
          <pc:sldMk cId="558519422" sldId="296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1968305671" sldId="306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4210374590" sldId="307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3756257966" sldId="309"/>
        </pc:sldMkLst>
      </pc:sldChg>
      <pc:sldChg chg="del">
        <pc:chgData name="Lammers, Steven" userId="5af53ae1-cd15-4159-8cf7-6bc75bd8311d" providerId="ADAL" clId="{CAC201C8-E867-9D42-956A-BA3870EE5168}" dt="2021-03-16T13:19:12.984" v="2" actId="2696"/>
        <pc:sldMkLst>
          <pc:docMk/>
          <pc:sldMk cId="3777596999" sldId="310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3654152767" sldId="311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1096795389" sldId="312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3791366994" sldId="313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4242405258" sldId="314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624838051" sldId="315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2389969435" sldId="316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3493967071" sldId="317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322381121" sldId="318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2930070407" sldId="319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3347326327" sldId="320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2591308316" sldId="321"/>
        </pc:sldMkLst>
      </pc:sldChg>
      <pc:sldChg chg="del">
        <pc:chgData name="Lammers, Steven" userId="5af53ae1-cd15-4159-8cf7-6bc75bd8311d" providerId="ADAL" clId="{CAC201C8-E867-9D42-956A-BA3870EE5168}" dt="2021-03-16T13:22:52.303" v="3" actId="2696"/>
        <pc:sldMkLst>
          <pc:docMk/>
          <pc:sldMk cId="2697769173" sldId="322"/>
        </pc:sldMkLst>
      </pc:sldChg>
      <pc:sldChg chg="add del">
        <pc:chgData name="Lammers, Steven" userId="5af53ae1-cd15-4159-8cf7-6bc75bd8311d" providerId="ADAL" clId="{CAC201C8-E867-9D42-956A-BA3870EE5168}" dt="2021-03-16T13:18:58.751" v="1" actId="2696"/>
        <pc:sldMkLst>
          <pc:docMk/>
          <pc:sldMk cId="2874613901" sldId="323"/>
        </pc:sldMkLst>
      </pc:sldChg>
      <pc:sldChg chg="del">
        <pc:chgData name="Lammers, Steven" userId="5af53ae1-cd15-4159-8cf7-6bc75bd8311d" providerId="ADAL" clId="{CAC201C8-E867-9D42-956A-BA3870EE5168}" dt="2021-03-16T13:19:12.984" v="2" actId="2696"/>
        <pc:sldMkLst>
          <pc:docMk/>
          <pc:sldMk cId="3707079444" sldId="324"/>
        </pc:sldMkLst>
      </pc:sldChg>
      <pc:sldChg chg="add">
        <pc:chgData name="Lammers, Steven" userId="5af53ae1-cd15-4159-8cf7-6bc75bd8311d" providerId="ADAL" clId="{CAC201C8-E867-9D42-956A-BA3870EE5168}" dt="2021-03-16T12:50:21.476" v="0"/>
        <pc:sldMkLst>
          <pc:docMk/>
          <pc:sldMk cId="2519844593" sldId="328"/>
        </pc:sldMkLst>
      </pc:sldChg>
      <pc:sldChg chg="add">
        <pc:chgData name="Lammers, Steven" userId="5af53ae1-cd15-4159-8cf7-6bc75bd8311d" providerId="ADAL" clId="{CAC201C8-E867-9D42-956A-BA3870EE5168}" dt="2021-03-16T12:50:21.476" v="0"/>
        <pc:sldMkLst>
          <pc:docMk/>
          <pc:sldMk cId="3711678778" sldId="329"/>
        </pc:sldMkLst>
      </pc:sldChg>
      <pc:sldChg chg="add">
        <pc:chgData name="Lammers, Steven" userId="5af53ae1-cd15-4159-8cf7-6bc75bd8311d" providerId="ADAL" clId="{CAC201C8-E867-9D42-956A-BA3870EE5168}" dt="2021-03-16T12:50:21.476" v="0"/>
        <pc:sldMkLst>
          <pc:docMk/>
          <pc:sldMk cId="1706630460" sldId="330"/>
        </pc:sldMkLst>
      </pc:sldChg>
      <pc:sldChg chg="add">
        <pc:chgData name="Lammers, Steven" userId="5af53ae1-cd15-4159-8cf7-6bc75bd8311d" providerId="ADAL" clId="{CAC201C8-E867-9D42-956A-BA3870EE5168}" dt="2021-03-16T12:50:21.476" v="0"/>
        <pc:sldMkLst>
          <pc:docMk/>
          <pc:sldMk cId="4083025712" sldId="331"/>
        </pc:sldMkLst>
      </pc:sldChg>
      <pc:sldChg chg="add del">
        <pc:chgData name="Lammers, Steven" userId="5af53ae1-cd15-4159-8cf7-6bc75bd8311d" providerId="ADAL" clId="{CAC201C8-E867-9D42-956A-BA3870EE5168}" dt="2021-03-16T13:18:58.751" v="1" actId="2696"/>
        <pc:sldMkLst>
          <pc:docMk/>
          <pc:sldMk cId="3208634846" sldId="332"/>
        </pc:sldMkLst>
      </pc:sldChg>
    </pc:docChg>
  </pc:docChgLst>
  <pc:docChgLst>
    <pc:chgData name="Lammers, Steven" userId="5af53ae1-cd15-4159-8cf7-6bc75bd8311d" providerId="ADAL" clId="{746236C1-EBD2-6342-A277-97736E8EE997}"/>
    <pc:docChg chg="addSld delSld modSld">
      <pc:chgData name="Lammers, Steven" userId="5af53ae1-cd15-4159-8cf7-6bc75bd8311d" providerId="ADAL" clId="{746236C1-EBD2-6342-A277-97736E8EE997}" dt="2020-03-15T17:59:23.373" v="10"/>
      <pc:docMkLst>
        <pc:docMk/>
      </pc:docMkLst>
      <pc:sldChg chg="addSp delSp add setBg delDesignElem">
        <pc:chgData name="Lammers, Steven" userId="5af53ae1-cd15-4159-8cf7-6bc75bd8311d" providerId="ADAL" clId="{746236C1-EBD2-6342-A277-97736E8EE997}" dt="2020-03-15T17:59:21.352" v="9"/>
        <pc:sldMkLst>
          <pc:docMk/>
          <pc:sldMk cId="2149686493" sldId="264"/>
        </pc:sldMkLst>
        <pc:spChg chg="del">
          <ac:chgData name="Lammers, Steven" userId="5af53ae1-cd15-4159-8cf7-6bc75bd8311d" providerId="ADAL" clId="{746236C1-EBD2-6342-A277-97736E8EE997}" dt="2020-03-13T13:58:07.145" v="1"/>
          <ac:spMkLst>
            <pc:docMk/>
            <pc:sldMk cId="2149686493" sldId="264"/>
            <ac:spMk id="1028" creationId="{E49CC64F-7275-4E33-961B-0C5CDC439875}"/>
          </ac:spMkLst>
        </pc:spChg>
        <pc:inkChg chg="add del">
          <ac:chgData name="Lammers, Steven" userId="5af53ae1-cd15-4159-8cf7-6bc75bd8311d" providerId="ADAL" clId="{746236C1-EBD2-6342-A277-97736E8EE997}" dt="2020-03-15T17:59:20.426" v="8"/>
          <ac:inkMkLst>
            <pc:docMk/>
            <pc:sldMk cId="2149686493" sldId="264"/>
            <ac:inkMk id="4" creationId="{E951A2CC-27D5-9940-B629-0AD2445AC49B}"/>
          </ac:inkMkLst>
        </pc:inkChg>
        <pc:inkChg chg="add del">
          <ac:chgData name="Lammers, Steven" userId="5af53ae1-cd15-4159-8cf7-6bc75bd8311d" providerId="ADAL" clId="{746236C1-EBD2-6342-A277-97736E8EE997}" dt="2020-03-15T17:59:21.352" v="9"/>
          <ac:inkMkLst>
            <pc:docMk/>
            <pc:sldMk cId="2149686493" sldId="264"/>
            <ac:inkMk id="5" creationId="{0E3AB8A7-535D-F840-B447-B6C566BC2EFD}"/>
          </ac:inkMkLst>
        </pc:inkChg>
      </pc:sldChg>
      <pc:sldChg chg="add">
        <pc:chgData name="Lammers, Steven" userId="5af53ae1-cd15-4159-8cf7-6bc75bd8311d" providerId="ADAL" clId="{746236C1-EBD2-6342-A277-97736E8EE997}" dt="2020-03-13T13:58:07.145" v="1"/>
        <pc:sldMkLst>
          <pc:docMk/>
          <pc:sldMk cId="3924776725" sldId="290"/>
        </pc:sldMkLst>
      </pc:sldChg>
      <pc:sldChg chg="addSp delSp">
        <pc:chgData name="Lammers, Steven" userId="5af53ae1-cd15-4159-8cf7-6bc75bd8311d" providerId="ADAL" clId="{746236C1-EBD2-6342-A277-97736E8EE997}" dt="2020-03-15T17:59:23.373" v="10"/>
        <pc:sldMkLst>
          <pc:docMk/>
          <pc:sldMk cId="2846721302" sldId="293"/>
        </pc:sldMkLst>
        <pc:inkChg chg="add del">
          <ac:chgData name="Lammers, Steven" userId="5af53ae1-cd15-4159-8cf7-6bc75bd8311d" providerId="ADAL" clId="{746236C1-EBD2-6342-A277-97736E8EE997}" dt="2020-03-15T17:59:23.373" v="10"/>
          <ac:inkMkLst>
            <pc:docMk/>
            <pc:sldMk cId="2846721302" sldId="293"/>
            <ac:inkMk id="5" creationId="{18A1ECB1-DE32-FE47-ABD7-2BF8F0F311E0}"/>
          </ac:inkMkLst>
        </pc:inkChg>
      </pc:sldChg>
      <pc:sldChg chg="add">
        <pc:chgData name="Lammers, Steven" userId="5af53ae1-cd15-4159-8cf7-6bc75bd8311d" providerId="ADAL" clId="{746236C1-EBD2-6342-A277-97736E8EE997}" dt="2020-03-13T13:58:07.145" v="1"/>
        <pc:sldMkLst>
          <pc:docMk/>
          <pc:sldMk cId="2539671532" sldId="297"/>
        </pc:sldMkLst>
      </pc:sldChg>
      <pc:sldChg chg="add">
        <pc:chgData name="Lammers, Steven" userId="5af53ae1-cd15-4159-8cf7-6bc75bd8311d" providerId="ADAL" clId="{746236C1-EBD2-6342-A277-97736E8EE997}" dt="2020-03-13T13:58:07.145" v="1"/>
        <pc:sldMkLst>
          <pc:docMk/>
          <pc:sldMk cId="354057209" sldId="298"/>
        </pc:sldMkLst>
      </pc:sldChg>
      <pc:sldChg chg="add">
        <pc:chgData name="Lammers, Steven" userId="5af53ae1-cd15-4159-8cf7-6bc75bd8311d" providerId="ADAL" clId="{746236C1-EBD2-6342-A277-97736E8EE997}" dt="2020-03-13T13:58:07.145" v="1"/>
        <pc:sldMkLst>
          <pc:docMk/>
          <pc:sldMk cId="3109709077" sldId="299"/>
        </pc:sldMkLst>
      </pc:sldChg>
      <pc:sldChg chg="add">
        <pc:chgData name="Lammers, Steven" userId="5af53ae1-cd15-4159-8cf7-6bc75bd8311d" providerId="ADAL" clId="{746236C1-EBD2-6342-A277-97736E8EE997}" dt="2020-03-13T13:58:07.145" v="1"/>
        <pc:sldMkLst>
          <pc:docMk/>
          <pc:sldMk cId="1850752071" sldId="302"/>
        </pc:sldMkLst>
      </pc:sldChg>
      <pc:sldChg chg="del">
        <pc:chgData name="Lammers, Steven" userId="5af53ae1-cd15-4159-8cf7-6bc75bd8311d" providerId="ADAL" clId="{746236C1-EBD2-6342-A277-97736E8EE997}" dt="2020-03-13T13:58:17.706" v="2" actId="2696"/>
        <pc:sldMkLst>
          <pc:docMk/>
          <pc:sldMk cId="1889430909" sldId="323"/>
        </pc:sldMkLst>
      </pc:sldChg>
      <pc:sldChg chg="add">
        <pc:chgData name="Lammers, Steven" userId="5af53ae1-cd15-4159-8cf7-6bc75bd8311d" providerId="ADAL" clId="{746236C1-EBD2-6342-A277-97736E8EE997}" dt="2020-03-13T13:58:07.145" v="1"/>
        <pc:sldMkLst>
          <pc:docMk/>
          <pc:sldMk cId="4252767119" sldId="325"/>
        </pc:sldMkLst>
      </pc:sldChg>
      <pc:sldChg chg="add">
        <pc:chgData name="Lammers, Steven" userId="5af53ae1-cd15-4159-8cf7-6bc75bd8311d" providerId="ADAL" clId="{746236C1-EBD2-6342-A277-97736E8EE997}" dt="2020-03-13T13:58:07.145" v="1"/>
        <pc:sldMkLst>
          <pc:docMk/>
          <pc:sldMk cId="930213296" sldId="326"/>
        </pc:sldMkLst>
      </pc:sldChg>
      <pc:sldChg chg="add">
        <pc:chgData name="Lammers, Steven" userId="5af53ae1-cd15-4159-8cf7-6bc75bd8311d" providerId="ADAL" clId="{746236C1-EBD2-6342-A277-97736E8EE997}" dt="2020-03-13T13:58:07.145" v="1"/>
        <pc:sldMkLst>
          <pc:docMk/>
          <pc:sldMk cId="1501194044" sldId="327"/>
        </pc:sldMkLst>
      </pc:sldChg>
      <pc:sldChg chg="add del">
        <pc:chgData name="Lammers, Steven" userId="5af53ae1-cd15-4159-8cf7-6bc75bd8311d" providerId="ADAL" clId="{746236C1-EBD2-6342-A277-97736E8EE997}" dt="2020-03-13T13:58:36.293" v="4" actId="2696"/>
        <pc:sldMkLst>
          <pc:docMk/>
          <pc:sldMk cId="731046330" sldId="328"/>
        </pc:sldMkLst>
      </pc:sldChg>
      <pc:sldChg chg="add del">
        <pc:chgData name="Lammers, Steven" userId="5af53ae1-cd15-4159-8cf7-6bc75bd8311d" providerId="ADAL" clId="{746236C1-EBD2-6342-A277-97736E8EE997}" dt="2020-03-13T13:58:27.868" v="3" actId="2696"/>
        <pc:sldMkLst>
          <pc:docMk/>
          <pc:sldMk cId="1979837164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626A-A620-CC42-B737-EC0CFCB6E87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D1EDA-409E-F445-9024-CABEBCD4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2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Millis Rollover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35D81-8BC6-4112-8A87-4CECCFC169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1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FF01-79F5-5E4F-887E-12C498FB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2D2AA-84DF-BA43-A7A7-FF9CA249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FB94-031C-DF44-A9C5-4331D91F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B732-E986-5142-887F-9F6ADFD7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277C-5442-0A4A-BE74-A345C125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133B-5594-7C42-9161-6FD2711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6E626-42E5-8F4A-922B-15195470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6BDC-FA33-C743-893B-252D7513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880B-12F6-FE43-A82A-5F619019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363D-3674-F647-A220-7C553E44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B6421-9485-AD48-8DDC-94EE806B6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582F-D455-1848-A3A4-1AC86E0ED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52EF-3132-E248-B0F6-D10DD010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A368-23DA-784B-947B-A86E472F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9141-6E88-6641-89AF-2323E265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686A-C3A8-2F44-95C4-B82BEE0D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6F3D-11B3-F54C-99C1-1B44A824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62CE-C2C8-B343-A660-6ED5287A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BF54-46AF-6A43-9F2D-DE38ED5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1ED-6989-4B4C-9CCE-2BB8E2E6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5B6-F678-8E49-993C-4F1E26F9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764C-6058-D94A-93E7-F489A990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76C3-7A59-E543-BC66-7066EB7A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B7B-9E3F-4D44-AE9B-003312EB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C767-BF7F-1E44-B19D-A159ED3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C07B-933E-814E-982F-5B095769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86DC-B99F-3C4C-B22B-06C9CE1E0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AFDFE-54F8-D141-940F-195421B9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AEDB-7FF3-ED45-A7F4-8007882D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B7BCC-BDF0-3645-8430-58B7E638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C6D7-FE11-A24B-AC09-8E815AB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480-0612-2D47-A8F0-93777A72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8B0-FFE6-D14F-99BF-9298A2C9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B0F26-CFF9-DE42-8E10-4B0E8362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DE6D8-5ACE-8C43-BD74-14C694ED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4317-F31F-CD4E-B962-7DAD161FA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1277-A820-6441-A600-31B2D5E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C7A34-97A8-9140-B308-233CC57E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A7AC4-0DCA-F849-BB2A-1CDF1EF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DF7-209C-1545-B626-42E575BA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215E6-D907-0348-A4D8-D3E52B25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E3F2-F3FD-6444-AD39-40F1633F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F06E4-0E10-684B-8975-7D8A18F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CF163-55B9-6447-926B-8485C35D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0EEC0-B3FE-724F-A7FA-FBB22418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49BB-5BC6-904C-8BD8-5E21CAE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D6CD-6D27-CF49-94EF-B3167779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74A8-B91A-EE4B-9EDB-B32A3F52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9459-2223-F349-A36C-A56406CE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E252F-DE3F-F948-933E-4CD0D8EC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1C22-700D-9047-AB77-E0CFC873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2528-C311-8044-9FE7-5D3E0FD7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B48-7571-5E44-AC0D-CFD6D01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EEC1C-46CA-7245-97A0-21468A7E2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AD9C-AB96-FA4B-A857-8E79B796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3A2E-F143-294B-B5AC-2B778A40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C101-A69B-4347-9DB8-B46B0ABE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AD2C-87BA-C54A-BD88-AA7CC96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F939-39CB-C547-A2B2-E82B4117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F1669-644C-CE43-AEAD-D638B2E3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6E33-6DAD-A142-AFA1-EF4DF4F7E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2B36-E638-6C45-9BF9-F2A7D48CAF5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D425-ABBC-1E44-B3CA-2119C2FE7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9F85-F738-474E-9411-4D811787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 – Day3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BIOE 3090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2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CD37-F9F3-5842-9B60-158CCC46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Pushbutton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965E92-41F2-8D49-A74F-854DE684D1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7"/>
            <a:ext cx="4719205" cy="469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lectronic Components and Circuit diagram Symbols">
            <a:extLst>
              <a:ext uri="{FF2B5EF4-FFF2-40B4-BE49-F238E27FC236}">
                <a16:creationId xmlns:a16="http://schemas.microsoft.com/office/drawing/2014/main" id="{5A9F2D7E-FE82-2546-931B-9B6FC8CF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35" y="1326914"/>
            <a:ext cx="4269470" cy="325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A329C1C3-C2E8-DE47-8A06-781C75E2A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5" y="4600575"/>
            <a:ext cx="3810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7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58B1-772B-D64B-93EB-704DDC48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– Easy, not great, button state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668C-A455-004C-9F16-E2AB53DA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#define PB_PIN 12</a:t>
            </a:r>
          </a:p>
          <a:p>
            <a:r>
              <a:rPr lang="en-US" dirty="0" err="1"/>
              <a:t>pinMode</a:t>
            </a:r>
            <a:r>
              <a:rPr lang="en-US" dirty="0"/>
              <a:t>(PB_PIN, INPUT);</a:t>
            </a:r>
          </a:p>
          <a:p>
            <a:r>
              <a:rPr lang="en-US" dirty="0"/>
              <a:t>bool </a:t>
            </a:r>
            <a:r>
              <a:rPr lang="en-US" dirty="0" err="1"/>
              <a:t>pbLatch</a:t>
            </a:r>
            <a:r>
              <a:rPr lang="en-US" dirty="0"/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310970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6 – Blink_3090 – Polling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1690688"/>
            <a:ext cx="5257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</a:t>
            </a:r>
            <a:r>
              <a:rPr lang="en-US" sz="2400" dirty="0"/>
              <a:t> </a:t>
            </a:r>
          </a:p>
          <a:p>
            <a:r>
              <a:rPr lang="en-US" sz="2400" dirty="0"/>
              <a:t>PB_PIN</a:t>
            </a:r>
          </a:p>
          <a:p>
            <a:r>
              <a:rPr lang="en-US" sz="2400" dirty="0" err="1"/>
              <a:t>pbLatch</a:t>
            </a:r>
            <a:r>
              <a:rPr lang="en-US" sz="2400" dirty="0"/>
              <a:t> – hint: this stores button state</a:t>
            </a:r>
          </a:p>
          <a:p>
            <a:endParaRPr lang="en-US" sz="2400" dirty="0"/>
          </a:p>
          <a:p>
            <a:r>
              <a:rPr lang="en-US" sz="2400" b="1" dirty="0"/>
              <a:t>Create</a:t>
            </a:r>
          </a:p>
          <a:p>
            <a:r>
              <a:rPr lang="en-US" sz="2400" dirty="0"/>
              <a:t>Poll in main loop to latch on/off LED when button pressed</a:t>
            </a:r>
          </a:p>
          <a:p>
            <a:endParaRPr lang="en-US" sz="2400" dirty="0"/>
          </a:p>
          <a:p>
            <a:r>
              <a:rPr lang="en-US" sz="2400" dirty="0"/>
              <a:t>Hint: probably going to want an if statement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A532-77B3-0142-9281-8121564C6F92}"/>
              </a:ext>
            </a:extLst>
          </p:cNvPr>
          <p:cNvSpPr txBox="1"/>
          <p:nvPr/>
        </p:nvSpPr>
        <p:spPr>
          <a:xfrm rot="19800000">
            <a:off x="5033053" y="4311396"/>
            <a:ext cx="7627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Now with </a:t>
            </a:r>
            <a:r>
              <a:rPr lang="en-US" sz="4400" b="1" u="sng" dirty="0"/>
              <a:t>Pushbutton Action!!!!</a:t>
            </a:r>
          </a:p>
        </p:txBody>
      </p:sp>
    </p:spTree>
    <p:extLst>
      <p:ext uri="{BB962C8B-B14F-4D97-AF65-F5344CB8AC3E}">
        <p14:creationId xmlns:p14="http://schemas.microsoft.com/office/powerpoint/2010/main" val="392477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2097924" y="1785150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2145498" y="3891857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7421004" y="1690688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2924522" y="229590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2145498" y="286354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2924522" y="3324217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9168118" y="5465691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blink_led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134614" y="2331629"/>
            <a:ext cx="20068" cy="5578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8848224" y="2011159"/>
            <a:ext cx="1877942" cy="3684871"/>
          </a:xfrm>
          <a:prstGeom prst="bentConnector3">
            <a:avLst>
              <a:gd name="adj1" fmla="val -121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7355590" y="4410874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Blink_timer</a:t>
            </a:r>
            <a:r>
              <a:rPr lang="en-US" dirty="0"/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7641128" y="52170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6744393" y="6175000"/>
            <a:ext cx="27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Elapsed Time &gt; Switch Time</a:t>
            </a:r>
          </a:p>
          <a:p>
            <a:pPr algn="ctr"/>
            <a:r>
              <a:rPr lang="en-US" dirty="0"/>
              <a:t>&amp;&amp; </a:t>
            </a:r>
            <a:r>
              <a:rPr lang="en-US" dirty="0" err="1"/>
              <a:t>pbLatch</a:t>
            </a:r>
            <a:r>
              <a:rPr lang="en-US" dirty="0"/>
              <a:t> == true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7421004" y="2011159"/>
            <a:ext cx="220124" cy="3684870"/>
          </a:xfrm>
          <a:prstGeom prst="bentConnector3">
            <a:avLst>
              <a:gd name="adj1" fmla="val 120081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8134614" y="4871551"/>
            <a:ext cx="0" cy="34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8628100" y="5696029"/>
            <a:ext cx="54001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8651118" y="5311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7305498" y="52810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93DB8DC-55B1-5440-9C96-527A8668F6B9}"/>
              </a:ext>
            </a:extLst>
          </p:cNvPr>
          <p:cNvSpPr/>
          <p:nvPr/>
        </p:nvSpPr>
        <p:spPr>
          <a:xfrm>
            <a:off x="7641128" y="2889497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DD06941-73A1-854C-AC6A-00D27C8B7CAB}"/>
              </a:ext>
            </a:extLst>
          </p:cNvPr>
          <p:cNvCxnSpPr>
            <a:cxnSpLocks/>
            <a:stCxn id="38" idx="2"/>
            <a:endCxn id="21" idx="1"/>
          </p:cNvCxnSpPr>
          <p:nvPr/>
        </p:nvCxnSpPr>
        <p:spPr>
          <a:xfrm rot="16200000" flipH="1">
            <a:off x="6394921" y="3680544"/>
            <a:ext cx="1042406" cy="87893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DE59B7-BAB6-004E-8F4F-BF99867D3DC3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rot="5400000">
            <a:off x="8828236" y="3684209"/>
            <a:ext cx="1042406" cy="87160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197D31-D22A-6248-97DA-52A8CBA062FD}"/>
              </a:ext>
            </a:extLst>
          </p:cNvPr>
          <p:cNvSpPr txBox="1"/>
          <p:nvPr/>
        </p:nvSpPr>
        <p:spPr>
          <a:xfrm>
            <a:off x="8624922" y="29975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13219D-EC56-0A47-8375-6C961B7E3DFF}"/>
              </a:ext>
            </a:extLst>
          </p:cNvPr>
          <p:cNvSpPr txBox="1"/>
          <p:nvPr/>
        </p:nvSpPr>
        <p:spPr>
          <a:xfrm>
            <a:off x="7279302" y="296676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2B325F-315E-6C40-82F9-9DA6E99F6433}"/>
              </a:ext>
            </a:extLst>
          </p:cNvPr>
          <p:cNvSpPr/>
          <p:nvPr/>
        </p:nvSpPr>
        <p:spPr>
          <a:xfrm>
            <a:off x="5616635" y="3138130"/>
            <a:ext cx="1720045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pbLatch</a:t>
            </a:r>
            <a:r>
              <a:rPr lang="en-US" dirty="0"/>
              <a:t> = false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C4307-7AE1-4143-9E99-57D896FEEF55}"/>
              </a:ext>
            </a:extLst>
          </p:cNvPr>
          <p:cNvSpPr/>
          <p:nvPr/>
        </p:nvSpPr>
        <p:spPr>
          <a:xfrm>
            <a:off x="9006216" y="313813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pbLatch</a:t>
            </a:r>
            <a:r>
              <a:rPr lang="en-US" dirty="0"/>
              <a:t> = true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333F0D-A012-7F4C-80BC-BB111C28064B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>
            <a:off x="8628100" y="3368468"/>
            <a:ext cx="37811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D6FBE5-7F3A-6A47-8D89-CDD0033ED304}"/>
              </a:ext>
            </a:extLst>
          </p:cNvPr>
          <p:cNvCxnSpPr>
            <a:cxnSpLocks/>
            <a:stCxn id="27" idx="1"/>
            <a:endCxn id="38" idx="3"/>
          </p:cNvCxnSpPr>
          <p:nvPr/>
        </p:nvCxnSpPr>
        <p:spPr>
          <a:xfrm flipH="1">
            <a:off x="7336680" y="3368468"/>
            <a:ext cx="30444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76D388-17A6-554D-8B8E-B4FBF3A27371}"/>
              </a:ext>
            </a:extLst>
          </p:cNvPr>
          <p:cNvSpPr txBox="1"/>
          <p:nvPr/>
        </p:nvSpPr>
        <p:spPr>
          <a:xfrm>
            <a:off x="7126455" y="3918410"/>
            <a:ext cx="20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Pushbutton pressed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8A14777-1704-B444-97A6-1E4C158CCEB8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V="1">
            <a:off x="3703546" y="1690688"/>
            <a:ext cx="3877693" cy="2431508"/>
          </a:xfrm>
          <a:prstGeom prst="bentConnector4">
            <a:avLst>
              <a:gd name="adj1" fmla="val 15778"/>
              <a:gd name="adj2" fmla="val 1094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>
            <a:extLst>
              <a:ext uri="{FF2B5EF4-FFF2-40B4-BE49-F238E27FC236}">
                <a16:creationId xmlns:a16="http://schemas.microsoft.com/office/drawing/2014/main" id="{320788B9-091C-A44C-B2D9-290F2480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Flowchart - Polling</a:t>
            </a:r>
          </a:p>
        </p:txBody>
      </p:sp>
    </p:spTree>
    <p:extLst>
      <p:ext uri="{BB962C8B-B14F-4D97-AF65-F5344CB8AC3E}">
        <p14:creationId xmlns:p14="http://schemas.microsoft.com/office/powerpoint/2010/main" val="425276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4668" y="1715624"/>
            <a:ext cx="7449257" cy="4985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200941" y="3429000"/>
            <a:ext cx="2768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Poll state of PB_PIN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and switch latch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69199" y="4029165"/>
            <a:ext cx="1267521" cy="31007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712F5-B852-EB48-A16D-CEF5537A2066}"/>
              </a:ext>
            </a:extLst>
          </p:cNvPr>
          <p:cNvSpPr txBox="1"/>
          <p:nvPr/>
        </p:nvSpPr>
        <p:spPr>
          <a:xfrm>
            <a:off x="200941" y="4867105"/>
            <a:ext cx="3035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prstClr val="black"/>
                </a:solidFill>
                <a:latin typeface="Calibri" panose="020F0502020204030204"/>
              </a:rPr>
              <a:t>blink_timer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now takes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 variables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731BA6-655E-FB49-A0FD-3FD7695AFBA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236580" y="5282604"/>
            <a:ext cx="1000140" cy="65268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C8755A-61F7-4540-8E1D-A796E47EA3E3}"/>
              </a:ext>
            </a:extLst>
          </p:cNvPr>
          <p:cNvSpPr txBox="1"/>
          <p:nvPr/>
        </p:nvSpPr>
        <p:spPr>
          <a:xfrm>
            <a:off x="233606" y="2020921"/>
            <a:ext cx="2286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prstClr val="black"/>
                </a:solidFill>
                <a:latin typeface="Calibri" panose="020F0502020204030204"/>
              </a:rPr>
              <a:t>pbLatch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variable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Declared locally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7BB02-7421-2343-9996-4314D923F2D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519616" y="2436420"/>
            <a:ext cx="1749769" cy="49474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blink_timer</a:t>
            </a:r>
            <a:r>
              <a:rPr lang="en-US" dirty="0"/>
              <a:t> - Refactored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4668" y="2307696"/>
            <a:ext cx="7449257" cy="380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200941" y="3429000"/>
            <a:ext cx="238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New if statement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89865" y="3659833"/>
            <a:ext cx="1865757" cy="89554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C8755A-61F7-4540-8E1D-A796E47EA3E3}"/>
              </a:ext>
            </a:extLst>
          </p:cNvPr>
          <p:cNvSpPr txBox="1"/>
          <p:nvPr/>
        </p:nvSpPr>
        <p:spPr>
          <a:xfrm>
            <a:off x="233606" y="2020921"/>
            <a:ext cx="324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Local Boolean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lang="en-US" sz="2400" b="1" dirty="0" err="1">
                <a:solidFill>
                  <a:prstClr val="black"/>
                </a:solidFill>
                <a:latin typeface="Calibri" panose="020F0502020204030204"/>
              </a:rPr>
              <a:t>ame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does not need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match with main loop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7BB02-7421-2343-9996-4314D923F2D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80200" y="2621086"/>
            <a:ext cx="5713676" cy="45462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9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514B-31CA-F24D-8508-FBF78F1C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Bounce</a:t>
            </a:r>
          </a:p>
        </p:txBody>
      </p:sp>
      <p:pic>
        <p:nvPicPr>
          <p:cNvPr id="3074" name="Picture 2" descr="Switch Debouncing">
            <a:extLst>
              <a:ext uri="{FF2B5EF4-FFF2-40B4-BE49-F238E27FC236}">
                <a16:creationId xmlns:a16="http://schemas.microsoft.com/office/drawing/2014/main" id="{49BD7C1E-2E0D-054C-AC7F-26614912A6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9" y="2286000"/>
            <a:ext cx="8804816" cy="352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92D6-FA91-6A48-9605-9A839FAB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- Debounce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516FF-5771-2148-80F8-2DB2ACCFC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05730" y="1596060"/>
            <a:ext cx="8537729" cy="2205317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3FC7407-E0D8-7746-94BA-944D4E49F72C}"/>
              </a:ext>
            </a:extLst>
          </p:cNvPr>
          <p:cNvSpPr/>
          <p:nvPr/>
        </p:nvSpPr>
        <p:spPr>
          <a:xfrm>
            <a:off x="408432" y="2686686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9D26A2-C208-454B-A935-53F96E1A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81813" y="3672674"/>
            <a:ext cx="4584983" cy="3013327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E4A97E9-0D9F-5D4B-834A-3BEF62A57143}"/>
              </a:ext>
            </a:extLst>
          </p:cNvPr>
          <p:cNvSpPr/>
          <p:nvPr/>
        </p:nvSpPr>
        <p:spPr>
          <a:xfrm>
            <a:off x="4815058" y="4786452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7 – Blink_3090 – Debounce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1690688"/>
            <a:ext cx="525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pbLastDebounceTime</a:t>
            </a:r>
            <a:endParaRPr lang="en-US" sz="2400" dirty="0"/>
          </a:p>
          <a:p>
            <a:r>
              <a:rPr lang="en-US" sz="2400" dirty="0" err="1"/>
              <a:t>pbDebounceDelay</a:t>
            </a:r>
            <a:endParaRPr lang="en-US" sz="2400" dirty="0"/>
          </a:p>
          <a:p>
            <a:r>
              <a:rPr lang="en-US" sz="2400" dirty="0" err="1"/>
              <a:t>digitalRead</a:t>
            </a:r>
            <a:r>
              <a:rPr lang="en-US" sz="2400" dirty="0"/>
              <a:t>()</a:t>
            </a:r>
          </a:p>
          <a:p>
            <a:r>
              <a:rPr lang="en-US" sz="2400" dirty="0"/>
              <a:t>Millis()</a:t>
            </a:r>
          </a:p>
          <a:p>
            <a:endParaRPr lang="en-US" sz="2400" dirty="0"/>
          </a:p>
          <a:p>
            <a:r>
              <a:rPr lang="en-US" sz="2400" b="1" dirty="0"/>
              <a:t>Create</a:t>
            </a:r>
          </a:p>
          <a:p>
            <a:r>
              <a:rPr lang="en-US" sz="2400" dirty="0" err="1"/>
              <a:t>pb_debounce</a:t>
            </a:r>
            <a:r>
              <a:rPr lang="en-US" sz="2400" dirty="0"/>
              <a:t> function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A532-77B3-0142-9281-8121564C6F92}"/>
              </a:ext>
            </a:extLst>
          </p:cNvPr>
          <p:cNvSpPr txBox="1"/>
          <p:nvPr/>
        </p:nvSpPr>
        <p:spPr>
          <a:xfrm rot="19800000">
            <a:off x="4911133" y="4187095"/>
            <a:ext cx="7627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Now with </a:t>
            </a:r>
            <a:r>
              <a:rPr lang="en-US" sz="4400" b="1" u="sng" dirty="0"/>
              <a:t>Pushbutton Action!!!!</a:t>
            </a:r>
          </a:p>
        </p:txBody>
      </p:sp>
    </p:spTree>
    <p:extLst>
      <p:ext uri="{BB962C8B-B14F-4D97-AF65-F5344CB8AC3E}">
        <p14:creationId xmlns:p14="http://schemas.microsoft.com/office/powerpoint/2010/main" val="224773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1363133" y="392456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1410707" y="2499163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1476121" y="352748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2189731" y="903206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A767E-C7F0-B540-AD66-A8A9EC75D3E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9731" y="295984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1410707" y="1470846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2189731" y="1931523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3223235" y="5633309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blink_led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</p:cNvCxnSpPr>
          <p:nvPr/>
        </p:nvCxnSpPr>
        <p:spPr>
          <a:xfrm>
            <a:off x="2209799" y="4168421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2903341" y="3847951"/>
            <a:ext cx="1877942" cy="2015697"/>
          </a:xfrm>
          <a:prstGeom prst="bentConnector3">
            <a:avLst>
              <a:gd name="adj1" fmla="val -121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178F0-CAE1-EC4D-A90E-D3CC426B02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709834" y="0"/>
            <a:ext cx="5232400" cy="6711950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1410707" y="4524982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Blink_timer</a:t>
            </a:r>
            <a:r>
              <a:rPr lang="en-US" dirty="0"/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1696245" y="5384676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799510" y="6342618"/>
            <a:ext cx="27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Elapsed Time &gt; Switch Time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1476121" y="3847951"/>
            <a:ext cx="220124" cy="2015696"/>
          </a:xfrm>
          <a:prstGeom prst="bentConnector3">
            <a:avLst>
              <a:gd name="adj1" fmla="val 203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2189731" y="4985659"/>
            <a:ext cx="0" cy="3990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2683217" y="5863647"/>
            <a:ext cx="54001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2706235" y="54794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1360615" y="544864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1984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 – Blink_3090 – no delay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2060892"/>
            <a:ext cx="47537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ledState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Millis()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Delay()-free timing in main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 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42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59315" y="1342323"/>
            <a:ext cx="8494930" cy="3072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538270" y="4573934"/>
            <a:ext cx="213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Timing function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78151" y="4989433"/>
            <a:ext cx="979449" cy="48089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9CB8A-C635-5E44-A981-E2C1551BE5B5}"/>
              </a:ext>
            </a:extLst>
          </p:cNvPr>
          <p:cNvSpPr txBox="1"/>
          <p:nvPr/>
        </p:nvSpPr>
        <p:spPr>
          <a:xfrm>
            <a:off x="3259315" y="5362607"/>
            <a:ext cx="32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blink_timer</a:t>
            </a:r>
            <a:r>
              <a:rPr lang="en-US" sz="2800" dirty="0"/>
              <a:t>(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millis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2800" dirty="0"/>
              <a:t>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3D554-8682-F24A-A8B8-8367807DD1AF}"/>
              </a:ext>
            </a:extLst>
          </p:cNvPr>
          <p:cNvSpPr txBox="1"/>
          <p:nvPr/>
        </p:nvSpPr>
        <p:spPr>
          <a:xfrm>
            <a:off x="7473855" y="5054830"/>
            <a:ext cx="321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the current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ime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&amp; pass to function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D0C2F1-349B-8640-BA6C-CFA0D9472A7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96001" y="5470329"/>
            <a:ext cx="1377854" cy="19895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4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if it is time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0850" y="3429000"/>
            <a:ext cx="437121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1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if it is time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0850" y="3429000"/>
            <a:ext cx="437121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CD5183-D83B-DB4F-846C-89C418CAF232}"/>
              </a:ext>
            </a:extLst>
          </p:cNvPr>
          <p:cNvSpPr txBox="1"/>
          <p:nvPr/>
        </p:nvSpPr>
        <p:spPr>
          <a:xfrm>
            <a:off x="467946" y="4919228"/>
            <a:ext cx="201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Flip Bool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382F9D-8154-C246-BB7C-9F1316654AB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84780" y="4488873"/>
            <a:ext cx="1255947" cy="66118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7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F93C-09AB-7049-AC1D-C2F4FBDD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ANSIC Flip Boolean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891754-D4A2-D941-BE58-D4F475093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772"/>
          <a:stretch/>
        </p:blipFill>
        <p:spPr>
          <a:xfrm>
            <a:off x="6300537" y="0"/>
            <a:ext cx="4335379" cy="427045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461BF72-6CC9-1E4A-869B-CB648B095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94" b="41981"/>
          <a:stretch/>
        </p:blipFill>
        <p:spPr>
          <a:xfrm>
            <a:off x="625642" y="3531408"/>
            <a:ext cx="10010274" cy="28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3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632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here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01664" y="3429000"/>
            <a:ext cx="506307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2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7D60-19D0-AC46-82F1-D2F08C5B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Pushbutton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3C5B-9590-6340-8FC4-6916CE46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360" y="5076013"/>
            <a:ext cx="5283200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/>
              <a:t>I want a button that starts/stops the LED blinking!</a:t>
            </a:r>
          </a:p>
        </p:txBody>
      </p:sp>
      <p:pic>
        <p:nvPicPr>
          <p:cNvPr id="1026" name="Picture 2" descr="switching - Controlling 5V Pushbutton switch fails with Triac - Electrical Engineering Stack ...">
            <a:extLst>
              <a:ext uri="{FF2B5EF4-FFF2-40B4-BE49-F238E27FC236}">
                <a16:creationId xmlns:a16="http://schemas.microsoft.com/office/drawing/2014/main" id="{CDBA0370-7BA9-5C44-B47B-15AD6D513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68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84A702702F4EB4B48EE280548CFE" ma:contentTypeVersion="12" ma:contentTypeDescription="Create a new document." ma:contentTypeScope="" ma:versionID="18c51f140931980b554d7e0106658ae2">
  <xsd:schema xmlns:xsd="http://www.w3.org/2001/XMLSchema" xmlns:xs="http://www.w3.org/2001/XMLSchema" xmlns:p="http://schemas.microsoft.com/office/2006/metadata/properties" xmlns:ns2="01b0f637-917a-42ca-929f-3d4d619c5162" xmlns:ns3="411610a0-c011-41d1-8696-e839b63ee08a" targetNamespace="http://schemas.microsoft.com/office/2006/metadata/properties" ma:root="true" ma:fieldsID="ff1daea9ff383c72f8f93b354f8f168c" ns2:_="" ns3:_="">
    <xsd:import namespace="01b0f637-917a-42ca-929f-3d4d619c5162"/>
    <xsd:import namespace="411610a0-c011-41d1-8696-e839b63ee0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0f637-917a-42ca-929f-3d4d619c5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10a0-c011-41d1-8696-e839b63ee0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36E8B6-FED0-4362-BFE5-F1D66A335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b0f637-917a-42ca-929f-3d4d619c5162"/>
    <ds:schemaRef ds:uri="411610a0-c011-41d1-8696-e839b63ee0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4D273F-84FD-40E2-9EB1-9064D844FA31}">
  <ds:schemaRefs>
    <ds:schemaRef ds:uri="http://purl.org/dc/dcmitype/"/>
    <ds:schemaRef ds:uri="01b0f637-917a-42ca-929f-3d4d619c5162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11610a0-c011-41d1-8696-e839b63ee08a"/>
  </ds:schemaRefs>
</ds:datastoreItem>
</file>

<file path=customXml/itemProps3.xml><?xml version="1.0" encoding="utf-8"?>
<ds:datastoreItem xmlns:ds="http://schemas.openxmlformats.org/officeDocument/2006/customXml" ds:itemID="{84C18FA2-6C6C-4CC2-804C-388949EC56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6121</TotalTime>
  <Words>310</Words>
  <Application>Microsoft Macintosh PowerPoint</Application>
  <PresentationFormat>Widescreen</PresentationFormat>
  <Paragraphs>101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ARDUINO – Day3</vt:lpstr>
      <vt:lpstr>PowerPoint Presentation</vt:lpstr>
      <vt:lpstr>Activity 5 – Blink_3090 – no delay</vt:lpstr>
      <vt:lpstr>Main Loop</vt:lpstr>
      <vt:lpstr>Main Loop</vt:lpstr>
      <vt:lpstr>Main Loop</vt:lpstr>
      <vt:lpstr>ANSIC Flip Boolean</vt:lpstr>
      <vt:lpstr>Main Loop</vt:lpstr>
      <vt:lpstr>Pushbutton Input</vt:lpstr>
      <vt:lpstr>Anatomy of a Pushbutton</vt:lpstr>
      <vt:lpstr>Polling – Easy, not great, button state detection</vt:lpstr>
      <vt:lpstr>Activity 6 – Blink_3090 – Polling</vt:lpstr>
      <vt:lpstr>Program Flowchart - Polling</vt:lpstr>
      <vt:lpstr>Polling</vt:lpstr>
      <vt:lpstr>blink_timer - Refactored</vt:lpstr>
      <vt:lpstr>Button Bounce</vt:lpstr>
      <vt:lpstr>Arduino - Debounce</vt:lpstr>
      <vt:lpstr>Activity 7 – Blink_3090 – Debounce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– Day3</dc:title>
  <dc:creator>Lammers, Steven</dc:creator>
  <cp:lastModifiedBy>Lammers, Steven</cp:lastModifiedBy>
  <cp:revision>19</cp:revision>
  <dcterms:created xsi:type="dcterms:W3CDTF">2020-02-27T16:41:26Z</dcterms:created>
  <dcterms:modified xsi:type="dcterms:W3CDTF">2021-03-16T13:36:04Z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0x010100E9BF84A702702F4EB4B48EE280548CFE</vt:lpwstr>
  </property>
</Properties>
</file>