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93" r:id="rId5"/>
    <p:sldId id="294" r:id="rId6"/>
    <p:sldId id="329" r:id="rId7"/>
    <p:sldId id="295" r:id="rId8"/>
    <p:sldId id="296" r:id="rId9"/>
    <p:sldId id="330" r:id="rId10"/>
    <p:sldId id="328" r:id="rId11"/>
    <p:sldId id="264" r:id="rId12"/>
    <p:sldId id="297" r:id="rId13"/>
    <p:sldId id="299" r:id="rId14"/>
    <p:sldId id="290" r:id="rId15"/>
    <p:sldId id="325" r:id="rId16"/>
    <p:sldId id="326" r:id="rId17"/>
    <p:sldId id="327" r:id="rId18"/>
    <p:sldId id="298" r:id="rId19"/>
    <p:sldId id="302" r:id="rId20"/>
    <p:sldId id="308" r:id="rId21"/>
    <p:sldId id="319" r:id="rId22"/>
    <p:sldId id="317" r:id="rId23"/>
    <p:sldId id="318" r:id="rId24"/>
    <p:sldId id="306" r:id="rId25"/>
    <p:sldId id="311" r:id="rId26"/>
    <p:sldId id="307" r:id="rId27"/>
    <p:sldId id="312" r:id="rId28"/>
    <p:sldId id="321" r:id="rId29"/>
    <p:sldId id="313" r:id="rId30"/>
    <p:sldId id="320" r:id="rId31"/>
    <p:sldId id="309" r:id="rId32"/>
    <p:sldId id="314" r:id="rId33"/>
    <p:sldId id="315" r:id="rId34"/>
    <p:sldId id="322" r:id="rId35"/>
    <p:sldId id="316" r:id="rId36"/>
    <p:sldId id="310" r:id="rId37"/>
    <p:sldId id="324" r:id="rId38"/>
    <p:sldId id="257" r:id="rId39"/>
    <p:sldId id="2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79FDD-C16C-6E47-928A-75B107718D38}" v="2" dt="2021-03-16T12:49:24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6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mers, Steven" userId="5af53ae1-cd15-4159-8cf7-6bc75bd8311d" providerId="ADAL" clId="{8A279FDD-C16C-6E47-928A-75B107718D38}"/>
    <pc:docChg chg="addSld delSld modSld sldOrd">
      <pc:chgData name="Lammers, Steven" userId="5af53ae1-cd15-4159-8cf7-6bc75bd8311d" providerId="ADAL" clId="{8A279FDD-C16C-6E47-928A-75B107718D38}" dt="2021-03-16T12:50:00.636" v="3" actId="2696"/>
      <pc:docMkLst>
        <pc:docMk/>
      </pc:docMkLst>
      <pc:sldChg chg="add del">
        <pc:chgData name="Lammers, Steven" userId="5af53ae1-cd15-4159-8cf7-6bc75bd8311d" providerId="ADAL" clId="{8A279FDD-C16C-6E47-928A-75B107718D38}" dt="2021-03-16T12:50:00.636" v="3" actId="2696"/>
        <pc:sldMkLst>
          <pc:docMk/>
          <pc:sldMk cId="2971906563" sldId="256"/>
        </pc:sldMkLst>
      </pc:sldChg>
      <pc:sldChg chg="modSp">
        <pc:chgData name="Lammers, Steven" userId="5af53ae1-cd15-4159-8cf7-6bc75bd8311d" providerId="ADAL" clId="{8A279FDD-C16C-6E47-928A-75B107718D38}" dt="2021-03-16T12:49:24.721" v="2" actId="1076"/>
        <pc:sldMkLst>
          <pc:docMk/>
          <pc:sldMk cId="2149686493" sldId="264"/>
        </pc:sldMkLst>
        <pc:picChg chg="mod">
          <ac:chgData name="Lammers, Steven" userId="5af53ae1-cd15-4159-8cf7-6bc75bd8311d" providerId="ADAL" clId="{8A279FDD-C16C-6E47-928A-75B107718D38}" dt="2021-03-16T12:49:24.721" v="2" actId="1076"/>
          <ac:picMkLst>
            <pc:docMk/>
            <pc:sldMk cId="2149686493" sldId="264"/>
            <ac:picMk id="1026" creationId="{CDBA0370-7BA9-5C44-B47B-15AD6D5137B4}"/>
          </ac:picMkLst>
        </pc:picChg>
      </pc:sldChg>
      <pc:sldChg chg="add ord">
        <pc:chgData name="Lammers, Steven" userId="5af53ae1-cd15-4159-8cf7-6bc75bd8311d" providerId="ADAL" clId="{8A279FDD-C16C-6E47-928A-75B107718D38}" dt="2021-03-16T12:48:57.737" v="1" actId="20578"/>
        <pc:sldMkLst>
          <pc:docMk/>
          <pc:sldMk cId="3187703606" sldId="294"/>
        </pc:sldMkLst>
      </pc:sldChg>
      <pc:sldChg chg="add">
        <pc:chgData name="Lammers, Steven" userId="5af53ae1-cd15-4159-8cf7-6bc75bd8311d" providerId="ADAL" clId="{8A279FDD-C16C-6E47-928A-75B107718D38}" dt="2021-03-16T12:48:53.564" v="0"/>
        <pc:sldMkLst>
          <pc:docMk/>
          <pc:sldMk cId="1517905492" sldId="295"/>
        </pc:sldMkLst>
      </pc:sldChg>
      <pc:sldChg chg="add">
        <pc:chgData name="Lammers, Steven" userId="5af53ae1-cd15-4159-8cf7-6bc75bd8311d" providerId="ADAL" clId="{8A279FDD-C16C-6E47-928A-75B107718D38}" dt="2021-03-16T12:48:53.564" v="0"/>
        <pc:sldMkLst>
          <pc:docMk/>
          <pc:sldMk cId="71457756" sldId="296"/>
        </pc:sldMkLst>
      </pc:sldChg>
      <pc:sldChg chg="add del">
        <pc:chgData name="Lammers, Steven" userId="5af53ae1-cd15-4159-8cf7-6bc75bd8311d" providerId="ADAL" clId="{8A279FDD-C16C-6E47-928A-75B107718D38}" dt="2021-03-16T12:50:00.636" v="3" actId="2696"/>
        <pc:sldMkLst>
          <pc:docMk/>
          <pc:sldMk cId="3045710248" sldId="323"/>
        </pc:sldMkLst>
      </pc:sldChg>
      <pc:sldChg chg="add">
        <pc:chgData name="Lammers, Steven" userId="5af53ae1-cd15-4159-8cf7-6bc75bd8311d" providerId="ADAL" clId="{8A279FDD-C16C-6E47-928A-75B107718D38}" dt="2021-03-16T12:48:53.564" v="0"/>
        <pc:sldMkLst>
          <pc:docMk/>
          <pc:sldMk cId="2072883010" sldId="329"/>
        </pc:sldMkLst>
      </pc:sldChg>
      <pc:sldChg chg="add">
        <pc:chgData name="Lammers, Steven" userId="5af53ae1-cd15-4159-8cf7-6bc75bd8311d" providerId="ADAL" clId="{8A279FDD-C16C-6E47-928A-75B107718D38}" dt="2021-03-16T12:48:53.564" v="0"/>
        <pc:sldMkLst>
          <pc:docMk/>
          <pc:sldMk cId="2707893683" sldId="330"/>
        </pc:sldMkLst>
      </pc:sldChg>
      <pc:sldChg chg="add del">
        <pc:chgData name="Lammers, Steven" userId="5af53ae1-cd15-4159-8cf7-6bc75bd8311d" providerId="ADAL" clId="{8A279FDD-C16C-6E47-928A-75B107718D38}" dt="2021-03-16T12:50:00.636" v="3" actId="2696"/>
        <pc:sldMkLst>
          <pc:docMk/>
          <pc:sldMk cId="1552477928" sldId="331"/>
        </pc:sldMkLst>
      </pc:sldChg>
      <pc:sldChg chg="add del">
        <pc:chgData name="Lammers, Steven" userId="5af53ae1-cd15-4159-8cf7-6bc75bd8311d" providerId="ADAL" clId="{8A279FDD-C16C-6E47-928A-75B107718D38}" dt="2021-03-16T12:50:00.636" v="3" actId="2696"/>
        <pc:sldMkLst>
          <pc:docMk/>
          <pc:sldMk cId="4204522244" sldId="332"/>
        </pc:sldMkLst>
      </pc:sldChg>
      <pc:sldChg chg="add del">
        <pc:chgData name="Lammers, Steven" userId="5af53ae1-cd15-4159-8cf7-6bc75bd8311d" providerId="ADAL" clId="{8A279FDD-C16C-6E47-928A-75B107718D38}" dt="2021-03-16T12:50:00.636" v="3" actId="2696"/>
        <pc:sldMkLst>
          <pc:docMk/>
          <pc:sldMk cId="947138060" sldId="33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55:2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39:4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24575,'30'0'0,"4"0"0,47 0 0,8 0-867,-38 0 0,1 0 867,6 0 0,0 0 0,-7 0 0,1 0 0,18 0 0,1 0 0,-17 0 0,0 0 0,14-5 0,0-1 0,-16 5 0,-1-1 0,0-7 0,0-1 293,48-2-293,-17 1 0,0-8 0,0 17 0,0-7 0,-1 9 0,1 0 0,-1 0 0,1 0 0,0 0 0,0 0 0,-1 0 0,1 0 0,-14 0 350,-3 7-350,-15-5 0,-9 12 0,-4-13 877,-10 5-877,-8-6 214,-2 0-214,-7 0 0,0 4 0,-1-3 0,-10 4 0,4-5 0,-9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39:4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24575,'3'5'0,"34"-1"0,28-4 0,7 0 0,-16-2 0,0 4-1088,34 19 1088,-32-8 0,4 1-580,7 4 0,1 3 580,-8 2 0,1-1 0,6-8 0,1 0 0,1 11 0,-1-1 0,-8-10 0,0-1 0,8 6 0,0 0 0,-10-7 0,-1 0 0,1 5 0,0 0-461,0-3 1,0-1 460,1 4 0,-1 1 0,-8-7 0,-1 0-51,34 9 51,-7 0 721,-35-10-721,19 7 1407,-32-15-1407,7 5 1032,-10-1-1032,-8-4 60,16 11-60,-20-11 0,20 11 0,-5-11 0,-1 10 0,9-11 0,-12 11 0,1-5 0,0 6 0,-8-1 0,6-5 0,-6 3 0,7-2 0,1 5 0,0 0 0,-1 6 0,1 2 0,10 9 0,-4 8 0,16-2 0,-6 5 0,8-7 0,-11-4 0,19 8 0,-26-16 0,16 5 0,-30-15 0,-2-1 0,1 0 0,-7-5 0,7 4 0,-8-8 0,7 2 0,-6 0 0,7-3 0,-8 4 0,-1-1 0,1-3 0,0 3 0,0-4 0,-1 0 0,1 0 0,-1 0 0,0 0 0,-5 5 0,4-4 0,-3 3 0,5 1 0,7 2 0,3 4 0,6-3 0,1 3 0,0-3 0,-1 5 0,1 0 0,0 1 0,-1-1 0,1-6 0,0 5 0,-1-5 0,1 1 0,-1 4 0,-7-7 0,6 2 0,-6 4 0,0-6 0,6 2 0,-13-2 0,5-1 0,-7-3 0,0 4 0,-5-1 0,3-3 0,-5 3 0,5-4 0,-4 3 0,-13-2 0,-6 14 0,1-12 0,2 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40:0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4411 335 24575,'-48'0'0,"26"0"0,-32 0 0,-3 0 0,23 0 0,-22 0 0,0 0 0,23 0 0,-43 0 0,33 0 0,-11 0 0,6 0 0,-23 0 0,-1 0 0,6 0 0,-4 0-1138,8 5 1,-3 2 1137,-27 6 0,-5 5-981,33 0 1,0 2 0,-2 3 980,-6 2 0,-1 2 0,0 0 0,-1 0 0,0 0 0,4-1-763,-10 8 0,2-1 763,-13 1 0,2 1 0,24-4 0,2 2 0,-20 8 0,0 1 0,9-4 0,2 2 0,7 3 0,1 1-435,4-7 1,2 1 434,8 2 0,1 2 0,-4 0 0,0-1 0,4-4 0,2 1 0,4 8 0,0 1 0,-4-10 0,1 1 0,8 8 0,1 1 0,-5-5 0,1 1 0,4 10 0,2 1 0,-1-5 0,0 1 0,-1 8 0,2 1 0,4-4 0,0-1 0,-4 7 0,1-2 0,10-7 0,0 0 0,-10 5 0,-1 1 0,11-6 0,1-1 490,-6 0 1,2 1-491,8 6 0,2 0 0,-22 28 0,21-37 0,2 0 0,-1 1 0,1-1 0,-14 37 0,12-3 0,1 4 0,5-29 0,-1 0 684,-5 28 1,1 1-685,10-16 0,1-1 0,-6 2 0,1 1 0,3-1 0,2 1 0,-2 8 0,1-1 0,1-9 0,1 3-337,5-6 0,1 5 1,-2-1 336,-3-5 0,-1-1 0,1 2 0,2 11 0,2 3 0,-2-1 0,-2-8 0,-2-1 0,2 1 0,3 7 0,2 2 0,-1 1-750,0-1 0,0 1 0,0 3 750,0-11 0,-1 2 0,1 1 0,1 0 0,2 1 0,1 1 0,1-1 0,0-2 0,3 13 0,0-3 0,5 2-439,1-15 1,4 2 0,1-1-1,0-5 439,1 0 0,0-5 0,3 2-247,7 14 0,3 2 0,-1-3 247,-7-12 0,-1-4 0,2-1 465,14 24 0,3-5-465,-5-15 0,0-5 0,-3-7 0,2-3 1166,4-8 1,1-3-1167,-3-5 0,1-3 0,3-4 0,2-3 0,37 15 0,0-10 0,-1-1 0,1-10 0,17-8 0,-38-7 0,1-1 0,0-4 0,1 0 0,6 0 0,1 0 0,-10 0 0,0 0 934,10 0 0,0 0-934,-8 1 0,1-2 0,16-8 0,3-7 111,-17 2 1,1-4 0,-2-2-112,15-13 0,0-2 0,-2 4 0,4-2 0,-5 1 0,1-7 0,-3-2 0,-9 4 0,3-4 0,-2-1-641,-7 3 1,0-1-1,0-4 641,14-16 0,2-4 0,0-1-697,-17 16 0,0 0 1,0 0-1,1-1 697,1-4 0,0-1 0,1-1 0,0 0 0,4-4 0,2-1 0,-1-1 0,-3 0 0,-4 2 0,-3-1 0,-1 1 0,0-1 0,0 2 0,0 0 0,-1 1 0,-4 2-254,3-7 0,-3 3 1,-1 0 253,1 1 0,-1 0 0,-3 1 0,7-15 0,-1 0 0,-10 20 0,2-1 0,1-3 0,3-11 0,1-2 0,-1 1 0,-6 11 0,-1 3 0,-1-3 0,3-9 0,0-1 0,-1 0-115,-1 6 0,-1 1 1,-1-1 114,0-4 0,-2-1 0,0-2 0,2-9 0,1-1 0,-2 2 0,-6 12 0,0 3 0,-2-4 0,3-11 0,-1-4 0,-3 5 571,-1-1 0,0 3-571,7-11 0,-1 1 0,-7 12 0,-3 4 1475,-6 15 1,0 4-1476,13-36 2036,-13 21-2036,-3 24 2856,0-20-2856,-8 27 1906,-1-27-1906,-6 20 473,0-25-473,0 11 0,0-2 0,0-4-1742,0-17 1742,0 14 0,0-11 0,0 5-1132,0-1 1,0-1 1131,0-6 0,0-7 0,0 6 0,0 1 0,0 2-775,0-17 1,0 0 774,1 19 0,-2 1 0,-4-11 0,-2 0 0,2 9 0,-4 3-353,-8-1 0,-2 3 353,7 16 0,-1 3 0,-8 0 0,0 1 1069,-11-33-1069,-9 0 0,3 14 0,1 3 0,3 14 0,-17-20 0,1 11 0,-4-12 0,-5 11 0,19 12 0,-1-1 0,7 14 0,-2 0 0,-12-18 0,3 3 0,-1 5 2100,-7 1-2100,13 14 1804,-11-3-1804,0 8 953,11-3-953,-8 19 334,18-8-334,-7 16 0,-1-11 0,9 11 0,-9-6 0,1 8 0,-3 0 0,-11 0 0,0 0 0,-14 0 0,11 0 0,-25 0 0,11 0 0,-14 0 0,1 0 0,13 0 0,3 0 0,14 8 0,11 0 0,-8 1 0,18 2 0,-7-3 0,10 5 0,0 0 0,-11 12 0,8-8 0,-3 14 0,8-17 0,11 4 0,-3-7 0,7-1 0,0 0 0,0 0 0,5 0 0,-4-1 0,4 1 0,-1 0 0,-3-5 0,8 4 0,-8-8 0,8 8 0,-8-8 0,5 3 0,-1 1 0,-2-4 0,6 8 0,-2-5 0,3 1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40:0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3453 9385 24575,'34'0'0,"18"-18"0,7-14 0,-2 4 0,2-6-2294,-16-4 0,3-3 2294,13 1 0,9-2 0,-3-1-628,-13 0 0,-3-1 0,3 0 628,16-6 0,4 0 0,-1 0 0,-8 4 0,-1 0 0,-1 0 0,2 0 0,-1-1 0,-1 2 0,-4 5 0,-2 1 0,-1-4 0,2-10 0,-1-5 0,1 4 0,-1 12 0,0 2 0,-3-3 0,-4-9 0,-3-4 0,1 6 196,17-1 1,-3 3-197,-15-7 0,-2 0 0,5 10 0,0 2 0,-11 2 0,1 0 0,17-8 0,1-1 0,-16 10 0,0 0 0,7-3 0,2 0 0,4 1 0,1 1 0,-5 5 0,1 0 0,3 0 0,0 0 0,-5 0 0,0 0 0,6 0 0,-1 0 0,-3 0 0,-1-1 0,3-3 0,2-2 0,16-7 0,-3-1 0,-22 8 0,1 0 0,19-3 0,2-4-868,-1-13 0,-3-2 868,-9 17 0,0-4 0,-8-4 0,1-7 0,-2 4 0,8-2 0,-5-2 0,-16 3 0,-3-6 0,1 3 0,18-17 0,0-2 0,-16 12 0,-2-4 0,0 3 0,13-18 0,-2 4 0,-6 9 0,-1-1 0,7-16 0,1 4 0,-4 28 0,2-2 0,-1-22 0,1-11 0,3 8-400,13 6 1,3 1 399,-20 15 0,0-7 0,1-1 0,-1 6-234,4-1 0,0 5 0,2-3 234,10-12 0,4-4 0,-4-1-628,-5-2 0,-4-2 1,1 0 627,-8 21 0,2 0 0,-2 1 0,-3 0 0,0-12 0,-3 1 0,0 0-192,3-3 0,2-1 0,-4 2 192,-7 12 0,-3 2 0,2 0 146,2-1 1,2 2 0,-1-1-147,-3 0 0,0 0 0,-3 3 716,4-12 0,-1 2-716,0-1 0,-3 3 0,-11 17 0,1 1 1355,3 2 0,0-1-1355,-3 2 0,-4-3 0,-2-11 0,-2 1 0,6-34 0,-10 29 0,-2 0 0,1-24 0,0 31 0,0-2 0,0 9 0,0 1 0,0-48 0,0 17 0,0 14 2821,-15 3-2821,-4 15 2469,-15-1-2469,-12-5 0,-3-1 0,-13-4 0,1-1 0,4 13 0,1 3 1419,5 20-1419,0 1 484,-13 7-484,10 8 0,-10 4 0,-4 3 0,-31 3-910,23 0 1,-4 0 909,9 0 0,1 0 0,8 0 0,-1 0 0,-16 0 0,-3 0 0,9-1 0,1 2 0,1 2 0,-3 4 0,5 2 0,-3 3 0,2 1-1611,-20 7 1,-1 6 1610,6 3 0,-6 4 0,-5 4-1023,19-8 0,-4 2 0,-2 1 0,-2 2 1,1 1 1022,-1 2 0,1 2 0,0 1 0,-4 2 0,-5 0-428,16-7 0,-3 0 1,-3 2-1,-2 0 1,-1 1-1,0 0 1,-1 0-1,2 0 428,-2 0 0,0 0 0,-2 1 0,1-1 0,0 1 0,1-1 0,1 1 0,2-1-263,-2 2 1,2 0-1,2 0 1,0 0 0,-1 0-1,-1 2 1,-3 0 262,7-4 0,-2 1 0,-2 1 0,-2 0 0,1 1 0,0 0 0,2-1 0,2 1 0,4-2-139,-4 5 0,3-1 0,2 1 1,2-1-1,0 0 0,0 0 0,0-1 139,-11 5 0,0 0 0,1-1 0,0 0 0,0 0 0,1 0 0,2 1 0,-2 0 0,2 0 0,1-1 0,2-2 0,4-2 0,-10 5 0,5-3 0,2-1 0,-1 2 166,-2 3 0,0 2 1,0-1-1,2-3-166,8-7 0,1-2 0,2 0 0,5 0 554,-5 10 0,5 0 0,3-6-554,-6-6 0,4-3 1334,3 11 0,3 0-1334,9-13 0,2-2 4161,-32 27-4161,30-20 0,1-2 0,-11 5 0,-19 25 0,13 2 0,22-16 0,-1 3 0,5-9 0,1 0 0,-1 10 0,2 1 0,6-9 0,2 0 0,-15 41 0,17-29 0,0 2 1461,2-8 1,-1 1-1462,-2 6 0,2 4 0,3 8 0,1 0 0,2-16 0,0 0 0,3 24 0,2 0 0,0-23 0,1-1 0,2 15 0,3 2 0,0-11 0,1 0 0,4-1 0,2 2 0,-1 9 0,0 0 0,0-7 0,0-1 0,0 9 0,0-1 0,-1-9 0,2-2 0,2-7 0,3-1 758,9 3 1,4-3-759,14 19 0,30 5 0,-19-31 0,31 19 0,-5-21 0,-27-15 0,2 0 0,37 14-202,-24-12 1,3 2 201,-8-2 0,2 1 0,15 8 0,0 1 0,-19-11 0,1 2 0,5 7 0,5 5 0,-4-3 0,1-4 0,1 0 0,-1 1 0,4 3 0,-4-3 0,3 0 0,-4-3 0,-6-9 0,-1-1-83,-1 5 1,-1-1 82,1-4 0,-1-2 0,37 12 0,-37-12 0,1 0 0,32 1 0,-1 17 0,-31-27 0,-1 0 0,37 27 0,-36-21 0,-1-2 0,33 16 0,0 6 0,0-15 0,0 16 0,0-17 881,-14 14-881,-4-8 0,0 8 0,-10-9 0,24 11 242,-24-18-242,10 15 1480,1-6-1480,-11-2 0,-4-4 0,1-2 0,8 0 0,-8-4 0,-1 1 0,4 7 704,24-3-704,-23 10 0,23-1 49,-24-4-49,11 8 0,-1-14 0,-20 2 0,18-5 0,-33-5 0,8 2 0,-10-7 0,-8-2 0,-1-6 0,-9 0 0,1 0 0,0 0 0,0 0 0,0 0 0,-1 0 0,1 0 0,0 0 0,7 0 0,2 0 0,8 0 0,0 0 0,-1 0 0,1 0 0,-8 0 0,-2 0 0,-7 0 0,-4 3 0,-2 2 0,-10 12 0,5-10 0,-5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40:1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2065 24575,'15'0'0,"-5"0"0,15 0 0,-6 6 0,0-1 0,6 8 0,-6-1 0,0 0 0,6 1 0,-13-3 0,5 1 0,-7-1 0,0 0 0,-1-5 0,1 0 0,0-1 0,0-3 0,-1 3 0,1-4 0,0 5 0,0-4 0,0 3 0,-1-4 0,1 4 0,4-2 0,5 8 0,-3-9 0,8 11 0,-12-11 0,13 11 0,-13-10 0,12 10 0,-12-11 0,5 9 0,1-9 0,-7 8 0,14-8 0,-13 4 0,13-5 0,-6 5 0,0-3 0,6 10 0,-6-11 0,0 5 0,6 0 0,-6-5 0,0 10 0,6-10 0,-6 9 0,0-8 0,6 9 0,-6-3 0,7-1 0,12 6 0,-9-5 0,8 7 0,1 0 0,2 0 0,10 2 0,1-8 0,-11 5 0,8-5 0,-8 6 0,0-6 0,8 6 0,-19-7 0,19 1 0,-18-3 0,18 1 0,-19-5 0,19 6 0,-8-1 0,0-5 0,8 6 0,-18-8 0,18 7 0,-8-5 0,0 6 0,-3-3 0,0-3 0,-7 4 0,7 0 0,-10-5 0,0 5 0,10 2 0,-8-7 0,9 7 0,-12-2 0,13-5 0,-10 5 0,10 0 0,-12-4 0,-1 4 0,-7-6 0,6 0 0,-13 0 0,13 0 0,-14 0 0,14 5 0,-13-3 0,12 4 0,-4-6 0,6 0 0,1 0 0,-1 0 0,12 7 0,-9-5 0,9 6 0,-12-8 0,12 0 0,-9 0 0,8 0 0,-10 0 0,0 0 0,4 0 0,-11 0 0,9 0 0,-17 0 0,5 0 0,-7 0 0,0 0 0,7 0 0,-5 0 0,5 0 0,0-6 0,-5 4 0,13-10 0,-6 5 0,7-7 0,-6 3 0,4-2 0,-4 1 0,6-8 0,-5 0 0,4-7 0,-4 0 0,0 0 0,7-10 0,-7 7 0,5-18 0,-1 19 0,-7-19 0,2 18 0,-4-18 0,-2 19 0,1-9 0,-2 11 0,0 1 0,1-1 0,-1 0 0,0 0 0,2-10 0,-7-15 0,7-2 0,-13 2 0,5 4 0,1 8 0,-7-11 0,7 0 0,-1 0 0,-5 11 0,6-8 0,-8 8 0,0 0 0,0-8 0,0 19 0,0-9 0,0 11 0,0 8 0,0 2 0,0-1 0,0 6 0,0-5 0,-6 0 0,0 5 0,-6-6 0,3 8 0,-3-7 0,2 5 0,-2-5 0,2 7 0,0 0 0,1 0 0,-9-7 0,6 5 0,-7-13 0,-3 1 0,8 4 0,-16-10 0,17 11 0,-12-2 0,10-4 0,-10 10 0,10-10 0,-3 12 0,-1-6 0,6 1 0,-5 4 0,-1-4 0,7 7 0,-6-8 0,7 8 0,0-7 0,1 8 0,-2-7 0,2 5 0,-9-7 0,6 1 0,-5 5 0,-1-12 0,8 13 0,-14-13 0,11 6 0,-11-2 0,10-4 0,-10 10 0,4-4 0,0-1 0,-16 0 0,13-1 0,-15 1 0,13 7 0,6 6 0,-5-5 0,6 4 0,0-4 0,-6 5 0,6-3 0,-8 3 0,0-7 0,1 1 0,-1-1 0,0 1 0,-10-2 0,15 3 0,-14-3 0,17 3 0,-1 1 0,-4 3 0,12 0 0,-13 1 0,6-5 0,-8-2 0,0 1 0,0 0 0,1-1 0,-11 0 0,8 6 0,-8-5 0,10 11 0,1-10 0,-1 11 0,-12-5 0,9 6 0,-8-6 0,0 4 0,9-4 0,-9 6 0,1 0 0,7 0 0,-7 0 0,18 0 0,-6 0 0,5 0 0,1 0 0,-6 0 0,13 0 0,-12 0 0,4 0 0,1 0 0,-6 0 0,13 0 0,-13 0 0,14 0 0,-14 0 0,5 6 0,-11-4 0,-7 4 0,4-6 0,-4 6 0,1-5 0,7 5 0,-7-6 0,10 0 0,-11 0 0,9 0 0,-1 4 0,5-3 0,6 4 0,-8-5 0,0 6 0,0-5 0,8 5 0,-6 0 0,6-5 0,0 5 0,1-1 0,1-4 0,5 7 0,-13-7 0,13 4 0,-12 1 0,4-5 0,1 9 0,-6-8 0,6 2 0,0 0 0,-6 3 0,13-1 0,-13 6 0,1-5 0,4 1 0,-2 2 0,5-9 0,5 8 0,-13-8 0,13 7 0,-5-6 0,7 6 0,-7-1 0,5-1 0,-5 4 0,-1-3 0,-1 5 0,0 0 0,-6 0 0,6 0 0,-1 0 0,-5 1 0,6-7 0,0 4 0,-6-3 0,13 3 0,-5 1 0,-1 1 0,6-2 0,-12 3 0,12-3 0,-6 1 0,8-1 0,1 0 0,-1 0 0,0-1 0,0 1 0,-5 4 0,9-3 0,-7 3 0,7-4 0,1 0 0,0 0 0,1 0 0,-3 7 0,-3-6 0,-3 14 0,1-6 0,0 0 0,-1 6 0,1-6 0,-1 8 0,-1 0 0,2-8 0,-1 6 0,3-14 0,-3 14 0,7-6 0,-6 8 0,-1 0 0,-2-1 0,-4 1 0,5-1 0,1 0 0,0 1 0,-1 0 0,1-1 0,0 1 0,-1 0 0,-5 11 0,10-16 0,-9 15 0,17-25 0,-11 12 0,10-12 0,-4 5 0,6 1 0,-4-7 0,3 7 0,-4-9 0,5 1 0,0 0 0,0 0 0,0-1 0,0 1 0,0 0 0,0 0 0,0 0 0,0-1 0,0 1 0,0 0 0,0 0 0,0-1 0,0 0 0,0 0 0,0 0 0,0 1 0,0-1 0,4 0 0,-3 1 0,2-1 0,2-4 0,0 4 0,4-4 0,1 4 0,-1-4 0,-4 4 0,4-8 0,-3 7 0,3-3 0,-4 5 0,3-6 0,-7 5 0,8-4 0,-5 4 0,1 1 0,3-5 0,-7 3 0,8-2 0,-8 4 0,8-1 0,-4-3 0,1 3 0,3-4 0,-8 5 0,7 0 0,-2-1 0,-1 1 0,4 0 0,-4-1 0,0 0 0,3-4 0,-7 4 0,3-4 0,0 0 0,-2 3 0,6-4 0,-8 6 0,4-2 0,0 2 0,-3-1 0,4 1 0,-1-1 0,-3 1 0,4 0 0,-1 0 0,-3 0 0,8-1 0,-8 9 0,8-7 0,-8 7 0,3-1 0,0-5 0,-3 5 0,10 0 0,-6-5 0,2 5 0,4 0 0,-6-5 0,2 5 0,4 1 0,-5-7 0,1 7 0,-3-9 0,0 1 0,-3-1 0,7-3 0,-7 0 0,6-5 0,-6 6 0,3-2 0,0-1 0,-3 3 0,8-1 0,-8 3 0,8-4 0,-8 4 0,3-4 0,1 5 0,-4 0 0,7-5 0,-7 4 0,8-4 0,-8 4 0,7-4 0,-7 3 0,6-7 0,-6 7 0,6-7 0,-6 6 0,2-6 0,-3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40:3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103 818 24575,'16'0'0,"1"0"0,2 0 0,17 0 0,-14 0 0,26 0 0,-8 0 0,11 0 0,-1 0 0,1 0 0,0 0 0,-1 0 0,1-8 0,0 6 0,-1-5 0,1 7 0,-11 0 0,8 0 0,-19 0 0,9 0 0,-1-8 0,-15 6 0,13-5 0,-16 7 0,8 0 0,-8 0 0,-1 0 0,-1 0 0,-6 0 0,7 0 0,-8 0 0,-1-5 0,1 4 0,0-3 0,0 4 0,7 0 0,-5 0 0,5 0 0,0 0 0,-5 0 0,5 0 0,-7 0 0,0 0 0,-1 0 0,1 0 0,0 0 0,0 0 0,-1 0 0,1 0 0,0 0 0,0 0 0,0 0 0,-1 0 0,1 0 0,-1 0 0,1 0 0,-2 0 0,2 0 0,-6-5 0,4 4 0,-7-6 0,6 6 0,-2-2 0,2 3 0,3 0 0,-2 0 0,1 0 0,-1 0 0,0 0 0,0 0 0,0 0 0,0 0 0,2 0 0,-1 0 0,0 0 0,0 0 0,1 0 0,7 0 0,2 0 0,1 0 0,-3 0 0,-7 0 0,-1 0 0,1 0 0,0 0 0,0 0 0,0 0 0,-1 0 0,1 0 0,-1 0 0,1 0 0,-1 0 0,1 0 0,-1 0 0,1 0 0,0 0 0,-1 0 0,1 0 0,-2 0 0,-3-6 0,-2 0 0,-3-6 0,0-5 0,0 5 0,0-5 0,0 7 0,0 0 0,0 0 0,0 0 0,0 0 0,0 0 0,4 5 0,-2-4 0,6 3 0,-7-3 0,8-1 0,-8 1 0,3-1 0,1 5 0,-4-11 0,3 8 0,-4-9 0,5 7 0,-4 0 0,3-7 0,0 5 0,-2-13 0,2 6 0,0-1 0,-3-5 0,4 13 0,-5-5 0,0 7 0,0 1 0,0 1 0,3 3 0,-2-1 0,3 2 0,-4-12 0,0 5 0,0-14 0,0 13 0,0-13 0,0 6 0,0-8 0,0 0 0,0 8 0,-5 2 0,4 7 0,-3 0 0,-1 0 0,0 4 0,-4-2 0,-1 7 0,1-2 0,-9 3 0,7 0 0,-14 0 0,13 0 0,-13 0 0,13 0 0,-5 0 0,0 0 0,5 0 0,-6 0 0,8 0 0,-7 0 0,5 0 0,-13 0 0,6 0 0,-8 0 0,-10-8 0,7 6 0,-7-5 0,10 7 0,8 0 0,-6 0 0,6 0 0,-8 0 0,8 0 0,-6-6 0,6 4 0,-8-4 0,0 1 0,0 3 0,0-4 0,1 0 0,-1 5 0,0-5 0,0 6 0,8-5 0,-6 4 0,13-3 0,-5 4 0,7 0 0,-7 0 0,5 0 0,-6 0 0,1 0 0,5 0 0,-5 0 0,7 0 0,1 0 0,-9 0 0,6 0 0,-5 0 0,7 0 0,0 0 0,0 0 0,0 0 0,0 0 0,0 0 0,1 0 0,-9 0 0,6 0 0,-5 0 0,7 0 0,0 0 0,-7 0 0,5 0 0,-6 0 0,9 0 0,-1 0 0,0 0 0,0 0 0,0 0 0,0 0 0,0 0 0,0 0 0,0 0 0,0 0 0,-7 0 0,5 0 0,-5 0 0,7 0 0,0 0 0,1 0 0,-1 0 0,2 0 0,2 4 0,-2-3 0,3 7 0,-4-7 0,0 3 0,1-4 0,-2 0 0,1 0 0,0 3 0,-1-2 0,2 6 0,-2-6 0,1 3 0,-1 0 0,0-3 0,0 4 0,0-1 0,0-3 0,1 7 0,0-7 0,0 6 0,-1-6 0,2 2 0,-2-3 0,1 0 0,-1 0 0,0 0 0,0 0 0,1 0 0,-1 0 0,0 5 0,0-4 0,0 8 0,0-8 0,0 7 0,0-2 0,-7-1 0,9 4 0,-8-8 0,10 3 0,-3 1 0,-1-4 0,1 8 0,0-8 0,4 7 0,-3-7 0,3 7 0,0-3 0,2 2 0,3 1 0,0 0 0,0 0 0,0 1 0,0-1 0,0 2 0,0-2 0,0 1 0,0 0 0,0-1 0,0 1 0,0-1 0,3 1 0,-2 0 0,3 0 0,-4-1 0,0 1 0,0-1 0,0 2 0,0-1 0,0 1 0,0 0 0,0-1 0,0 1 0,0 0 0,0 0 0,0 0 0,0-1 0,0 1 0,0 0 0,0 0 0,0 0 0,0-1 0,0 1 0,0 0 0,0 0 0,0 0 0,0-1 0,0 1 0,0 0 0,0 0 0,0 0 0,-5-1 0,4 1 0,-3-1 0,0 1 0,2-2 0,-2 2 0,4-1 0,0 0 0,-4 1 0,3-1 0,-8 1 0,8-1 0,-4 0 0,5 0 0,0-1 0,0 0 0,0 0 0,0 0 0,0 1 0,0-1 0,0 1 0,0-1 0,0 1 0,0-1 0,0 0 0,0 1 0,0-1 0,0 0 0,3-4 0,3 0 0,2-4 0,2 0 0,0 0 0,0 0 0,-1 0 0,1 0 0,0 0 0,0 0 0,7 5 0,-5 1 0,13 1 0,-14 2 0,14-2 0,-13-1 0,12 0 0,-12-2 0,5-3 0,-7 3 0,0-4 0,0 0 0,0 0 0,-1 0 0,1 0 0,-1 0 0,0 0 0,-1 0 0,-1 0 0,0 0 0,2-4 0,-5 3 0,0-3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40:4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24575,'16'0'0,"1"0"0,10 0 0,0 0 0,-8 0 0,6 0 0,-6 0 0,7 0 0,1 0 0,10 0 0,-7 0 0,7 0 0,-11 0 0,1 0 0,-8 0 0,6 0 0,-6 0 0,0 0 0,6 0 0,-13 0 0,5 0 0,-7 0 0,0 0 0,0 0 0,-1 0 0,1 0 0,-1 0 0,1 0 0,-1 0 0,1 0 0,-1 4 0,0-3 0,1 3 0,-1-4 0,1 0 0,-1 0 0,0 0 0,0 0 0,-1 0 0,1 0 0,0 0 0,0 0 0,-1 0 0,0 0 0,0 0 0,1 0 0,-1 0 0,1 0 0,0 0 0,1 0 0,0 0 0,0 0 0,0 0 0,-1 0 0,1 0 0,0 0 0,0 0 0,0 0 0,-1 0 0,1 0 0,0 0 0,0 0 0,0 0 0,-1 0 0,1 0 0,0 0 0,0 0 0,-1 0 0,1 5 0,0-4 0,0 3 0,0-4 0,-1 0 0,1 0 0,0 0 0,0 0 0,-1 0 0,1 0 0,-1 0 0,0 5 0,0-4 0,1 3 0,-2-4 0,2 0 0,-1 0 0,1 0 0,-1 0 0,0 0 0,0 0 0,1 0 0,0 0 0,0 0 0,-1 0 0,0 0 0,0 0 0,0 0 0,0 0 0,0 0 0,0 0 0,-1 0 0,-1 0 0,1 0 0,-1 0 0,-9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41:2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2489 3430 24575,'8'-11'0,"8"-8"0,14-4 0,-1-4 0,19-6 0,-19 6 0,19-6 0,-19 11 0,9-6 0,-12 7 0,1 0 0,0-4 0,-7 4 0,5-6 0,-4 0 0,9-10 0,-7-3 0,9-11 0,-6 0 0,8 0 0,-8 0 0,6 0 0,-12-13 0,5 9 0,-8 1 0,-1 6 0,0 8 0,-7 0 0,4 3 0,-11 10 0,4-11 0,0 9 0,-5-19 0,5 8 0,-6-25 0,0-3 0,0-31-813,0 13 813,0 28 0,0 0 0,1 6 0,-2 1 0,-3-1 0,-1 0 0,0-6 0,-3 0 0,-22-28 0,18 37 0,-1-1 0,-16-32 0,-1 0 0,14 33 0,-3-1 0,-8 4 0,-2 0 0,0-6 0,-3-3-688,-15-14 1,-2 2 687,14 21 0,-3 1 0,-8-8 0,-6-4 0,5 8 0,9 11 0,0 4 0,-33-22 0,-1 3 0,-5 0 0,20 17 0,-2 3 0,7 14 0,0 1-358,-10-9 1,-1 3 357,10 15 0,1 3 0,-38-11 0,25 17 0,0 0 726,11 0-726,-11 0 1377,1 0-1377,-4 9 0,-14 12 0,9 20 103,-7 2-103,41-12 0,-1 2 0,-4-4 0,-2 0 0,-3 7 0,2 0 0,-29 19 0,0 8 0,19-14 0,-4 13-256,4-13 256,-3 9 0,15-14 0,-1 12 0,12-5 0,1-1 0,-4 14 0,-1 4 0,0 0 0,7 10 0,5-10 0,7-17 0,1 2 0,-7 35 0,5-35 0,3-2 0,5 17 0,-5-3 0,6-1 687,2 4-687,-8 0 0,6 11 0,1-11 0,1 13 0,0 1 0,6 0 0,-6 0 0,9 0 0,0-14 266,0-4-266,0-13 0,0-11 0,0-2 0,0-19 0,6 6 0,0-14 0,5 6 0,-1-7 0,0 0 0,0 0 0,7 1 0,2 1 0,19 3 0,-9-2 0,19 11 0,6 4 0,14 1 0,14 10 0,-35-27 0,5 0 0,16 13 0,3 1 0,-6-11 0,-1-1-367,7 7 0,-2 0 367,-18-9 0,-4-2 0,35 11 0,-32-10 0,-1 0 0,37 10 0,-37-10 0,1 0 0,10 1 0,-1-1 0,32 1 0,-22 1 0,-2-3 0,19-7 0,-28 7 0,0 1 0,-6-9 0,-1-1 0,0 4 0,1 0 0,7-5 0,-2 0 0,29 10 0,13-8 0,-17 7 0,-14-9 0,-3 7 0,-15-5 0,1 6 0,-11-8 0,-3 0 734,1 7-734,-9-5 0,19 6 0,-18-8 0,18 0 0,14 0 0,-6 0 0,32 0 0,-34 0 0,10 0 0,-14 0 0,-10 0 0,9 0 0,-20 0 0,1 0 0,-5 0 0,-14 0 0,6 0 0,-7 0 0,-4 7 0,-2-5 0,-4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41:2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24575,'-7'4'0,"1"1"0,6 0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41:3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24575,'19'0'0,"12"0"0,-2 0 0,9 0 0,-2 0 0,-6 0 0,6 6 0,-17-5 0,6 11 0,-6-5 0,1 1 0,-3 2 0,-7-9 0,-1 8 0,1-8 0,0 8 0,-1-5 0,-4 5 0,3-4 0,-7 2 0,4-3 0,-5 3 0,0 1 0,0-1 0,0 1 0,0 0 0,-4 0 0,-1-4 0,-4 4 0,-1-7 0,0 4 0,-8 1 0,7-5 0,-7 5 0,8-2 0,-7-2 0,5 2 0,-5-4 0,7 4 0,0-3 0,-8 10 0,6-10 0,-5 9 0,7-9 0,0 8 0,0-3 0,0-1 0,0 4 0,1-5 0,0 5 0,0 0 0,1-1 0,3 1 0,-3-1 0,8 0 0,-4 0 0,4 0 0,0-1 0,0 1 0,0 0 0,4-3 0,2-2 0,3-3 0,0 0 0,0 0 0,1 0 0,0 0 0,0 0 0,7 0 0,-5 0 0,12 0 0,-12 0 0,5 0 0,1 0 0,-7 0 0,7 0 0,-9 0 0,9 0 0,-7 0 0,7 0 0,-9 0 0,1 5 0,0 0 0,0 1 0,-1 2 0,1-2 0,0 4 0,0-1 0,0-3 0,-1 3 0,-3-4 0,3 5 0,-8 0 0,3-1 0,-4 0 0,0 0 0,0 0 0,0 1 0,0-1 0,0 1 0,0-1 0,-4 1 0,-9 2 0,1-2 0,-13 3 0,11 4 0,-11-2 0,12 3 0,-4-7 0,5 6 0,6-5 0,-4 5 0,4-7 0,-3 0 0,-1 0 0,0-1 0,0-3 0,-8 4 0,7-4 0,-7 5 0,1-5 0,5 2 0,-13-1 0,13 4 0,-5-4 0,7 1 0,0-2 0,0-1 0,0 4 0,1-8 0,7 6 0,2-6 0,8 2 0,1-3 0,1 0 0,0 0 0,7 0 0,-5 0 0,13 0 0,-14 0 0,14 0 0,-13 0 0,13 0 0,-14 0 0,7 0 0,-9 0 0,1 0 0,0 0 0,0 0 0,0 4 0,-1 2 0,1 3 0,0 1 0,0 0 0,0 0 0,-1 0 0,1-1 0,0 1 0,-5 0 0,4 0 0,-3-5 0,-1 4 0,-1-4 0,1 1 0,-4 3 0,7-8 0,-7 7 0,2-7 0,-3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37:44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24575,'19'0'0,"12"0"0,40 0 0,24 0 0,-26 0 0,17-1 0,2 1 0,-11 1 0,2 4 0,0-1-932,19-4 1,11-1 0,-18 4 931,-39 7 0,-6 0 0,6-4 0,-1 1 10,1 9 1,0 0-11,6-4 0,-1 2 0,29 25 0,-35-27 0,-3 0 0,20 16 0,11-8 0,-25-3 0,10 2 0,-13-2 2058,14 1-2058,-11-1 715,10 2-715,-13-2 0,-11-2 0,8 2 0,-8-10 0,0 7 0,-10-13 0,-5 5 0,-13-2 0,5-3 0,-7 4 0,-2-5 0,1 0 0,-1 0 0,1 0 0,0 0 0,1 0 0,0 0 0,0 4 0,0-3 0,-1 4 0,9-5 0,1 5 0,8-3 0,-1 4 0,12 1 0,-9-5 0,8 6 0,1-1 0,-17-5 0,15 11 0,-17-11 0,0 4 0,-1-6 0,-9 0 0,1 4 0,0-3 0,-2 4 0,1-5 0,0 0 0,0 4 0,0-3 0,1 3 0,8-4 0,1 0 0,7 0 0,12 0 0,-9 0 0,8 0 0,-10 0 0,10 0 0,-7 0 0,7 0 0,-18 0 0,6-6 0,-13 5 0,5-5 0,-7 2 0,0 2 0,0-6 0,-1 6 0,0-6 0,0 4 0,0-1 0,-4-2 0,3 6 0,-7-2 0,4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42:3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1 563 24575,'8'0'0,"7"0"0,15 0 0,24 0 0,14 0 0,-1-7 0,28-6 0,-22-6-369,-16 8 0,1-2 369,29-17 0,-2 7 0,-21 3 0,-24 7 0,-3 11 0,-17-4 0,-3 6 0,-7 0 738,0 0-738,-8 0 0,-7 0 0,-5 0 0,-12 0 0,-7 0 0,-25-18 0,-15-5 0,1-15 0,-10-2 0,10 2-248,23 11 1,1-1 247,-25-13 0,-2-10 0,30 20 0,4 7 0,18 7 0,1 5 0,9 3 495,0 4-495,8 1 0,2 4 0,7 0 0,2 0 0,0 4 0,0 2 0,0 4 0,-1-5 0,1 4 0,7-2 0,3 5 0,6 1 0,12 2 0,15 11 0,2 1 0,23 4 0,-10 4 0,14-12 0,0 6-421,0 1 421,0-7 0,-14 5 0,-4-10 0,-24-3 0,8 2 0,-26-5 0,6-3 0,-18-5 421,0 0-421,-5 1 0,-1 3 0,-4 0 0,0 0 0,0 1 0,-4-4 0,3 3 0,-8-2 0,8 4 0,-8-5 0,5 3 0,-5-8 0,1 4 0,0 0 0,-2 2 0,0 3 0,1 1 0,-1 0 0,0 0 0,0 0 0,0-1 0,-8 3 0,7-2 0,-14 9 0,5-6 0,-6 12 0,-1-4 0,-10 8 0,7-1 0,-7-4 0,10 1 0,0-4 0,0-1 0,1 5 0,6-11 0,-5 5 0,6-8 0,-2 8 0,-4-4 0,12 3 0,0-7 0,4-5 0,8-2 0,-4-4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42:3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24575,'16'0'0,"-6"0"0,15 0 0,-6 0 0,7 0 0,12 0 0,2 0 0,0 0 0,8 0 0,-19 0 0,19 0 0,-19 0 0,9 0 0,-12 0 0,1 0 0,10 0 0,-7 0 0,7 0 0,14 0 0,-7 0 0,34 0 0,-10 0 0,14 0-566,17 0 566,-13 0 0,13 0 0,-17 0 0,0 0-3,-14 0 3,10 0 0,-47 0 0,6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42:5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1 880 24575,'12'0'0,"5"-12"0,18 1 0,-6-14 0,19 7 0,-19-8 0,19 8 0,-8-11 0,0 12 0,-2-12 0,-12 15 0,1-6 0,-1 1 0,1 4 0,-6-10 0,4 10 0,-4-5 0,-1 1 0,6 4 0,-6-10 0,7 4 0,-1 0 0,1-4 0,0 4 0,10-9 0,-4-8 0,15 2 0,-4-5 0,-4 10 0,8-2 0,-19 6 0,8-3 0,-10 9 0,-8 3 0,6-1 0,-13 7 0,12-7 0,-12 9 0,13 3 0,-13-2 0,12 2 0,-12 1 0,5-4 0,-7 9 0,0-4 0,0 1 0,0 3 0,-2-4 0,-6 5 0,-7 0 0,-4 0 0,-4 0 0,4 0 0,-1 0 0,0 0 0,0 0 0,0 0 0,-7 0 0,5 5 0,-6-4 0,9 7 0,-9-6 0,6 6 0,-5-7 0,7 8 0,-7-8 0,5 8 0,-13-8 0,13 3 0,-5-4 0,7 0 0,0 5 0,0-4 0,0 3 0,0-4 0,0 0 0,-7 0 0,5 0 0,-5 4 0,7-2 0,0 2 0,-7-4 0,6 0 0,-7 0 0,14 3 0,2-2 0,7 3 0,4-4 0,8 0 0,-6 0 0,7 0 0,-8 0 0,-1 0 0,1 0 0,7 0 0,-5 0 0,5 0 0,-7 0 0,8 0 0,-7 0 0,24 0 0,-13 0 0,15 0 0,1 0 0,-9 0 0,19 0 0,-19 0 0,9 0 0,-11 0 0,-8 0 0,-2 0 0,-7 0 0,0 0 0,-8 3 0,2 2 0,-12-1 0,3 5 0,-5-4 0,-2 12 0,2-5 0,-3 13 0,1-6 0,-1 8 0,0-1 0,-1 1 0,7 0 0,-5-1 0,3 12 0,1-17 0,-6 15 0,13-17 0,-11 8 0,11-8 0,-10-2 0,10 0 0,-3-5 0,-1 5 0,4-7 0,-3 7 0,4-5 0,0 5 0,0-7 0,0 0 0,0 0 0,0-1 0,0-4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2:34:49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68 24575,'0'-11'0,"0"1"0,0 0 0,0 0 0,-4 4 0,3-3 0,-9 4 0,5-1 0,-5 6 0,4 6 0,-3 4 0,3 0 0,-4-5 0,4 4 0,-3-8 0,4 4 0,-5-5 0,-1 4 0,1-3 0,5 8 0,-4-8 0,7 8 0,-7-8 0,4 4 0,-1-1 0,-3-3 0,3 8 0,-4-8 0,0 8 0,4-3 0,-3 0 0,4 2 0,-1-2 0,-3 4 0,3 0 0,-4 0 0,0 0 0,0 0 0,0 0 0,0 0 0,4 0 0,-3 0 0,3 1 0,-5 6 0,-1 1 0,0 1 0,0 5 0,1-12 0,0 5 0,0 0 0,5-6 0,0 6 0,6-7 0,-5 1 0,4 6 0,-10 11 0,9 0 0,-9 0 0,4-4 0,1-13 0,0 13 0,6-12 0,-4 5 0,2-7 0,-2 0 0,4 12 0,6-3 0,-5 12 0,9-13 0,-3 6 0,3-12 0,-3 21 0,3-12 0,-3 14 0,6-9 0,0 0 0,-2-8 0,1-1 0,-7 0 0,4 0 0,-8 1 0,8-4 0,-3-4 0,-1 0 0,4 0 0,-3 0 0,5 7 0,0-5 0,-5 12 0,3-12 0,-3 5 0,8-3 0,-7-2 0,6 2 0,-7-8 0,0 3 0,3-8 0,-4 8 0,5-4 0,0 5 0,0 0 0,0 0 0,0 0 0,0 0 0,2 7 0,-2-5 0,8 6 0,-5 0 0,6 2 0,-8-2 0,1-1 0,-2-7 0,0-4 0,-5 3 0,4-3 0,-3 4 0,-1 0 0,0 0 0,-5 7 0,0-10 0,0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2:34:5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21 24575,'4'-6'0,"-3"-3"0,8 8 0,-3-3 0,4 4 0,0 0 0,0 0 0,0 0 0,0 4 0,0-3 0,0 4 0,-4-1 0,3-3 0,-4 8 0,5-3 0,0 4 0,0 0 0,0 0 0,1 0 0,-1 0 0,1 7 0,-1-5 0,8 12 0,-6-12 0,6 12 0,-7-13 0,0 6 0,-1-7 0,0 0 0,0-4 0,0 3 0,0-3 0,0 4 0,0 0 0,2 7 0,-2-6 0,1 6 0,-1-7 0,-4 0 0,-2 1 0,1-1 0,-4 0 0,3 0 0,1 0 0,-4 0 0,3 0 0,1 0 0,6 11 0,-4-8 0,8 9 0,-14-5 0,3-6 0,1 6 0,-4-7 0,3 1 0,-4-1 0,0 0 0,0 0 0,0 0 0,5 0 0,-4 7 0,8-5 0,-8 11 0,3-4 0,-4 0 0,0-2 0,0-7 0,0 0 0,0 0 0,0 0 0,0 0 0,0 0 0,0 0 0,5 0 0,-4 0 0,3 0 0,-4 7 0,0-5 0,0 5 0,0-7 0,0 0 0,0 0 0,0 0 0,-4 0 0,3 0 0,-4 0 0,5 1 0,0 5 0,-4-4 0,-2 5 0,0-7 0,2 0 0,-1 0 0,4 0 0,-3 1 0,-1-1 0,-2 7 0,-4 1 0,-1 1 0,-1 5 0,3-12 0,-1 5 0,0-7 0,1 0 0,5 0 0,-4-5 0,3 4 0,-4-3 0,0 4 0,-1 0 0,1 0 0,0-4 0,4 3 0,-3-4 0,4 5 0,-5 0 0,-1 0 0,1 0 0,0 0 0,0 0 0,0 0 0,0 1 0,-1-1 0,1 0 0,0-5 0,4 4 0,-3-3 0,4 4 0,-6 0 0,1 0 0,0 0 0,0 0 0,0 0 0,4 0 0,-3 0 0,3 0 0,1 0 0,-4 0 0,3 0 0,-4 0 0,0 0 0,0 0 0,-1 0 0,1 0 0,0-4 0,4 3 0,-3-3 0,4 4 0,-5-5 0,-1 0 0,6-1 0,-4-3 0,8 8 0,-8-8 0,3 8 0,-4-8 0,0 4 0,-1-10 0,1 4 0,0-3 0,4 4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2:35:2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24575,'4'-6'0,"2"-3"0,32 0 0,7-6 0,28-12 0,0 2 0,-21 6 0,-6 6 0,-20 13 0,-8 0 0,6 0 0,4 7 0,10 2 0,8 6 0,1-6 0,-10 4 0,8-12 0,-17 5 0,16-6 0,-7 0 0,10 0 0,-10 0 0,-2 0 0,-16-5 0,-2 4 0,-7-4 0,-9 5 0,2 0 0,-7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2:35:2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24575,'4'-10'0,"-3"0"0,8 0 0,-8-1 0,4 1 0,-1 0 0,2 0 0,-1 0 0,4 0 0,-7-1 0,2 1 0,0 0 0,-2 0 0,2 0 0,0 0 0,-2-1 0,7 6 0,-8-4 0,3 3 0,1-4 0,-4 0 0,3 0 0,1-1 0,-4 1 0,3 0 0,-4 0 0,0 9 0,0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2:35:2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24575,'5'-6'0,"1"2"0,4 4 0,0 0 0,0 4 0,7 3 0,1 5 0,8 1 0,0-1 0,-8 0 0,-1-1 0,-7-5 0,-4 3 0,3-8 0,-3 3 0,4 1 0,0 0 0,0 5 0,0 0 0,0 0 0,0 0 0,0 0 0,0-4 0,0-1 0,-4-1 0,3-3 0,-4 4 0,5-1 0,0-3 0,-4 8 0,-2-8 0,-4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2:35:4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22 24575,'0'-11'0,"0"1"0,-5 9 0,0 2 0,-12 16 0,-2-4 0,-1 11 0,2-11 0,7 4 0,1-7 0,-2 7 0,1 2 0,-1 0 0,-1 5 0,3-12 0,-2 5 0,7-7 0,-4 0 0,8 0 0,-8 0 0,7 7 0,-7-6 0,3 13 0,0-12 0,0 5 0,1-7 0,4 0 0,-3 12 0,4-2 0,0 19 0,0-18 0,0 12 0,0-14 0,4 0 0,-3-2 0,4-7 0,-5 0 0,0 0 0,4 0 0,4 21 0,3-16 0,3 23 0,-2-10 0,3 9 0,0 10 0,-6-1 0,5 1 0,-13-17 0,12 4 0,-12-23 0,5 13 0,0 6 0,-5 8 0,9-5 0,-9-7 0,11 0 0,-11-5 0,13 24 0,-6-17 0,6 7 0,-2-10 0,1 1 0,0 0 0,-2-8 0,-4-1 0,8 5 0,-13-2 0,13 3 0,-8 1 0,3-12 0,3 12 0,-2-6 0,2 8 0,-2-7 0,1-2 0,-2-7 0,-5 0 0,9 4 0,-12-3 0,11 4 0,-7-5 0,4 0 0,0 0 0,0 0 0,0 0 0,-4 0 0,3-4 0,-4-2 0,1 1 0,-2-4 0,-4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2:35:4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24575,'5'-1'0,"0"2"0,5 4 0,0 4 0,0-3 0,0 4 0,1 0 0,-1 0 0,0 0 0,0 0 0,0 0 0,0 0 0,0 0 0,0 0 0,0 0 0,0 0 0,0 0 0,0 0 0,0 0 0,0 0 0,0 0 0,0 1 0,1 6 0,1 1 0,1 8 0,0 0 0,-1-1 0,1 1 0,-1-7 0,0 5 0,-2-13 0,2 6 0,-2-2 0,0-4 0,0 4 0,0-5 0,1 7 0,2 11 0,-1-7 0,0 5 0,-2-16 0,-4 0 0,3 0 0,-8 0 0,3 0 0,1 0 0,-4 0 0,3 0 0,1 5 0,-4-4 0,4 4 0,0 2 0,-3 1 0,3 17 0,-5 3 0,0-8 0,0-4 0,0-16 0,0 0 0,0 0 0,0 0 0,0 0 0,0 1 0,0-1 0,0 0 0,0 0 0,-4 0 0,3 0 0,-4 0 0,5 0 0,0 0 0,-4-5 0,2 4 0,-2-3 0,-1 0 0,0 2 0,-1-2 0,-3 4 0,8 7 0,-8-5 0,2 12 0,-3-12 0,-2 5 0,2-7 0,0 0 0,4 0 0,-3-5 0,4 4 0,-1-3 0,-3-1 0,3 4 0,-4-3 0,0 4 0,0 0 0,0 0 0,-2 7 0,2-5 0,-2 5 0,2-7 0,0-5 0,4 4 0,-3-3 0,4 0 0,-1 2 0,-3-2 0,3 4 0,-4 0 0,0 0 0,0 0 0,0 0 0,-1 0 0,1-4 0,0 3 0,0-4 0,0 1 0,4 3 0,-3-8 0,3 4 0,1-1 0,-4-3 0,3 8 0,-4-8 0,0 8 0,0-8 0,-1-1 0,1-6 0,0-4 0,4 5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37:47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1186 24575,'16'0'0,"-3"0"0,1 0 0,-4 0 0,-1 0 0,1 0 0,7 0 0,-5 0 0,5 0 0,-7 0 0,0 0 0,0 0 0,-1 0 0,1 0 0,0 0 0,0 0 0,0 0 0,-1 0 0,1 0 0,0 0 0,0 0 0,-1 0 0,1 0 0,0 0 0,7 0 0,3 0 0,6 0 0,1 0 0,0 0 0,-1 0 0,1 0 0,0-6 0,-1 4 0,1-4 0,-1 6 0,1-6 0,11 5 0,2-13 0,0 12 0,8-13 0,-8 13 0,0-11 0,-3 11 0,-10-3 0,-1-1 0,-6 0 0,4-1 0,-12 2 0,5 1 0,-7 3 0,0-4 0,11 1 0,-8-1 0,9-5 0,-12 0 0,-1 0 0,1 0 0,0 4 0,0-3 0,0 4 0,-1-5 0,1 0 0,-4 0 0,2 0 0,-7 0 0,8 0 0,-8 1 0,4-1 0,-1 0 0,-3-8 0,3 6 0,2-12 0,-4 12 0,4-6 0,-6 1 0,0 5 0,0-5 0,0-1 0,0 6 0,0-5 0,0 0 0,0 5 0,0-13 0,0 13 0,0-13 0,-5 13 0,-2-12 0,-15 6 0,6-9 0,-6 10 0,3-8 0,7 13 0,-13-13 0,6 6 0,-18-11 0,4-8 0,-5 5 0,-3-8 0,12 14 0,-9-3 0,1 0 0,7 2 0,-18 3 0,19-1 0,-19 8 0,7-3 0,1 5 0,-8 0 0,8 0 0,-11-1 0,11 2 0,-8 6 0,18-3 0,-7 10 0,-1-11 0,9 11 0,-8-5 0,10 7 0,0 0 0,-11 0 0,8 0 0,-9 0 0,12 0 0,1 0 0,6 0 0,-5 0 0,6 5 0,-8 3 0,1 5 0,6-1 0,-5 1 0,6 4 0,0-3 0,-6 4 0,6-6 0,-2 7 0,-5-4 0,6 10 0,-7-10 0,6 10 0,-4-10 0,10 10 0,-11-4 0,13-2 0,-6 6 0,9-13 0,3 5 0,2 0 0,5-5 0,-4 5 0,3-7 0,-4 0 0,5-1 0,0 13 0,0-9 0,0 16 0,0-10 0,0 8 0,0-8 0,0 6 0,0-6 0,0 8 0,0-8 0,0 6 0,0-6 0,0 0 0,0 6 0,0-6 0,6 8 0,2-1 0,5 1 0,-6 0 0,7 10 0,-6-8 0,8 19 0,-2-18 0,1 7 0,4 2 0,1-16 0,1 14 0,-4-24 0,2 6 0,-7-9 0,13 3 0,-14-3 0,14 3 0,-6-1 0,1 0 0,-3-5 0,0 3 0,-5-9 0,5 5 0,-7-6 0,0 0 0,-1 0 0,9 0 0,1 0 0,8 0 0,-1 0 0,1 0 0,0 0 0,-8 0 0,-2 0 0,0 0 0,-5 0 0,5 0 0,1 0 0,1 0 0,32 0 0,6 0 0,-12 0 0,-8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2:36:2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24575,'10'4'0,"0"2"0,0 4 0,7 1 0,-5-1 0,5 2 0,-2-7 0,-4 0 0,3-1 0,-4-3 0,0 8 0,0-8 0,0 8 0,0-3 0,1-1 0,-1 4 0,7-2 0,1 5 0,1-5 0,-2 3 0,-7-4 0,7 5 0,-5-1 0,12 3 0,-6-7 0,8 5 0,0-10 0,-1 5 0,10-6 0,-7 0 0,1 0 0,-12 0 0,-7 0 0,0 0 0,0 0 0,-5 4 0,20-2 0,-15 2 0,23-4 0,-14-6 0,7 5 0,-1-11 0,-6 11 0,5-10 0,-5 9 0,6-9 0,1 9 0,0-9 0,-7 9 0,4-9 0,-11 9 0,10-8 0,-11 9 0,10 2 0,-2 1 0,0 8 0,-2-9 0,-16-1 0,-2-6 0,-26-13 0,13 6 0,-12-6 0,15 13 0,1-3 0,0 3 0,0 1 0,0-4 0,0 3 0,-8-5 0,0-1 0,-18-2 0,-1-1 0,-10 0 0,10-5 0,-8 3 0,8-3 0,-1 5 0,10 2 0,4 1 0,5 0 0,-16 5 0,7-5 0,-18 5 0,24 0 0,-7-3 0,19 9 0,9-4 0,23 17 0,-7-5 0,16 10 0,-21-12 0,0 4 0,0-8 0,0 8 0,0-3 0,7 5 0,11 9 0,9-4 0,14 24 0,8-11 0,6 15 0,13 5 0,-16-12 0,13 10 0,-25-15 0,8-6 0,-21-4 0,-9-10 0,-11-5 0,-7 2 0,-9-8 0,-2 4 0,-9-5 0,0 0 0,0 0 0,-1 0 0,1 0 0,0 0 0,-7 0 0,-11 7 0,-10 1 0,-8 8 0,-1-1 0,0 1 0,0-1 0,1 1 0,-1-1 0,9-1 0,3 0 0,16-2 0,-5 0 0,13-1 0,-7 0 0,8-1 0,0 0 0,4-4 0,2-2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2:36:3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24575,'5'-5'0,"0"0"0,5 5 0,1 0 0,-1 0 0,0 0 0,0 0 0,0 0 0,0 0 0,0 0 0,7 0 0,-5 0 0,5 5 0,9 3 0,-5-2 0,14 1 0,0-7 0,-7 0 0,7 0 0,-9 0 0,-8 0 0,-1-5 0,-7 4 0,0-3 0,0 4 0,0 0 0,7 0 0,-5 0 0,12-6 0,4 4 0,5-13 0,-4 7 0,-8-3 0,-11 7 0,0 4 0,0-5 0,1 4 0,5-4 0,-4 5 0,12 0 0,-12 5 0,5-4 0,-7 3 0,0-4 0,0 0 0,-4-4 0,3 3 0,-4-8 0,5 3 0,7 0 0,-5 2 0,5 4 0,0 0 0,2 0 0,-1 0 0,-1 0 0,-6 0 0,-1 0 0,0 0 0,0 0 0,0 0 0,0-5 0,0 0 0,0-5 0,0 4 0,0-3 0,0 8 0,0-4 0,0 5 0,0 0 0,0 0 0,0-4 0,0 3 0,0-4 0,0 5 0,0 0 0,0 0 0,0 0 0,1 0 0,-1 0 0,0 0 0,0 0 0,0 0 0,0 0 0,0-4 0,0 2 0,0-7 0,0 8 0,0-3 0,0 4 0,0 0 0,0 0 0,0 0 0,0 0 0,0 0 0,7 0 0,-5 0 0,1 4 0,-9 2 0,-4-1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2:36:3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24575,'6'-4'0,"3"3"0,-4-4 0,6 5 0,-1 0 0,0 0 0,0 0 0,0 0 0,7 6 0,-6-5 0,6 9 0,-6-9 0,6 10 0,-6-10 0,23 5 0,-4-13 0,17 5 0,-10-11 0,-2 6 0,-16-5 0,-2 6 0,-7 1 0,0 5 0,0-4 0,0 2 0,0-2 0,0 4 0,7 0 0,-5 0 0,12 0 0,-6 0 0,12-6 0,-10 0 0,2-5 0,-12 1 0,0 4 0,0-3 0,0 8 0,0-8 0,0 3 0,0 0 0,-4-3 0,3 8 0,-4-8 0,5 8 0,0-3 0,0-1 0,0 4 0,0-4 0,0 5 0,0 0 0,1 0 0,-1 0 0,0 0 0,0 0 0,-5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2:37:0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24575,'4'-6'0,"2"2"0,4 4 0,16 0 0,-5 0 0,14 0 0,-16 0 0,-2 0 0,-7 0 0,0 0 0,0 0 0,0 0 0,0 0 0,0 0 0,0 4 0,7-2 0,2 2 0,0-4 0,-2 0 0,-7 0 0,7 0 0,-5 0 0,5 0 0,0 0 0,1 0 0,8 0 0,9 0 0,-7 0 0,16 0 0,-16-6 0,7 5 0,-16-5 0,-2 6 0,-7 0 0,0 0 0,0 0 0,7 0 0,2 0 0,7-6 0,4 0 0,-10-5 0,1 5 0,-11-3 0,0 8 0,7-3 0,2 4 0,0 0 0,5-6 0,-13 5 0,6-5 0,-7 1 0,0 4 0,0-3 0,0 4 0,1-5 0,-1 4 0,0-4 0,0 5 0,0-4 0,0 3 0,0-8 0,0 8 0,0-8 0,0 7 0,0-2 0,0 4 0,0 0 0,16 0 0,-5 0 0,24 0 0,-8 0 0,21-8 0,-8-1 0,8-1 0,1-5 0,-19 13 0,7-12 0,-29 12 0,-1-3 0,-7 5 0,1 0 0,-1 0 0,0 0 0,0 0 0,0 0 0,0 0 0,0 0 0,0 0 0,0 0 0,7 0 0,-5 0 0,5 0 0,-7 0 0,0 0 0,0 0 0,0 4 0,0-3 0,0 8 0,7-8 0,2 9 0,6-8 0,-6 8 0,5-9 0,-12 4 0,5-5 0,-7 0 0,0 4 0,0-3 0,0 4 0,0-5 0,7 0 0,-5-5 0,5 4 0,-7-3 0,0 4 0,0 0 0,0 0 0,7 0 0,2 0 0,6 0 0,10 0 0,3-7 0,-1-1 0,-9-5 0,-11 6 0,-7 3 0,-4-1 0,3 4 0,-4-3 0,5 4 0,0 0 0,0-5 0,0 4 0,7-4 0,-5 5 0,5 0 0,0 0 0,-5 0 0,12 0 0,4-6 0,0 4 0,0-10 0,-11 11 0,-7-8 0,0 8 0,0-3 0,0 4 0,0 0 0,0 0 0,0 0 0,0 0 0,0 0 0,7 0 0,6-6 0,14 4 0,4-10 0,-3 10 0,6-5 0,-23 7 0,5 0 0,-16 0 0,0 0 0,0 0 0,7 6 0,12-5 0,19 12 0,-8-6 0,0 1 0,-23-2 0,-7-1 0,0-4 0,0 3 0,0 1 0,0 0 0,0 1 0,0 3 0,0-8 0,5 3 0,-4-4 0,-1 5 0,-1-4 0,-4 8 0,5-8 0,1 3 0,-1 1 0,0-4 0,0 3 0,0-4 0,0 5 0,0-4 0,0 3 0,0 1 0,0 0 0,0 1 0,0-1 0,0-1 0,0-3 0,0 4 0,-4-1 0,3-3 0,-4 8 0,5-8 0,0 4 0,-4-1 0,-2-3 0,-4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38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24575,'15'0'0,"13"0"0,12 0 0,0 0 0,8 0 0,23 0 0,18 0 0,0 0 0,7 0-494,-11 0 494,1 0 0,13 0 0,0 0 0,-13 0 0,12 0 0,-16 0 0,0 0 0,0 0 0,0 0 0,0 0 0,-1 0-65,-13 0 65,11 0 0,-25 0 0,10 0 0,-25 0 0,9 0 493,-18 0-493,18 0 66,-19 0-66,9 0 0,-1 0 0,-8 0 0,19 0 0,6 0 0,0 0 0,11 0 0,-1 0 0,4-9 0,14 6 0,-14-6 0,11 9 0,-25 0 0,10 0 0,-13-7 0,0 5 0,-11-6 0,8 8 0,-19 0 0,8 0 0,1 0 0,-9 0 0,8 0 0,-10 0 0,4-6 0,-3 5 0,-5-5 0,-6 6 0,-7 0 0,0 0 0,0-4 0,0 2 0,-2-2 0,1 4 0,-1 0 0,0 0 0,2 0 0,-1 0 0,1 0 0,-1-4 0,0 3 0,-3-4 0,-3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39:2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24575,'0'30'0,"0"4"0,0 30 0,0 20 0,0 2-572,5-28 1,1-1 571,6 29 0,-2-36 0,2-1 280,8 33-280,-1-14 0,0-4 0,-4-24 0,1 9 0,-8-8 863,6-1-863,-13-1 0,11-13 0,-11 1 0,5 0 0,-2-8 0,-2 6 0,2-14 0,2 14 0,-5-13 0,5 5 0,-6-7 0,0-1 0,0 1 0,0 0 0,0-1 0,4-1 0,-3 0 0,7-3 0,-7 3 0,7-3 0,-7 5 0,8 0 0,-4-1 0,1 1 0,3 0 0,-4 0 0,0 0 0,4-1 0,-8 1 0,8 0 0,-4 0 0,1-1 0,4 9 0,-4-7 0,7 14 0,0 5 0,7-1 0,-2 20 0,10-9 0,-4 0 0,1 8 0,4-8 0,-6 0 0,1-3 0,-5-10 0,0-1 0,-6-6 0,6 4 0,-7-5 0,0 0 0,0 6 0,-1-13 0,1 13 0,-1-14 0,2 14 0,-3-13 0,1 5 0,-1-7 0,0 0 0,-1-1 0,1 1 0,-4 0 0,2 0 0,-7-1 0,8 1 0,-8-1 0,8 1 0,-4-2 0,4 2 0,-4-1 0,4 0 0,-4-3 0,5 3 0,0-4 0,-5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39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24575,'0'26'0,"0"29"0,0-17 0,0 32 0,6-48 0,1 15 0,7-10 0,-3-8 0,2 5 0,-3-12 0,3 12 0,-1-5 0,1 8 0,0 0 0,0-1 0,-1-7 0,1 6 0,-1-6 0,-1 1 0,2 4 0,-2-12 0,0 5 0,6-5 0,-4 5 0,5-3 0,-5 10 0,5-10 0,-4 11 0,4-12 0,1 12 0,-6-6 0,15 18 0,-6-8 0,1 8 0,2-11 0,-4 1 0,0 0 0,4-1 0,-10 1 0,10-6 0,-10 4 0,4-4 0,-8-2 0,2 6 0,-2-14 0,1 14 0,-1-13 0,6 17 0,-6-16 0,6 16 0,-6-18 0,0 7 0,0-1 0,-1-5 0,2 5 0,5 0 0,-5-5 0,5 5 0,-7-7 0,1 7 0,7-3 0,-5 3 0,4-5 0,1 5 0,-7-5 0,14 6 0,-13-7 0,7 7 0,-2-4 0,-2 11 0,10-10 0,-12 2 0,12 2 0,-13-7 0,7 13 0,3-8 0,-8 2 0,15-2 0,-17-7 0,5 2 0,-7-3 0,0 1 0,0 0 0,-1 0 0,1 0 0,7 1 0,3 1 0,6 1 0,-7-1 0,6 1 0,-6 4 0,1-4 0,4 6 0,-12-9 0,13 3 0,-14-3 0,7 2 0,-8-2 0,-1-1 0,1-3 0,0 3 0,0-8 0,-1 3 0,1 0 0,-1-3 0,-1 4 0,-1-5 0,-3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39:36.4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511.38281"/>
      <inkml:brushProperty name="anchorY" value="-33876.62891"/>
      <inkml:brushProperty name="scaleFactor" value="0.5"/>
    </inkml:brush>
  </inkml:definitions>
  <inkml:trace contextRef="#ctx0" brushRef="#br0">10 0 24575,'-5'8'0,"0"0"0,5 1 0,0 0 0,0 1 0,0 0 0,5-1 0,0 1 0,1 0 0,2 0 0,-2 0 0,5 7 0,-1-6 0,3 14 0,-3-13 0,3 13 0,-7-14 0,6 14 0,-6-13 0,5 5 0,0 0 0,-1-5 0,3 13 0,-1-6 0,0 0 0,2 17 0,-2-14 0,3 15 0,8 0 0,-8-7 0,9 17 0,-4-17 0,-4 7 0,3-11 0,-6 1 0,-1-8 0,1 6 0,-3-13 0,2 5 0,-3-7 0,3 7 0,-2-5 0,3 12 0,-3-12 0,1 5 0,-5 1 0,2-7 0,-2 7 0,-1-9 0,4-3 0,-8 2 0,7-3 0,-4 4 0,5 0 0,-4 0 0,4 1 0,-4-1 0,6 9 0,7 1 0,-2 18 0,21-4 0,-6 29 0,23-10 0,-25-11 0,-1 4-504,5-5 1,2 0 503,6 8 0,0 0 0,-3 0 0,-1 0 0,5 1 0,-1-2 0,14 29-239,8-1 239,-30-34 0,9 1 0,-22-15 0,6-7 0,-13-2 995,6 1-995,-9-7 251,1 5-251,-1-7 0,0-1 0,0 1 0,-1 0 0,1-4 0,-1 1 0,0-6 0,-1 3 0,-1-1 0,-3 2 0,4-1 0,-2 4 0,3-4 0,-1 5 0,0-1 0,-3-3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39:41.3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731.28516"/>
      <inkml:brushProperty name="anchorY" value="-49744.4375"/>
      <inkml:brushProperty name="scaleFactor" value="0.5"/>
    </inkml:brush>
  </inkml:definitions>
  <inkml:trace contextRef="#ctx0" brushRef="#br0">1 1 24575,'11'3'0,"0"-2"0,-3 2 0,-3 1 0,4-3 0,-4 8 0,5-8 0,0 8 0,-1-8 0,1 8 0,0-8 0,0 3 0,0 0 0,-1-2 0,1 6 0,0-7 0,0 4 0,0-1 0,-1-3 0,1 8 0,7-8 0,-5 8 0,13-8 0,-6 9 0,8-3 0,-8 5 0,6-5 0,-6 3 0,0-4 0,6 7 0,-6-1 0,0-5 0,-2 3 0,1-3 0,-7-1 0,7 4 0,-9-8 0,1 2 0,0-4 0,-5 4 0,4-3 0,-5 4 0,1-2 0,2-2 0,-6 3 0,2-4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20:39:4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24575,'8'0'0,"0"4"0,2-3 0,0 8 0,7-8 0,-5 8 0,5-8 0,0 9 0,-5-8 0,5 8 0,0-9 0,-5 8 0,5-4 0,-7 1 0,7 4 0,-5-4 0,5 1 0,1 3 0,-7-4 0,7 1 0,-9 1 0,9-1 0,-7 4 0,14-4 0,-13 1 0,13-1 0,-6 5 0,7 1 0,1 0 0,0 1 0,10 1 0,-8-2 0,9 8 0,-12-6 0,1 4 0,-1-6 0,-6-1 0,4 1 0,-12-8 0,13 7 0,-14-6 0,14 1 0,-13 2 0,13-2 0,-14 3 0,19 7 0,-10-4 0,3 3 0,2-3 0,-6-1 0,0-1 0,6 2 0,-6-1 0,8 1 0,-8-1 0,6 1 0,-6-1 0,8 1 0,0 0 0,-1 0 0,-7-1 0,6 1 0,-14-3 0,14 3 0,-13-3 0,13 3 0,-14-3 0,7 2 0,-1-1 0,-5-1 0,12 3 0,-12-7 0,13 6 0,-13-7 0,5 2 0,0 4 0,-5-5 0,5 1 0,-7-3 0,4-4 0,-7 4 0,5-3 0,-8 4 0,0-5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8D421-0BD6-EC4C-8C55-6E393BDE8078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65FB7-893C-5049-B633-78FDD0DD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FF01-79F5-5E4F-887E-12C498FB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2D2AA-84DF-BA43-A7A7-FF9CA249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FB94-031C-DF44-A9C5-4331D91F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B732-E986-5142-887F-9F6ADFD7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277C-5442-0A4A-BE74-A345C125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133B-5594-7C42-9161-6FD2711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6E626-42E5-8F4A-922B-15195470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6BDC-FA33-C743-893B-252D7513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880B-12F6-FE43-A82A-5F619019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363D-3674-F647-A220-7C553E44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B6421-9485-AD48-8DDC-94EE806B6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582F-D455-1848-A3A4-1AC86E0ED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52EF-3132-E248-B0F6-D10DD010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A368-23DA-784B-947B-A86E472F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9141-6E88-6641-89AF-2323E265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686A-C3A8-2F44-95C4-B82BEE0D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6F3D-11B3-F54C-99C1-1B44A824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62CE-C2C8-B343-A660-6ED5287A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BF54-46AF-6A43-9F2D-DE38ED5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1ED-6989-4B4C-9CCE-2BB8E2E6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5B6-F678-8E49-993C-4F1E26F9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764C-6058-D94A-93E7-F489A990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76C3-7A59-E543-BC66-7066EB7A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B7B-9E3F-4D44-AE9B-003312EB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C767-BF7F-1E44-B19D-A159ED3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C07B-933E-814E-982F-5B095769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86DC-B99F-3C4C-B22B-06C9CE1E0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AFDFE-54F8-D141-940F-195421B9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AEDB-7FF3-ED45-A7F4-8007882D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B7BCC-BDF0-3645-8430-58B7E638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C6D7-FE11-A24B-AC09-8E815AB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480-0612-2D47-A8F0-93777A72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8B0-FFE6-D14F-99BF-9298A2C9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B0F26-CFF9-DE42-8E10-4B0E8362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DE6D8-5ACE-8C43-BD74-14C694ED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4317-F31F-CD4E-B962-7DAD161FA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1277-A820-6441-A600-31B2D5E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C7A34-97A8-9140-B308-233CC57E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A7AC4-0DCA-F849-BB2A-1CDF1EF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DF7-209C-1545-B626-42E575BA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215E6-D907-0348-A4D8-D3E52B25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E3F2-F3FD-6444-AD39-40F1633F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F06E4-0E10-684B-8975-7D8A18F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CF163-55B9-6447-926B-8485C35D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0EEC0-B3FE-724F-A7FA-FBB22418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49BB-5BC6-904C-8BD8-5E21CAE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D6CD-6D27-CF49-94EF-B3167779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74A8-B91A-EE4B-9EDB-B32A3F52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9459-2223-F349-A36C-A56406CE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E252F-DE3F-F948-933E-4CD0D8EC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1C22-700D-9047-AB77-E0CFC873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2528-C311-8044-9FE7-5D3E0FD7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B48-7571-5E44-AC0D-CFD6D01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EEC1C-46CA-7245-97A0-21468A7E2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AD9C-AB96-FA4B-A857-8E79B796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3A2E-F143-294B-B5AC-2B778A40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C101-A69B-4347-9DB8-B46B0ABE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AD2C-87BA-C54A-BD88-AA7CC96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F939-39CB-C547-A2B2-E82B4117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F1669-644C-CE43-AEAD-D638B2E3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6E33-6DAD-A142-AFA1-EF4DF4F7E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D425-ABBC-1E44-B3CA-2119C2FE7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9F85-F738-474E-9411-4D811787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27.png"/><Relationship Id="rId4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28.xml"/><Relationship Id="rId18" Type="http://schemas.openxmlformats.org/officeDocument/2006/relationships/image" Target="../media/image38.png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35.png"/><Relationship Id="rId17" Type="http://schemas.openxmlformats.org/officeDocument/2006/relationships/customXml" Target="../ink/ink30.xml"/><Relationship Id="rId2" Type="http://schemas.openxmlformats.org/officeDocument/2006/relationships/image" Target="../media/image19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34.png"/><Relationship Id="rId19" Type="http://schemas.openxmlformats.org/officeDocument/2006/relationships/customXml" Target="../ink/ink31.xml"/><Relationship Id="rId4" Type="http://schemas.openxmlformats.org/officeDocument/2006/relationships/image" Target="../media/image31.png"/><Relationship Id="rId9" Type="http://schemas.openxmlformats.org/officeDocument/2006/relationships/customXml" Target="../ink/ink26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3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0.xml"/><Relationship Id="rId18" Type="http://schemas.openxmlformats.org/officeDocument/2006/relationships/image" Target="../media/image15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2.png"/><Relationship Id="rId17" Type="http://schemas.openxmlformats.org/officeDocument/2006/relationships/customXml" Target="../ink/ink12.xml"/><Relationship Id="rId2" Type="http://schemas.openxmlformats.org/officeDocument/2006/relationships/image" Target="../media/image6.jpe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1.png"/><Relationship Id="rId19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customXml" Target="../ink/ink8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8.xml"/><Relationship Id="rId3" Type="http://schemas.openxmlformats.org/officeDocument/2006/relationships/image" Target="../media/image17.png"/><Relationship Id="rId7" Type="http://schemas.openxmlformats.org/officeDocument/2006/relationships/customXml" Target="../ink/ink15.xml"/><Relationship Id="rId12" Type="http://schemas.openxmlformats.org/officeDocument/2006/relationships/image" Target="../media/image23.png"/><Relationship Id="rId2" Type="http://schemas.openxmlformats.org/officeDocument/2006/relationships/image" Target="../media/image7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customXml" Target="../ink/ink16.xml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 – Day3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BIOE 3090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3/12/2020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4F6E82-664B-6E4C-A439-17F4E6469BD1}"/>
                  </a:ext>
                </a:extLst>
              </p14:cNvPr>
              <p14:cNvContentPartPr/>
              <p14:nvPr/>
            </p14:nvContentPartPr>
            <p14:xfrm>
              <a:off x="7407000" y="54565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4F6E82-664B-6E4C-A439-17F4E6469B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8360" y="54478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72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58B1-772B-D64B-93EB-704DDC48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– Easy, not great, button state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668C-A455-004C-9F16-E2AB53DA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#define PB_PIN 12</a:t>
            </a:r>
          </a:p>
          <a:p>
            <a:r>
              <a:rPr lang="en-US" dirty="0" err="1"/>
              <a:t>pinMode</a:t>
            </a:r>
            <a:r>
              <a:rPr lang="en-US" dirty="0"/>
              <a:t>(PB_PIN, INPUT);</a:t>
            </a:r>
          </a:p>
          <a:p>
            <a:r>
              <a:rPr lang="en-US" dirty="0"/>
              <a:t>bool </a:t>
            </a:r>
            <a:r>
              <a:rPr lang="en-US" dirty="0" err="1"/>
              <a:t>pbLatch</a:t>
            </a:r>
            <a:r>
              <a:rPr lang="en-US" dirty="0"/>
              <a:t> = false;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742AAE-E049-D34A-AD83-DCF9C982531B}"/>
                  </a:ext>
                </a:extLst>
              </p14:cNvPr>
              <p14:cNvContentPartPr/>
              <p14:nvPr/>
            </p14:nvContentPartPr>
            <p14:xfrm>
              <a:off x="379080" y="1996560"/>
              <a:ext cx="425880" cy="34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742AAE-E049-D34A-AD83-DCF9C9825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440" y="1987560"/>
                <a:ext cx="4435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3F97F1-3382-9C4B-B841-82EBB0E2CBE6}"/>
                  </a:ext>
                </a:extLst>
              </p14:cNvPr>
              <p14:cNvContentPartPr/>
              <p14:nvPr/>
            </p14:nvContentPartPr>
            <p14:xfrm>
              <a:off x="3476520" y="2255040"/>
              <a:ext cx="5572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3F97F1-3382-9C4B-B841-82EBB0E2CB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7520" y="2246400"/>
                <a:ext cx="574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CDA11B-33A7-924C-9A1E-DB5E41B15334}"/>
                  </a:ext>
                </a:extLst>
              </p14:cNvPr>
              <p14:cNvContentPartPr/>
              <p14:nvPr/>
            </p14:nvContentPartPr>
            <p14:xfrm>
              <a:off x="582840" y="3249000"/>
              <a:ext cx="484920" cy="31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CDA11B-33A7-924C-9A1E-DB5E41B153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200" y="3240000"/>
                <a:ext cx="50256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70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6 – Blink_3090 – Polling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1690688"/>
            <a:ext cx="5257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</a:t>
            </a:r>
            <a:r>
              <a:rPr lang="en-US" sz="2400" dirty="0"/>
              <a:t> </a:t>
            </a:r>
          </a:p>
          <a:p>
            <a:r>
              <a:rPr lang="en-US" sz="2400" dirty="0"/>
              <a:t>PB_PIN</a:t>
            </a:r>
          </a:p>
          <a:p>
            <a:r>
              <a:rPr lang="en-US" sz="2400" dirty="0" err="1"/>
              <a:t>pbLatch</a:t>
            </a:r>
            <a:r>
              <a:rPr lang="en-US" sz="2400" dirty="0"/>
              <a:t> – hint: this stores button state</a:t>
            </a:r>
          </a:p>
          <a:p>
            <a:endParaRPr lang="en-US" sz="2400" dirty="0"/>
          </a:p>
          <a:p>
            <a:r>
              <a:rPr lang="en-US" sz="2400" b="1" dirty="0"/>
              <a:t>Create</a:t>
            </a:r>
          </a:p>
          <a:p>
            <a:r>
              <a:rPr lang="en-US" sz="2400" dirty="0"/>
              <a:t>Poll in main loop to latch on/off LED when button pressed</a:t>
            </a:r>
          </a:p>
          <a:p>
            <a:endParaRPr lang="en-US" sz="2400" dirty="0"/>
          </a:p>
          <a:p>
            <a:r>
              <a:rPr lang="en-US" sz="2400" dirty="0"/>
              <a:t>Hint: probably going to want an if statement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A532-77B3-0142-9281-8121564C6F92}"/>
              </a:ext>
            </a:extLst>
          </p:cNvPr>
          <p:cNvSpPr txBox="1"/>
          <p:nvPr/>
        </p:nvSpPr>
        <p:spPr>
          <a:xfrm rot="19800000">
            <a:off x="5033053" y="4311396"/>
            <a:ext cx="7627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Now with </a:t>
            </a:r>
            <a:r>
              <a:rPr lang="en-US" sz="4400" b="1" u="sng" dirty="0"/>
              <a:t>Pushbutton Action!!!!</a:t>
            </a:r>
          </a:p>
        </p:txBody>
      </p:sp>
    </p:spTree>
    <p:extLst>
      <p:ext uri="{BB962C8B-B14F-4D97-AF65-F5344CB8AC3E}">
        <p14:creationId xmlns:p14="http://schemas.microsoft.com/office/powerpoint/2010/main" val="392477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2097924" y="1785150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2145498" y="3891857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7421004" y="1690688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2924522" y="229590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2145498" y="286354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2924522" y="3324217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9168118" y="5465691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blink_led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134614" y="2331629"/>
            <a:ext cx="20068" cy="5578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8848224" y="2011159"/>
            <a:ext cx="1877942" cy="3684871"/>
          </a:xfrm>
          <a:prstGeom prst="bentConnector3">
            <a:avLst>
              <a:gd name="adj1" fmla="val -121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7355590" y="4410874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Blink_timer</a:t>
            </a:r>
            <a:r>
              <a:rPr lang="en-US" dirty="0"/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7641128" y="52170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6744393" y="6175000"/>
            <a:ext cx="27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Elapsed Time &gt; Switch Time</a:t>
            </a:r>
          </a:p>
          <a:p>
            <a:pPr algn="ctr"/>
            <a:r>
              <a:rPr lang="en-US" dirty="0"/>
              <a:t>&amp;&amp; </a:t>
            </a:r>
            <a:r>
              <a:rPr lang="en-US" dirty="0" err="1"/>
              <a:t>pbLatch</a:t>
            </a:r>
            <a:r>
              <a:rPr lang="en-US" dirty="0"/>
              <a:t> == true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7421004" y="2011159"/>
            <a:ext cx="220124" cy="3684870"/>
          </a:xfrm>
          <a:prstGeom prst="bentConnector3">
            <a:avLst>
              <a:gd name="adj1" fmla="val 120081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8134614" y="4871551"/>
            <a:ext cx="0" cy="34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8628100" y="5696029"/>
            <a:ext cx="54001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8651118" y="5311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7305498" y="52810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93DB8DC-55B1-5440-9C96-527A8668F6B9}"/>
              </a:ext>
            </a:extLst>
          </p:cNvPr>
          <p:cNvSpPr/>
          <p:nvPr/>
        </p:nvSpPr>
        <p:spPr>
          <a:xfrm>
            <a:off x="7641128" y="2889497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DD06941-73A1-854C-AC6A-00D27C8B7CAB}"/>
              </a:ext>
            </a:extLst>
          </p:cNvPr>
          <p:cNvCxnSpPr>
            <a:cxnSpLocks/>
            <a:stCxn id="38" idx="2"/>
            <a:endCxn id="21" idx="1"/>
          </p:cNvCxnSpPr>
          <p:nvPr/>
        </p:nvCxnSpPr>
        <p:spPr>
          <a:xfrm rot="16200000" flipH="1">
            <a:off x="6394921" y="3680544"/>
            <a:ext cx="1042406" cy="87893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DE59B7-BAB6-004E-8F4F-BF99867D3DC3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rot="5400000">
            <a:off x="8828236" y="3684209"/>
            <a:ext cx="1042406" cy="87160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197D31-D22A-6248-97DA-52A8CBA062FD}"/>
              </a:ext>
            </a:extLst>
          </p:cNvPr>
          <p:cNvSpPr txBox="1"/>
          <p:nvPr/>
        </p:nvSpPr>
        <p:spPr>
          <a:xfrm>
            <a:off x="8624922" y="29975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13219D-EC56-0A47-8375-6C961B7E3DFF}"/>
              </a:ext>
            </a:extLst>
          </p:cNvPr>
          <p:cNvSpPr txBox="1"/>
          <p:nvPr/>
        </p:nvSpPr>
        <p:spPr>
          <a:xfrm>
            <a:off x="7279302" y="296676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2B325F-315E-6C40-82F9-9DA6E99F6433}"/>
              </a:ext>
            </a:extLst>
          </p:cNvPr>
          <p:cNvSpPr/>
          <p:nvPr/>
        </p:nvSpPr>
        <p:spPr>
          <a:xfrm>
            <a:off x="5616635" y="3138130"/>
            <a:ext cx="1720045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pbLatch</a:t>
            </a:r>
            <a:r>
              <a:rPr lang="en-US" dirty="0"/>
              <a:t> = false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C4307-7AE1-4143-9E99-57D896FEEF55}"/>
              </a:ext>
            </a:extLst>
          </p:cNvPr>
          <p:cNvSpPr/>
          <p:nvPr/>
        </p:nvSpPr>
        <p:spPr>
          <a:xfrm>
            <a:off x="9006216" y="313813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pbLatch</a:t>
            </a:r>
            <a:r>
              <a:rPr lang="en-US" dirty="0"/>
              <a:t> = true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333F0D-A012-7F4C-80BC-BB111C28064B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>
            <a:off x="8628100" y="3368468"/>
            <a:ext cx="37811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D6FBE5-7F3A-6A47-8D89-CDD0033ED304}"/>
              </a:ext>
            </a:extLst>
          </p:cNvPr>
          <p:cNvCxnSpPr>
            <a:cxnSpLocks/>
            <a:stCxn id="27" idx="1"/>
            <a:endCxn id="38" idx="3"/>
          </p:cNvCxnSpPr>
          <p:nvPr/>
        </p:nvCxnSpPr>
        <p:spPr>
          <a:xfrm flipH="1">
            <a:off x="7336680" y="3368468"/>
            <a:ext cx="30444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76D388-17A6-554D-8B8E-B4FBF3A27371}"/>
              </a:ext>
            </a:extLst>
          </p:cNvPr>
          <p:cNvSpPr txBox="1"/>
          <p:nvPr/>
        </p:nvSpPr>
        <p:spPr>
          <a:xfrm>
            <a:off x="7126455" y="3918410"/>
            <a:ext cx="20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Pushbutton pressed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8A14777-1704-B444-97A6-1E4C158CCEB8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V="1">
            <a:off x="3703546" y="1690688"/>
            <a:ext cx="3877693" cy="2431508"/>
          </a:xfrm>
          <a:prstGeom prst="bentConnector4">
            <a:avLst>
              <a:gd name="adj1" fmla="val 15778"/>
              <a:gd name="adj2" fmla="val 1094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>
            <a:extLst>
              <a:ext uri="{FF2B5EF4-FFF2-40B4-BE49-F238E27FC236}">
                <a16:creationId xmlns:a16="http://schemas.microsoft.com/office/drawing/2014/main" id="{320788B9-091C-A44C-B2D9-290F2480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Flowchart - Polling</a:t>
            </a:r>
          </a:p>
        </p:txBody>
      </p:sp>
    </p:spTree>
    <p:extLst>
      <p:ext uri="{BB962C8B-B14F-4D97-AF65-F5344CB8AC3E}">
        <p14:creationId xmlns:p14="http://schemas.microsoft.com/office/powerpoint/2010/main" val="425276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923936" y="1715624"/>
            <a:ext cx="5670721" cy="4985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1081051" y="1751989"/>
            <a:ext cx="2768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Poll state of PB_PIN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and switch latch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49309" y="2352154"/>
            <a:ext cx="1267521" cy="31007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712F5-B852-EB48-A16D-CEF5537A2066}"/>
              </a:ext>
            </a:extLst>
          </p:cNvPr>
          <p:cNvSpPr txBox="1"/>
          <p:nvPr/>
        </p:nvSpPr>
        <p:spPr>
          <a:xfrm>
            <a:off x="1081051" y="5038555"/>
            <a:ext cx="3035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prstClr val="black"/>
                </a:solidFill>
                <a:latin typeface="Calibri" panose="020F0502020204030204"/>
              </a:rPr>
              <a:t>blink_timer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now takes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 variables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731BA6-655E-FB49-A0FD-3FD7695AFBA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16690" y="5454054"/>
            <a:ext cx="1000140" cy="65268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9A5DFB-E7B1-7245-B8C1-260EEF2A7EA5}"/>
                  </a:ext>
                </a:extLst>
              </p14:cNvPr>
              <p14:cNvContentPartPr/>
              <p14:nvPr/>
            </p14:nvContentPartPr>
            <p14:xfrm>
              <a:off x="5209920" y="2986200"/>
              <a:ext cx="167760" cy="516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9A5DFB-E7B1-7245-B8C1-260EEF2A7E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1280" y="2977560"/>
                <a:ext cx="18540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ECDCA4-5D3C-8945-9685-BB69379DA56C}"/>
                  </a:ext>
                </a:extLst>
              </p14:cNvPr>
              <p14:cNvContentPartPr/>
              <p14:nvPr/>
            </p14:nvContentPartPr>
            <p14:xfrm>
              <a:off x="7810560" y="2992320"/>
              <a:ext cx="226800" cy="57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ECDCA4-5D3C-8945-9685-BB69379DA5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920" y="2983680"/>
                <a:ext cx="24444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1C53B2D-C5C9-7741-88AC-1AB78B807976}"/>
              </a:ext>
            </a:extLst>
          </p:cNvPr>
          <p:cNvGrpSpPr/>
          <p:nvPr/>
        </p:nvGrpSpPr>
        <p:grpSpPr>
          <a:xfrm>
            <a:off x="7167240" y="2772720"/>
            <a:ext cx="334800" cy="157320"/>
            <a:chOff x="7167240" y="2772720"/>
            <a:chExt cx="33480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15354F-D278-0444-9D50-911730F11E62}"/>
                    </a:ext>
                  </a:extLst>
                </p14:cNvPr>
                <p14:cNvContentPartPr/>
                <p14:nvPr/>
              </p14:nvContentPartPr>
              <p14:xfrm>
                <a:off x="7168680" y="2805840"/>
                <a:ext cx="333360" cy="4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15354F-D278-0444-9D50-911730F11E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60040" y="2796840"/>
                  <a:ext cx="351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9EBB6E-C0DD-A24E-AE6F-10AAAB3C3963}"/>
                    </a:ext>
                  </a:extLst>
                </p14:cNvPr>
                <p14:cNvContentPartPr/>
                <p14:nvPr/>
              </p14:nvContentPartPr>
              <p14:xfrm>
                <a:off x="7188840" y="2772720"/>
                <a:ext cx="36360" cy="92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9EBB6E-C0DD-A24E-AE6F-10AAAB3C39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80200" y="2764080"/>
                  <a:ext cx="54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4C9082-678A-774C-BD5E-E37D0785EDC1}"/>
                    </a:ext>
                  </a:extLst>
                </p14:cNvPr>
                <p14:cNvContentPartPr/>
                <p14:nvPr/>
              </p14:nvContentPartPr>
              <p14:xfrm>
                <a:off x="7167240" y="2860560"/>
                <a:ext cx="120600" cy="6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4C9082-678A-774C-BD5E-E37D0785EDC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58240" y="2851920"/>
                  <a:ext cx="13824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431C370-27B1-0C4B-A219-17DF06FF07C4}"/>
                  </a:ext>
                </a:extLst>
              </p14:cNvPr>
              <p14:cNvContentPartPr/>
              <p14:nvPr/>
            </p14:nvContentPartPr>
            <p14:xfrm>
              <a:off x="4938840" y="4349970"/>
              <a:ext cx="175320" cy="612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431C370-27B1-0C4B-A219-17DF06FF07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0200" y="4340970"/>
                <a:ext cx="19296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3E00EE-1C7B-5F4D-B880-0EC41951F044}"/>
                  </a:ext>
                </a:extLst>
              </p14:cNvPr>
              <p14:cNvContentPartPr/>
              <p14:nvPr/>
            </p14:nvContentPartPr>
            <p14:xfrm>
              <a:off x="7972560" y="4450410"/>
              <a:ext cx="174240" cy="513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3E00EE-1C7B-5F4D-B880-0EC41951F0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63920" y="4441770"/>
                <a:ext cx="19188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EC851E-5A80-9F4C-85C4-9BDE3386C7A2}"/>
                  </a:ext>
                </a:extLst>
              </p14:cNvPr>
              <p14:cNvContentPartPr/>
              <p14:nvPr/>
            </p14:nvContentPartPr>
            <p14:xfrm>
              <a:off x="4719960" y="5194620"/>
              <a:ext cx="399240" cy="24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EC851E-5A80-9F4C-85C4-9BDE3386C7A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10960" y="5185620"/>
                <a:ext cx="41688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1D60912-58EE-9649-B6BC-EF4022D444E2}"/>
              </a:ext>
            </a:extLst>
          </p:cNvPr>
          <p:cNvGrpSpPr/>
          <p:nvPr/>
        </p:nvGrpSpPr>
        <p:grpSpPr>
          <a:xfrm>
            <a:off x="7170840" y="6179940"/>
            <a:ext cx="475200" cy="128520"/>
            <a:chOff x="7170840" y="6179940"/>
            <a:chExt cx="47520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54C32A-D1C8-2643-9E0B-AE03ED41F435}"/>
                    </a:ext>
                  </a:extLst>
                </p14:cNvPr>
                <p14:cNvContentPartPr/>
                <p14:nvPr/>
              </p14:nvContentPartPr>
              <p14:xfrm>
                <a:off x="7170840" y="6179940"/>
                <a:ext cx="47520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54C32A-D1C8-2643-9E0B-AE03ED41F4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61840" y="6171300"/>
                  <a:ext cx="492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3A7EB1E-E0EA-5D4B-B364-A07D46C101D2}"/>
                    </a:ext>
                  </a:extLst>
                </p14:cNvPr>
                <p14:cNvContentPartPr/>
                <p14:nvPr/>
              </p14:nvContentPartPr>
              <p14:xfrm>
                <a:off x="7308360" y="6248340"/>
                <a:ext cx="283680" cy="60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3A7EB1E-E0EA-5D4B-B364-A07D46C101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99360" y="6239340"/>
                  <a:ext cx="301320" cy="7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021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blink_timer</a:t>
            </a:r>
            <a:r>
              <a:rPr lang="en-US" dirty="0"/>
              <a:t> - Refactored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4668" y="2307696"/>
            <a:ext cx="7449257" cy="380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200941" y="3429000"/>
            <a:ext cx="238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New if statement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89865" y="3659833"/>
            <a:ext cx="1865757" cy="89554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C8755A-61F7-4540-8E1D-A796E47EA3E3}"/>
              </a:ext>
            </a:extLst>
          </p:cNvPr>
          <p:cNvSpPr txBox="1"/>
          <p:nvPr/>
        </p:nvSpPr>
        <p:spPr>
          <a:xfrm>
            <a:off x="233606" y="2020921"/>
            <a:ext cx="324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Local Boolean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lang="en-US" sz="2400" b="1" dirty="0" err="1">
                <a:solidFill>
                  <a:prstClr val="black"/>
                </a:solidFill>
                <a:latin typeface="Calibri" panose="020F0502020204030204"/>
              </a:rPr>
              <a:t>ame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does not need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match with main loop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7BB02-7421-2343-9996-4314D923F2D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80200" y="2621086"/>
            <a:ext cx="5713676" cy="45462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82F01A-B7C1-1D4E-B431-48E22B154ADF}"/>
                  </a:ext>
                </a:extLst>
              </p14:cNvPr>
              <p14:cNvContentPartPr/>
              <p14:nvPr/>
            </p14:nvContentPartPr>
            <p14:xfrm>
              <a:off x="9312120" y="3303360"/>
              <a:ext cx="1224720" cy="9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82F01A-B7C1-1D4E-B431-48E22B154A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3480" y="3294720"/>
                <a:ext cx="1242360" cy="1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19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514B-31CA-F24D-8508-FBF78F1C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Bounce</a:t>
            </a:r>
          </a:p>
        </p:txBody>
      </p:sp>
      <p:pic>
        <p:nvPicPr>
          <p:cNvPr id="3074" name="Picture 2" descr="Switch Debouncing">
            <a:extLst>
              <a:ext uri="{FF2B5EF4-FFF2-40B4-BE49-F238E27FC236}">
                <a16:creationId xmlns:a16="http://schemas.microsoft.com/office/drawing/2014/main" id="{49BD7C1E-2E0D-054C-AC7F-26614912A6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9" y="2286000"/>
            <a:ext cx="8804816" cy="352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92D6-FA91-6A48-9605-9A839FAB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- Debounce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516FF-5771-2148-80F8-2DB2ACCFC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05730" y="1596060"/>
            <a:ext cx="8537729" cy="2205317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3FC7407-E0D8-7746-94BA-944D4E49F72C}"/>
              </a:ext>
            </a:extLst>
          </p:cNvPr>
          <p:cNvSpPr/>
          <p:nvPr/>
        </p:nvSpPr>
        <p:spPr>
          <a:xfrm>
            <a:off x="408432" y="2686686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9D26A2-C208-454B-A935-53F96E1A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81813" y="3672674"/>
            <a:ext cx="4584983" cy="3013327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E4A97E9-0D9F-5D4B-834A-3BEF62A57143}"/>
              </a:ext>
            </a:extLst>
          </p:cNvPr>
          <p:cNvSpPr/>
          <p:nvPr/>
        </p:nvSpPr>
        <p:spPr>
          <a:xfrm>
            <a:off x="4815058" y="4786452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7 – Blink_3090 – Debounce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1690688"/>
            <a:ext cx="525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pbLastDebounceTime</a:t>
            </a:r>
            <a:endParaRPr lang="en-US" sz="2400" dirty="0"/>
          </a:p>
          <a:p>
            <a:r>
              <a:rPr lang="en-US" sz="2400" dirty="0" err="1"/>
              <a:t>pbDebounceDelay</a:t>
            </a:r>
            <a:endParaRPr lang="en-US" sz="2400" dirty="0"/>
          </a:p>
          <a:p>
            <a:r>
              <a:rPr lang="en-US" sz="2400" dirty="0" err="1"/>
              <a:t>digitalRead</a:t>
            </a:r>
            <a:r>
              <a:rPr lang="en-US" sz="2400" dirty="0"/>
              <a:t>()</a:t>
            </a:r>
          </a:p>
          <a:p>
            <a:r>
              <a:rPr lang="en-US" sz="2400" dirty="0"/>
              <a:t>Millis()</a:t>
            </a:r>
          </a:p>
          <a:p>
            <a:endParaRPr lang="en-US" sz="2400" dirty="0"/>
          </a:p>
          <a:p>
            <a:r>
              <a:rPr lang="en-US" sz="2400" b="1" dirty="0"/>
              <a:t>Create</a:t>
            </a:r>
          </a:p>
          <a:p>
            <a:r>
              <a:rPr lang="en-US" sz="2400" dirty="0" err="1"/>
              <a:t>pb_debounce</a:t>
            </a:r>
            <a:r>
              <a:rPr lang="en-US" sz="2400" dirty="0"/>
              <a:t> function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A532-77B3-0142-9281-8121564C6F92}"/>
              </a:ext>
            </a:extLst>
          </p:cNvPr>
          <p:cNvSpPr txBox="1"/>
          <p:nvPr/>
        </p:nvSpPr>
        <p:spPr>
          <a:xfrm rot="19800000">
            <a:off x="4911133" y="4187095"/>
            <a:ext cx="7627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Now with </a:t>
            </a:r>
            <a:r>
              <a:rPr lang="en-US" sz="4400" b="1" u="sng" dirty="0"/>
              <a:t>Pushbutton Action!!!!</a:t>
            </a:r>
          </a:p>
        </p:txBody>
      </p:sp>
    </p:spTree>
    <p:extLst>
      <p:ext uri="{BB962C8B-B14F-4D97-AF65-F5344CB8AC3E}">
        <p14:creationId xmlns:p14="http://schemas.microsoft.com/office/powerpoint/2010/main" val="224773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619163" y="1785150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666737" y="3891857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5542131" y="27849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445761" y="229590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666737" y="286354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445761" y="3324217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7269178" y="5465691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blink_led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  <a:stCxn id="73" idx="2"/>
            <a:endCxn id="27" idx="0"/>
          </p:cNvCxnSpPr>
          <p:nvPr/>
        </p:nvCxnSpPr>
        <p:spPr>
          <a:xfrm flipH="1">
            <a:off x="6255741" y="1834681"/>
            <a:ext cx="1" cy="273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6969351" y="598961"/>
            <a:ext cx="1857875" cy="5097069"/>
          </a:xfrm>
          <a:prstGeom prst="bentConnector3">
            <a:avLst>
              <a:gd name="adj1" fmla="val -1349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5476717" y="4410874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Blink_timer</a:t>
            </a:r>
            <a:r>
              <a:rPr lang="en-US" dirty="0"/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5762255" y="52170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4845453" y="6175000"/>
            <a:ext cx="27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Elapsed Time &gt; Switch Time</a:t>
            </a:r>
          </a:p>
          <a:p>
            <a:pPr algn="ctr"/>
            <a:r>
              <a:rPr lang="en-US" dirty="0"/>
              <a:t>&amp;&amp; </a:t>
            </a:r>
            <a:r>
              <a:rPr lang="en-US" dirty="0" err="1"/>
              <a:t>pbLatch</a:t>
            </a:r>
            <a:r>
              <a:rPr lang="en-US" dirty="0"/>
              <a:t> == true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5542131" y="598961"/>
            <a:ext cx="220124" cy="5097068"/>
          </a:xfrm>
          <a:prstGeom prst="bentConnector3">
            <a:avLst>
              <a:gd name="adj1" fmla="val 77786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255741" y="4871551"/>
            <a:ext cx="0" cy="34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749227" y="5696029"/>
            <a:ext cx="5199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6752178" y="5311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5406558" y="52810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93DB8DC-55B1-5440-9C96-527A8668F6B9}"/>
              </a:ext>
            </a:extLst>
          </p:cNvPr>
          <p:cNvSpPr/>
          <p:nvPr/>
        </p:nvSpPr>
        <p:spPr>
          <a:xfrm>
            <a:off x="5762255" y="2108165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DD06941-73A1-854C-AC6A-00D27C8B7CAB}"/>
              </a:ext>
            </a:extLst>
          </p:cNvPr>
          <p:cNvCxnSpPr>
            <a:cxnSpLocks/>
            <a:stCxn id="27" idx="1"/>
            <a:endCxn id="21" idx="1"/>
          </p:cNvCxnSpPr>
          <p:nvPr/>
        </p:nvCxnSpPr>
        <p:spPr>
          <a:xfrm rot="10800000" flipV="1">
            <a:off x="5476717" y="2587135"/>
            <a:ext cx="285538" cy="2054077"/>
          </a:xfrm>
          <a:prstGeom prst="bentConnector3">
            <a:avLst>
              <a:gd name="adj1" fmla="val 18005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DE59B7-BAB6-004E-8F4F-BF99867D3DC3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rot="5400000">
            <a:off x="8139522" y="2746412"/>
            <a:ext cx="790045" cy="29995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197D31-D22A-6248-97DA-52A8CBA062FD}"/>
              </a:ext>
            </a:extLst>
          </p:cNvPr>
          <p:cNvSpPr txBox="1"/>
          <p:nvPr/>
        </p:nvSpPr>
        <p:spPr>
          <a:xfrm>
            <a:off x="6725982" y="22162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13219D-EC56-0A47-8375-6C961B7E3DFF}"/>
              </a:ext>
            </a:extLst>
          </p:cNvPr>
          <p:cNvSpPr txBox="1"/>
          <p:nvPr/>
        </p:nvSpPr>
        <p:spPr>
          <a:xfrm>
            <a:off x="5380362" y="21854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C4307-7AE1-4143-9E99-57D896FEEF55}"/>
              </a:ext>
            </a:extLst>
          </p:cNvPr>
          <p:cNvSpPr/>
          <p:nvPr/>
        </p:nvSpPr>
        <p:spPr>
          <a:xfrm>
            <a:off x="9255298" y="3390491"/>
            <a:ext cx="155804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pbLatch</a:t>
            </a:r>
            <a:r>
              <a:rPr lang="en-US" dirty="0"/>
              <a:t> = 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6D388-17A6-554D-8B8E-B4FBF3A27371}"/>
              </a:ext>
            </a:extLst>
          </p:cNvPr>
          <p:cNvSpPr txBox="1"/>
          <p:nvPr/>
        </p:nvSpPr>
        <p:spPr>
          <a:xfrm>
            <a:off x="5227515" y="3237318"/>
            <a:ext cx="20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Pushbutton pressed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8A14777-1704-B444-97A6-1E4C158CCEB8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V="1">
            <a:off x="2224785" y="278490"/>
            <a:ext cx="3477581" cy="3843706"/>
          </a:xfrm>
          <a:prstGeom prst="bentConnector4">
            <a:avLst>
              <a:gd name="adj1" fmla="val 25705"/>
              <a:gd name="adj2" fmla="val 1059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>
            <a:extLst>
              <a:ext uri="{FF2B5EF4-FFF2-40B4-BE49-F238E27FC236}">
                <a16:creationId xmlns:a16="http://schemas.microsoft.com/office/drawing/2014/main" id="{320788B9-091C-A44C-B2D9-290F2480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2" y="5525687"/>
            <a:ext cx="4758283" cy="1488994"/>
          </a:xfrm>
        </p:spPr>
        <p:txBody>
          <a:bodyPr/>
          <a:lstStyle/>
          <a:p>
            <a:r>
              <a:rPr lang="en-US" dirty="0"/>
              <a:t>Program Flowchart</a:t>
            </a:r>
            <a:br>
              <a:rPr lang="en-US" dirty="0"/>
            </a:br>
            <a:r>
              <a:rPr lang="en-US" dirty="0"/>
              <a:t>Debounce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AB9714-9883-C94F-BD7F-2E829F3C9508}"/>
              </a:ext>
            </a:extLst>
          </p:cNvPr>
          <p:cNvSpPr/>
          <p:nvPr/>
        </p:nvSpPr>
        <p:spPr>
          <a:xfrm>
            <a:off x="7514756" y="2355255"/>
            <a:ext cx="1717995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Pb_debounce</a:t>
            </a:r>
            <a:r>
              <a:rPr lang="en-US" dirty="0"/>
              <a:t>()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06A2A3-71B0-524B-AD46-444D2EFA5011}"/>
              </a:ext>
            </a:extLst>
          </p:cNvPr>
          <p:cNvSpPr/>
          <p:nvPr/>
        </p:nvSpPr>
        <p:spPr>
          <a:xfrm>
            <a:off x="5395719" y="1374004"/>
            <a:ext cx="1720045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pbLatch</a:t>
            </a:r>
            <a:r>
              <a:rPr lang="en-US" dirty="0"/>
              <a:t> = false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14A553-3D32-5E41-A353-AC28798AE0F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235673" y="930955"/>
            <a:ext cx="20069" cy="4430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5C010B-E4F0-B846-BB34-147C7A9AC654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 flipV="1">
            <a:off x="6749227" y="2585594"/>
            <a:ext cx="765529" cy="1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1E295BF1-60C0-BD4C-994A-CB2828EECFDF}"/>
              </a:ext>
            </a:extLst>
          </p:cNvPr>
          <p:cNvSpPr/>
          <p:nvPr/>
        </p:nvSpPr>
        <p:spPr>
          <a:xfrm>
            <a:off x="7880267" y="3141858"/>
            <a:ext cx="986972" cy="95794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D80E96-0AAC-D244-9394-9E78E1465FFD}"/>
              </a:ext>
            </a:extLst>
          </p:cNvPr>
          <p:cNvSpPr txBox="1"/>
          <p:nvPr/>
        </p:nvSpPr>
        <p:spPr>
          <a:xfrm>
            <a:off x="7784920" y="4076669"/>
            <a:ext cx="146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Pushbutton is</a:t>
            </a:r>
          </a:p>
          <a:p>
            <a:pPr algn="ctr"/>
            <a:r>
              <a:rPr lang="en-US" dirty="0"/>
              <a:t>Still pressed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AA60E7-B03C-6348-ACDE-32E160FA2AF6}"/>
              </a:ext>
            </a:extLst>
          </p:cNvPr>
          <p:cNvCxnSpPr>
            <a:cxnSpLocks/>
            <a:stCxn id="82" idx="3"/>
            <a:endCxn id="39" idx="1"/>
          </p:cNvCxnSpPr>
          <p:nvPr/>
        </p:nvCxnSpPr>
        <p:spPr>
          <a:xfrm>
            <a:off x="8867239" y="3620829"/>
            <a:ext cx="38805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B612271-FDD5-D549-AA93-E8BCC83F0838}"/>
              </a:ext>
            </a:extLst>
          </p:cNvPr>
          <p:cNvCxnSpPr>
            <a:cxnSpLocks/>
            <a:stCxn id="66" idx="2"/>
            <a:endCxn id="82" idx="0"/>
          </p:cNvCxnSpPr>
          <p:nvPr/>
        </p:nvCxnSpPr>
        <p:spPr>
          <a:xfrm flipH="1">
            <a:off x="8373753" y="2815932"/>
            <a:ext cx="1" cy="325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7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with Debounce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4668" y="1789320"/>
            <a:ext cx="7449257" cy="4838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200941" y="3429000"/>
            <a:ext cx="2746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New Function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debounce button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47655" y="3844499"/>
            <a:ext cx="1507967" cy="71087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6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 – Blink_3090 – no delay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2060892"/>
            <a:ext cx="47537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ledState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Millis()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Delay()-free timing in main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 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70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4668" y="1868155"/>
            <a:ext cx="7449257" cy="4680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200941" y="3429000"/>
            <a:ext cx="226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Very small delay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67139" y="3659833"/>
            <a:ext cx="1769581" cy="107842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712F5-B852-EB48-A16D-CEF5537A2066}"/>
              </a:ext>
            </a:extLst>
          </p:cNvPr>
          <p:cNvSpPr txBox="1"/>
          <p:nvPr/>
        </p:nvSpPr>
        <p:spPr>
          <a:xfrm>
            <a:off x="200941" y="4482014"/>
            <a:ext cx="32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If button still pressed after delay, latch PB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731BA6-655E-FB49-A0FD-3FD7695AFBA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49138" y="4897513"/>
            <a:ext cx="923357" cy="33950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1C4F91-23D0-B642-A741-DDC67C6CFFBB}"/>
              </a:ext>
            </a:extLst>
          </p:cNvPr>
          <p:cNvSpPr txBox="1"/>
          <p:nvPr/>
        </p:nvSpPr>
        <p:spPr>
          <a:xfrm>
            <a:off x="256319" y="2407668"/>
            <a:ext cx="279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Return variable type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CD1F74-9519-6F4C-AA64-FBA772FCA8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47596" y="2638501"/>
            <a:ext cx="1189124" cy="138011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EA2100-1944-4747-97E2-916BD614142B}"/>
              </a:ext>
            </a:extLst>
          </p:cNvPr>
          <p:cNvSpPr txBox="1"/>
          <p:nvPr/>
        </p:nvSpPr>
        <p:spPr>
          <a:xfrm>
            <a:off x="256319" y="6026118"/>
            <a:ext cx="279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Return variable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21EB9D-76CA-994A-A9C1-B1FC77A0F90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047596" y="5973483"/>
            <a:ext cx="1324899" cy="28346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81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05C7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58A1E-C8ED-AB45-B51D-795F5638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Stepper Motors</a:t>
            </a:r>
          </a:p>
        </p:txBody>
      </p:sp>
      <p:pic>
        <p:nvPicPr>
          <p:cNvPr id="1026" name="Picture 2" descr="High Torque Bipolar Stepper Motor 42 Stepper Motor 2-Phrase Universal DC Motor for 3D printer ...">
            <a:extLst>
              <a:ext uri="{FF2B5EF4-FFF2-40B4-BE49-F238E27FC236}">
                <a16:creationId xmlns:a16="http://schemas.microsoft.com/office/drawing/2014/main" id="{CC488612-52F6-424F-80B5-49D92C2FD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26" r="1" b="6628"/>
          <a:stretch/>
        </p:blipFill>
        <p:spPr bwMode="auto">
          <a:xfrm>
            <a:off x="1028587" y="315503"/>
            <a:ext cx="4670885" cy="411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6FBA2F6-BF93-4911-B0B6-0A21B2FF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Brushless DC motor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200 positions / rotation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1.8 degrees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High torque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Low speed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Accurate rotational positioning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Needs to be indexed </a:t>
            </a:r>
          </a:p>
        </p:txBody>
      </p:sp>
    </p:spTree>
    <p:extLst>
      <p:ext uri="{BB962C8B-B14F-4D97-AF65-F5344CB8AC3E}">
        <p14:creationId xmlns:p14="http://schemas.microsoft.com/office/powerpoint/2010/main" val="1968305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05C7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58A1E-C8ED-AB45-B51D-795F5638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Stepper Motors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6FBA2F6-BF93-4911-B0B6-0A21B2FF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4-Wire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Basic Bi-polar stepper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6-Wire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Unipolar Stepper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High Torque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Low Speeds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F875CA-FC31-894D-9C47-46442CFC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2" y="123612"/>
            <a:ext cx="5774268" cy="441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15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A2865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B5FCA-4226-FD46-91A7-63CB0699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Stepper Motor Drivers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4E3EB22F-B243-A94D-884F-52AD3FEC3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6" b="21998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6" name="Content Placeholder 3085">
            <a:extLst>
              <a:ext uri="{FF2B5EF4-FFF2-40B4-BE49-F238E27FC236}">
                <a16:creationId xmlns:a16="http://schemas.microsoft.com/office/drawing/2014/main" id="{80DCE699-A94D-4B76-876F-EFA7ABE8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Forward / Reverse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Dir Pin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1-step / low – high  signal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Step Pin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Microstepping</a:t>
            </a:r>
            <a:endParaRPr lang="en-US" sz="1600" dirty="0">
              <a:solidFill>
                <a:srgbClr val="FFFFFF"/>
              </a:solidFill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MS1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MS2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MS3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12 V Motor Supply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VOMT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Enabled Low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Enable (bar)</a:t>
            </a:r>
          </a:p>
        </p:txBody>
      </p:sp>
    </p:spTree>
    <p:extLst>
      <p:ext uri="{BB962C8B-B14F-4D97-AF65-F5344CB8AC3E}">
        <p14:creationId xmlns:p14="http://schemas.microsoft.com/office/powerpoint/2010/main" val="4210374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5FCA-4226-FD46-91A7-63CB0699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 Driver Wiring</a:t>
            </a:r>
          </a:p>
        </p:txBody>
      </p:sp>
      <p:pic>
        <p:nvPicPr>
          <p:cNvPr id="3076" name="Picture 4" descr="Drive a Stepper Motor With an Arduino and a A4988 Stepstick/Pololu Driver: 5 Steps (with Pictures)">
            <a:extLst>
              <a:ext uri="{FF2B5EF4-FFF2-40B4-BE49-F238E27FC236}">
                <a16:creationId xmlns:a16="http://schemas.microsoft.com/office/drawing/2014/main" id="{D3D85E7A-3C4B-4342-8C10-3359F0E554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95" y="1825625"/>
            <a:ext cx="71986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B1E45-0173-954A-97D4-B7C4F3C2E675}"/>
              </a:ext>
            </a:extLst>
          </p:cNvPr>
          <p:cNvSpPr txBox="1"/>
          <p:nvPr/>
        </p:nvSpPr>
        <p:spPr>
          <a:xfrm>
            <a:off x="838200" y="1825625"/>
            <a:ext cx="182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GND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9D92AF-AE8E-4746-B9A9-98C2B45902C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66765" y="2118013"/>
            <a:ext cx="1966195" cy="92998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621702-43DB-1648-8FC6-6BDBBA46731B}"/>
              </a:ext>
            </a:extLst>
          </p:cNvPr>
          <p:cNvSpPr txBox="1"/>
          <p:nvPr/>
        </p:nvSpPr>
        <p:spPr>
          <a:xfrm>
            <a:off x="838200" y="2529146"/>
            <a:ext cx="182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/>
              <a:t>Jumpered</a:t>
            </a:r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A9C885-AAE1-1248-B4E7-5349DC6B70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6765" y="2821534"/>
            <a:ext cx="1966195" cy="117976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3B5803-40E9-E744-97F5-089D18652DA8}"/>
              </a:ext>
            </a:extLst>
          </p:cNvPr>
          <p:cNvSpPr txBox="1"/>
          <p:nvPr/>
        </p:nvSpPr>
        <p:spPr>
          <a:xfrm>
            <a:off x="9112857" y="5567134"/>
            <a:ext cx="182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459A6A-B8BE-C540-A630-94EB16A6996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911548" y="4293704"/>
            <a:ext cx="1201309" cy="156581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0F9C60-031F-9B4F-A043-CDEB9442A3E1}"/>
              </a:ext>
            </a:extLst>
          </p:cNvPr>
          <p:cNvSpPr txBox="1"/>
          <p:nvPr/>
        </p:nvSpPr>
        <p:spPr>
          <a:xfrm>
            <a:off x="9865374" y="2574431"/>
            <a:ext cx="1828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Polarity Matters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7A414-6232-B34A-B1A3-B7A7FF52311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269357" y="2821534"/>
            <a:ext cx="1596017" cy="29150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3C3D1B-F3AD-4441-A4E2-11F756F004B9}"/>
              </a:ext>
            </a:extLst>
          </p:cNvPr>
          <p:cNvSpPr txBox="1"/>
          <p:nvPr/>
        </p:nvSpPr>
        <p:spPr>
          <a:xfrm>
            <a:off x="3160643" y="1398301"/>
            <a:ext cx="4174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Keep </a:t>
            </a:r>
            <a:r>
              <a:rPr lang="en-US" sz="3200" b="1" u="sng" dirty="0"/>
              <a:t>12V </a:t>
            </a:r>
            <a:r>
              <a:rPr lang="en-US" sz="3200" dirty="0"/>
              <a:t>separate from 5V &amp; Arduino pins!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0181C-A729-D440-98C2-61F748BEE55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335078" y="1936910"/>
            <a:ext cx="576470" cy="16491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459E77-6F45-924C-9337-EB552C3995E3}"/>
              </a:ext>
            </a:extLst>
          </p:cNvPr>
          <p:cNvSpPr txBox="1"/>
          <p:nvPr/>
        </p:nvSpPr>
        <p:spPr>
          <a:xfrm>
            <a:off x="2916621" y="3766899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08F27-E03B-E044-95DA-3CD1EDC00223}"/>
              </a:ext>
            </a:extLst>
          </p:cNvPr>
          <p:cNvSpPr txBox="1"/>
          <p:nvPr/>
        </p:nvSpPr>
        <p:spPr>
          <a:xfrm>
            <a:off x="5454870" y="5813453"/>
            <a:ext cx="348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Wiring different here.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D0252E-220D-1645-825F-4EB81224AAE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632960" y="5838193"/>
            <a:ext cx="821910" cy="51386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79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5610-3D2A-5D45-9E5A-71B2D2FC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5V Power Wiring</a:t>
            </a:r>
          </a:p>
        </p:txBody>
      </p:sp>
      <p:pic>
        <p:nvPicPr>
          <p:cNvPr id="5" name="Picture 2" descr="Arduino CNC ROUTER Using GRBL v3 Shield - Part 1 [Hardware requirements] - ArduinoTamil">
            <a:extLst>
              <a:ext uri="{FF2B5EF4-FFF2-40B4-BE49-F238E27FC236}">
                <a16:creationId xmlns:a16="http://schemas.microsoft.com/office/drawing/2014/main" id="{846F8BB4-4506-634B-9F84-66052657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34" y="2820276"/>
            <a:ext cx="3745605" cy="261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A029C-1745-CA46-8F2D-4007E414A1A3}"/>
              </a:ext>
            </a:extLst>
          </p:cNvPr>
          <p:cNvSpPr txBox="1"/>
          <p:nvPr/>
        </p:nvSpPr>
        <p:spPr>
          <a:xfrm>
            <a:off x="279401" y="2820276"/>
            <a:ext cx="2663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USB  to Computer</a:t>
            </a:r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F18571-9589-2348-9F74-A9E5064F307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42909" y="3604718"/>
            <a:ext cx="639894" cy="38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2A0BC9-2D6B-B54E-9D9E-A0C763AFB9E8}"/>
              </a:ext>
            </a:extLst>
          </p:cNvPr>
          <p:cNvCxnSpPr>
            <a:cxnSpLocks/>
          </p:cNvCxnSpPr>
          <p:nvPr/>
        </p:nvCxnSpPr>
        <p:spPr>
          <a:xfrm>
            <a:off x="5997952" y="5332934"/>
            <a:ext cx="0" cy="11599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FA73BF-B2C9-854F-B334-A503315A99AD}"/>
              </a:ext>
            </a:extLst>
          </p:cNvPr>
          <p:cNvCxnSpPr>
            <a:cxnSpLocks/>
          </p:cNvCxnSpPr>
          <p:nvPr/>
        </p:nvCxnSpPr>
        <p:spPr>
          <a:xfrm>
            <a:off x="5997952" y="6492875"/>
            <a:ext cx="20014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8DEB6D-9B6D-4E48-B559-99556B67AE39}"/>
              </a:ext>
            </a:extLst>
          </p:cNvPr>
          <p:cNvCxnSpPr>
            <a:cxnSpLocks/>
          </p:cNvCxnSpPr>
          <p:nvPr/>
        </p:nvCxnSpPr>
        <p:spPr>
          <a:xfrm>
            <a:off x="6096000" y="5332934"/>
            <a:ext cx="0" cy="7161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97F394-B236-1A47-9ABD-ABE4C6006074}"/>
              </a:ext>
            </a:extLst>
          </p:cNvPr>
          <p:cNvCxnSpPr>
            <a:cxnSpLocks/>
          </p:cNvCxnSpPr>
          <p:nvPr/>
        </p:nvCxnSpPr>
        <p:spPr>
          <a:xfrm>
            <a:off x="6096000" y="6036319"/>
            <a:ext cx="190340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83A8FA-459E-E94B-9497-73EB43535C4D}"/>
              </a:ext>
            </a:extLst>
          </p:cNvPr>
          <p:cNvSpPr txBox="1"/>
          <p:nvPr/>
        </p:nvSpPr>
        <p:spPr>
          <a:xfrm>
            <a:off x="8086647" y="6200487"/>
            <a:ext cx="93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36C1D7-AE80-A247-8AB4-E0693B306B17}"/>
              </a:ext>
            </a:extLst>
          </p:cNvPr>
          <p:cNvSpPr txBox="1"/>
          <p:nvPr/>
        </p:nvSpPr>
        <p:spPr>
          <a:xfrm>
            <a:off x="8086647" y="5743931"/>
            <a:ext cx="1242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GND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94DCDD-A24A-D648-89CB-C3C26CEDD36E}"/>
              </a:ext>
            </a:extLst>
          </p:cNvPr>
          <p:cNvSpPr txBox="1"/>
          <p:nvPr/>
        </p:nvSpPr>
        <p:spPr>
          <a:xfrm>
            <a:off x="7712650" y="4595772"/>
            <a:ext cx="3483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Breadboard and Stepper Driver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E75B93-BCAC-6F43-BBCB-4F7B6719DE77}"/>
              </a:ext>
            </a:extLst>
          </p:cNvPr>
          <p:cNvSpPr/>
          <p:nvPr/>
        </p:nvSpPr>
        <p:spPr>
          <a:xfrm>
            <a:off x="7833360" y="5598160"/>
            <a:ext cx="2936240" cy="11871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" descr="Drive a Stepper Motor With an Arduino and a A4988 Stepstick/Pololu Driver: 5 Steps (with Pictures)">
            <a:extLst>
              <a:ext uri="{FF2B5EF4-FFF2-40B4-BE49-F238E27FC236}">
                <a16:creationId xmlns:a16="http://schemas.microsoft.com/office/drawing/2014/main" id="{4233B464-38DB-624E-9523-FC5D4B286F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647" y="1761629"/>
            <a:ext cx="2943217" cy="177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C7045E21-C0FD-3549-84B7-7D5D040E1C33}"/>
              </a:ext>
            </a:extLst>
          </p:cNvPr>
          <p:cNvSpPr/>
          <p:nvPr/>
        </p:nvSpPr>
        <p:spPr>
          <a:xfrm>
            <a:off x="8190687" y="3022763"/>
            <a:ext cx="899556" cy="785218"/>
          </a:xfrm>
          <a:prstGeom prst="noSmoking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0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8 – Stepper Motor - Wiring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2060892"/>
            <a:ext cx="49463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parts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Stepper Motor Driver Wiring Diagram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Stepper motor and driver on breadboard with Arduino 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ABF2D-0C60-B640-8221-9EBDC016A238}"/>
              </a:ext>
            </a:extLst>
          </p:cNvPr>
          <p:cNvSpPr txBox="1"/>
          <p:nvPr/>
        </p:nvSpPr>
        <p:spPr>
          <a:xfrm>
            <a:off x="6300659" y="5723434"/>
            <a:ext cx="4056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Motor Action!!!!</a:t>
            </a:r>
          </a:p>
        </p:txBody>
      </p:sp>
    </p:spTree>
    <p:extLst>
      <p:ext uri="{BB962C8B-B14F-4D97-AF65-F5344CB8AC3E}">
        <p14:creationId xmlns:p14="http://schemas.microsoft.com/office/powerpoint/2010/main" val="3791366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619163" y="1785150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666737" y="3891857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5542131" y="27849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445761" y="229590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666737" y="286354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445761" y="3324217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8373753" y="549652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blink_led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  <a:stCxn id="73" idx="2"/>
            <a:endCxn id="27" idx="0"/>
          </p:cNvCxnSpPr>
          <p:nvPr/>
        </p:nvCxnSpPr>
        <p:spPr>
          <a:xfrm flipH="1">
            <a:off x="6255741" y="1834681"/>
            <a:ext cx="1" cy="273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6969351" y="598961"/>
            <a:ext cx="2962450" cy="5127898"/>
          </a:xfrm>
          <a:prstGeom prst="bentConnector3">
            <a:avLst>
              <a:gd name="adj1" fmla="val -460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5476717" y="4410874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Blink_timer</a:t>
            </a:r>
            <a:r>
              <a:rPr lang="en-US" dirty="0"/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5762255" y="52170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4845453" y="6175000"/>
            <a:ext cx="27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Elapsed Time &gt; Switch Time</a:t>
            </a:r>
          </a:p>
          <a:p>
            <a:pPr algn="ctr"/>
            <a:r>
              <a:rPr lang="en-US" dirty="0"/>
              <a:t>&amp;&amp; </a:t>
            </a:r>
            <a:r>
              <a:rPr lang="en-US" dirty="0" err="1"/>
              <a:t>pbLatch</a:t>
            </a:r>
            <a:r>
              <a:rPr lang="en-US" dirty="0"/>
              <a:t> == true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5542131" y="598961"/>
            <a:ext cx="220124" cy="5097068"/>
          </a:xfrm>
          <a:prstGeom prst="bentConnector3">
            <a:avLst>
              <a:gd name="adj1" fmla="val 77786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255741" y="4871551"/>
            <a:ext cx="0" cy="34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749227" y="5696029"/>
            <a:ext cx="1624526" cy="30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6752178" y="5311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5406558" y="52810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93DB8DC-55B1-5440-9C96-527A8668F6B9}"/>
              </a:ext>
            </a:extLst>
          </p:cNvPr>
          <p:cNvSpPr/>
          <p:nvPr/>
        </p:nvSpPr>
        <p:spPr>
          <a:xfrm>
            <a:off x="5762255" y="2108165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DD06941-73A1-854C-AC6A-00D27C8B7CAB}"/>
              </a:ext>
            </a:extLst>
          </p:cNvPr>
          <p:cNvCxnSpPr>
            <a:cxnSpLocks/>
            <a:stCxn id="27" idx="1"/>
            <a:endCxn id="21" idx="1"/>
          </p:cNvCxnSpPr>
          <p:nvPr/>
        </p:nvCxnSpPr>
        <p:spPr>
          <a:xfrm rot="10800000" flipV="1">
            <a:off x="5476717" y="2587135"/>
            <a:ext cx="285538" cy="2054077"/>
          </a:xfrm>
          <a:prstGeom prst="bentConnector3">
            <a:avLst>
              <a:gd name="adj1" fmla="val 18005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DE59B7-BAB6-004E-8F4F-BF99867D3DC3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rot="5400000">
            <a:off x="8139522" y="2746412"/>
            <a:ext cx="790045" cy="29995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197D31-D22A-6248-97DA-52A8CBA062FD}"/>
              </a:ext>
            </a:extLst>
          </p:cNvPr>
          <p:cNvSpPr txBox="1"/>
          <p:nvPr/>
        </p:nvSpPr>
        <p:spPr>
          <a:xfrm>
            <a:off x="6725982" y="22162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13219D-EC56-0A47-8375-6C961B7E3DFF}"/>
              </a:ext>
            </a:extLst>
          </p:cNvPr>
          <p:cNvSpPr txBox="1"/>
          <p:nvPr/>
        </p:nvSpPr>
        <p:spPr>
          <a:xfrm>
            <a:off x="5380362" y="21854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C4307-7AE1-4143-9E99-57D896FEEF55}"/>
              </a:ext>
            </a:extLst>
          </p:cNvPr>
          <p:cNvSpPr/>
          <p:nvPr/>
        </p:nvSpPr>
        <p:spPr>
          <a:xfrm>
            <a:off x="9255298" y="3390491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pbLatch</a:t>
            </a:r>
            <a:r>
              <a:rPr lang="en-US" dirty="0"/>
              <a:t> = 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6D388-17A6-554D-8B8E-B4FBF3A27371}"/>
              </a:ext>
            </a:extLst>
          </p:cNvPr>
          <p:cNvSpPr txBox="1"/>
          <p:nvPr/>
        </p:nvSpPr>
        <p:spPr>
          <a:xfrm>
            <a:off x="5227515" y="3237318"/>
            <a:ext cx="20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Pushbutton pressed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8A14777-1704-B444-97A6-1E4C158CCEB8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V="1">
            <a:off x="2224785" y="278490"/>
            <a:ext cx="3477581" cy="3843706"/>
          </a:xfrm>
          <a:prstGeom prst="bentConnector4">
            <a:avLst>
              <a:gd name="adj1" fmla="val 25705"/>
              <a:gd name="adj2" fmla="val 1059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>
            <a:extLst>
              <a:ext uri="{FF2B5EF4-FFF2-40B4-BE49-F238E27FC236}">
                <a16:creationId xmlns:a16="http://schemas.microsoft.com/office/drawing/2014/main" id="{320788B9-091C-A44C-B2D9-290F2480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2" y="5525687"/>
            <a:ext cx="4758283" cy="1488994"/>
          </a:xfrm>
        </p:spPr>
        <p:txBody>
          <a:bodyPr/>
          <a:lstStyle/>
          <a:p>
            <a:r>
              <a:rPr lang="en-US" dirty="0"/>
              <a:t>Program Flowchart</a:t>
            </a:r>
            <a:br>
              <a:rPr lang="en-US" dirty="0"/>
            </a:br>
            <a:r>
              <a:rPr lang="en-US" dirty="0"/>
              <a:t>Run Stepper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AB9714-9883-C94F-BD7F-2E829F3C9508}"/>
              </a:ext>
            </a:extLst>
          </p:cNvPr>
          <p:cNvSpPr/>
          <p:nvPr/>
        </p:nvSpPr>
        <p:spPr>
          <a:xfrm>
            <a:off x="7514756" y="2355255"/>
            <a:ext cx="1717995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Pb_debounce</a:t>
            </a:r>
            <a:r>
              <a:rPr lang="en-US" dirty="0"/>
              <a:t>()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06A2A3-71B0-524B-AD46-444D2EFA5011}"/>
              </a:ext>
            </a:extLst>
          </p:cNvPr>
          <p:cNvSpPr/>
          <p:nvPr/>
        </p:nvSpPr>
        <p:spPr>
          <a:xfrm>
            <a:off x="5395719" y="1374004"/>
            <a:ext cx="1720045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pbLatch</a:t>
            </a:r>
            <a:r>
              <a:rPr lang="en-US" dirty="0"/>
              <a:t> = false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14A553-3D32-5E41-A353-AC28798AE0F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235673" y="930955"/>
            <a:ext cx="20069" cy="4430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5C010B-E4F0-B846-BB34-147C7A9AC654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 flipV="1">
            <a:off x="6749227" y="2585594"/>
            <a:ext cx="765529" cy="1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1E295BF1-60C0-BD4C-994A-CB2828EECFDF}"/>
              </a:ext>
            </a:extLst>
          </p:cNvPr>
          <p:cNvSpPr/>
          <p:nvPr/>
        </p:nvSpPr>
        <p:spPr>
          <a:xfrm>
            <a:off x="7880267" y="31418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D80E96-0AAC-D244-9394-9E78E1465FFD}"/>
              </a:ext>
            </a:extLst>
          </p:cNvPr>
          <p:cNvSpPr txBox="1"/>
          <p:nvPr/>
        </p:nvSpPr>
        <p:spPr>
          <a:xfrm>
            <a:off x="7784920" y="4076669"/>
            <a:ext cx="146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Pushbutton is</a:t>
            </a:r>
          </a:p>
          <a:p>
            <a:pPr algn="ctr"/>
            <a:r>
              <a:rPr lang="en-US" dirty="0"/>
              <a:t>Still pressed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AA60E7-B03C-6348-ACDE-32E160FA2AF6}"/>
              </a:ext>
            </a:extLst>
          </p:cNvPr>
          <p:cNvCxnSpPr>
            <a:cxnSpLocks/>
            <a:stCxn id="82" idx="3"/>
            <a:endCxn id="39" idx="1"/>
          </p:cNvCxnSpPr>
          <p:nvPr/>
        </p:nvCxnSpPr>
        <p:spPr>
          <a:xfrm>
            <a:off x="8867239" y="3620829"/>
            <a:ext cx="38805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B612271-FDD5-D549-AA93-E8BCC83F0838}"/>
              </a:ext>
            </a:extLst>
          </p:cNvPr>
          <p:cNvCxnSpPr>
            <a:cxnSpLocks/>
            <a:stCxn id="66" idx="2"/>
            <a:endCxn id="82" idx="0"/>
          </p:cNvCxnSpPr>
          <p:nvPr/>
        </p:nvCxnSpPr>
        <p:spPr>
          <a:xfrm flipH="1">
            <a:off x="8373753" y="2815932"/>
            <a:ext cx="1" cy="325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0F54830-AB30-1E46-8454-29505D063CEC}"/>
              </a:ext>
            </a:extLst>
          </p:cNvPr>
          <p:cNvSpPr/>
          <p:nvPr/>
        </p:nvSpPr>
        <p:spPr>
          <a:xfrm>
            <a:off x="8373753" y="6187536"/>
            <a:ext cx="155804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run_stepper</a:t>
            </a:r>
            <a:r>
              <a:rPr lang="en-US" dirty="0"/>
              <a:t>()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CBA4530-28A5-C341-8F81-EFC05614C71E}"/>
              </a:ext>
            </a:extLst>
          </p:cNvPr>
          <p:cNvCxnSpPr>
            <a:cxnSpLocks/>
            <a:stCxn id="25" idx="3"/>
            <a:endCxn id="43" idx="1"/>
          </p:cNvCxnSpPr>
          <p:nvPr/>
        </p:nvCxnSpPr>
        <p:spPr>
          <a:xfrm>
            <a:off x="6749227" y="5696029"/>
            <a:ext cx="1624526" cy="721846"/>
          </a:xfrm>
          <a:prstGeom prst="bentConnector3">
            <a:avLst>
              <a:gd name="adj1" fmla="val 6746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5F110C3-DA87-1648-ADB5-D5AF5AAEB1BF}"/>
              </a:ext>
            </a:extLst>
          </p:cNvPr>
          <p:cNvCxnSpPr>
            <a:cxnSpLocks/>
            <a:stCxn id="43" idx="3"/>
            <a:endCxn id="7" idx="0"/>
          </p:cNvCxnSpPr>
          <p:nvPr/>
        </p:nvCxnSpPr>
        <p:spPr>
          <a:xfrm flipH="1" flipV="1">
            <a:off x="6969351" y="598961"/>
            <a:ext cx="2962450" cy="5818914"/>
          </a:xfrm>
          <a:prstGeom prst="bentConnector3">
            <a:avLst>
              <a:gd name="adj1" fmla="val -460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26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B875-9CE5-474F-B674-18D47C2D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Pins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E9F2B-C370-3640-A6FC-BF6DF1BAC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81674" y="2476602"/>
            <a:ext cx="9672126" cy="1904795"/>
          </a:xfrm>
        </p:spPr>
      </p:pic>
    </p:spTree>
    <p:extLst>
      <p:ext uri="{BB962C8B-B14F-4D97-AF65-F5344CB8AC3E}">
        <p14:creationId xmlns:p14="http://schemas.microsoft.com/office/powerpoint/2010/main" val="3756257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B383-7851-9344-8B19-47CE5A29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Main Loop</a:t>
            </a:r>
          </a:p>
        </p:txBody>
      </p:sp>
      <p:pic>
        <p:nvPicPr>
          <p:cNvPr id="5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CEF14A33-BA29-E24D-9372-363DA626F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711" y="3190461"/>
            <a:ext cx="6490493" cy="1497806"/>
          </a:xfrm>
        </p:spPr>
      </p:pic>
    </p:spTree>
    <p:extLst>
      <p:ext uri="{BB962C8B-B14F-4D97-AF65-F5344CB8AC3E}">
        <p14:creationId xmlns:p14="http://schemas.microsoft.com/office/powerpoint/2010/main" val="424240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1363133" y="392456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1410707" y="2499163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1476121" y="352748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2189731" y="903206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A767E-C7F0-B540-AD66-A8A9EC75D3E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9731" y="295984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1410707" y="1470846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2189731" y="1931523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3223235" y="5633309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blink_led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</p:cNvCxnSpPr>
          <p:nvPr/>
        </p:nvCxnSpPr>
        <p:spPr>
          <a:xfrm>
            <a:off x="2209799" y="4168421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2903341" y="3847951"/>
            <a:ext cx="1877942" cy="2015697"/>
          </a:xfrm>
          <a:prstGeom prst="bentConnector3">
            <a:avLst>
              <a:gd name="adj1" fmla="val -121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178F0-CAE1-EC4D-A90E-D3CC426B02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709834" y="0"/>
            <a:ext cx="5232400" cy="6711950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1410707" y="4524982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Blink_timer</a:t>
            </a:r>
            <a:r>
              <a:rPr lang="en-US" dirty="0"/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1696245" y="5384676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799510" y="6342618"/>
            <a:ext cx="27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Elapsed Time &gt; Switch Time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1476121" y="3847951"/>
            <a:ext cx="220124" cy="2015696"/>
          </a:xfrm>
          <a:prstGeom prst="bentConnector3">
            <a:avLst>
              <a:gd name="adj1" fmla="val 203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2189731" y="4985659"/>
            <a:ext cx="0" cy="3990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2683217" y="5863647"/>
            <a:ext cx="54001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2706235" y="54794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1360615" y="544864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72883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004F905-9976-0040-B202-D9591DF7CF27}"/>
              </a:ext>
            </a:extLst>
          </p:cNvPr>
          <p:cNvSpPr/>
          <p:nvPr/>
        </p:nvSpPr>
        <p:spPr>
          <a:xfrm>
            <a:off x="377686" y="2275463"/>
            <a:ext cx="5208980" cy="20778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8B383-7851-9344-8B19-47CE5A29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Stepping</a:t>
            </a:r>
          </a:p>
        </p:txBody>
      </p:sp>
      <p:pic>
        <p:nvPicPr>
          <p:cNvPr id="5" name="Content Placeholder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150655F-9A3B-FB46-99D9-F47E08222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178"/>
          <a:stretch/>
        </p:blipFill>
        <p:spPr>
          <a:xfrm>
            <a:off x="610706" y="2594630"/>
            <a:ext cx="4543610" cy="1758709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D82825-8F74-0949-956A-F03FC726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0" y="667026"/>
            <a:ext cx="5072270" cy="5970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1CF020-3F69-CC4C-A463-373894701F99}"/>
              </a:ext>
            </a:extLst>
          </p:cNvPr>
          <p:cNvSpPr txBox="1"/>
          <p:nvPr/>
        </p:nvSpPr>
        <p:spPr>
          <a:xfrm>
            <a:off x="377686" y="1567577"/>
            <a:ext cx="1897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Setup</a:t>
            </a:r>
          </a:p>
        </p:txBody>
      </p:sp>
    </p:spTree>
    <p:extLst>
      <p:ext uri="{BB962C8B-B14F-4D97-AF65-F5344CB8AC3E}">
        <p14:creationId xmlns:p14="http://schemas.microsoft.com/office/powerpoint/2010/main" val="624838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9 – Stepper Motor Programming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2060892"/>
            <a:ext cx="49463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lvl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STEP_PIN</a:t>
            </a:r>
          </a:p>
          <a:p>
            <a:pPr lvl="1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DIR_PIN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Stepper_forward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Stepper_backward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Run_stepper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ABF2D-0C60-B640-8221-9EBDC016A238}"/>
              </a:ext>
            </a:extLst>
          </p:cNvPr>
          <p:cNvSpPr txBox="1"/>
          <p:nvPr/>
        </p:nvSpPr>
        <p:spPr>
          <a:xfrm>
            <a:off x="6300659" y="5723434"/>
            <a:ext cx="4056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Motor Action!!!!</a:t>
            </a:r>
          </a:p>
        </p:txBody>
      </p:sp>
    </p:spTree>
    <p:extLst>
      <p:ext uri="{BB962C8B-B14F-4D97-AF65-F5344CB8AC3E}">
        <p14:creationId xmlns:p14="http://schemas.microsoft.com/office/powerpoint/2010/main" val="2697769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F9FC-40E4-6444-B3A4-F6DF216F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ISR timer is a better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3CDA-7C48-804B-A67D-4CE6827C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/>
              <a:t>I</a:t>
            </a:r>
            <a:r>
              <a:rPr lang="en-US" sz="4000" dirty="0"/>
              <a:t>nterrupt</a:t>
            </a:r>
          </a:p>
          <a:p>
            <a:pPr marL="0" indent="0">
              <a:buNone/>
            </a:pPr>
            <a:r>
              <a:rPr lang="en-US" sz="5400" dirty="0"/>
              <a:t>S</a:t>
            </a:r>
            <a:r>
              <a:rPr lang="en-US" sz="4000" dirty="0"/>
              <a:t>ervice</a:t>
            </a:r>
          </a:p>
          <a:p>
            <a:pPr marL="0" indent="0">
              <a:buNone/>
            </a:pPr>
            <a:r>
              <a:rPr lang="en-US" sz="5400" dirty="0"/>
              <a:t>R</a:t>
            </a:r>
            <a:r>
              <a:rPr lang="en-US" sz="4000" dirty="0"/>
              <a:t>outine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Hijack Timer1 on Microcontroller </a:t>
            </a:r>
          </a:p>
          <a:p>
            <a:pPr marL="0" indent="0">
              <a:buNone/>
            </a:pPr>
            <a:r>
              <a:rPr lang="en-US" sz="4000" dirty="0"/>
              <a:t>We are not going to do this…</a:t>
            </a:r>
          </a:p>
        </p:txBody>
      </p:sp>
    </p:spTree>
    <p:extLst>
      <p:ext uri="{BB962C8B-B14F-4D97-AF65-F5344CB8AC3E}">
        <p14:creationId xmlns:p14="http://schemas.microsoft.com/office/powerpoint/2010/main" val="2389969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2102-F806-A145-8598-5B821ADA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7727-22B7-0640-840D-41CBEFF9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96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8F5-6AB6-4646-8799-BA782DE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7BB0-59FE-F443-B29E-818C69E8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User Story into User Needs</a:t>
            </a:r>
          </a:p>
          <a:p>
            <a:r>
              <a:rPr lang="en-US" dirty="0"/>
              <a:t>Translate User Needs into Requirements</a:t>
            </a:r>
          </a:p>
          <a:p>
            <a:r>
              <a:rPr lang="en-US" dirty="0"/>
              <a:t>Build Design Output matrix based on Requirements</a:t>
            </a:r>
          </a:p>
          <a:p>
            <a:r>
              <a:rPr lang="en-US" dirty="0"/>
              <a:t>Verification Matrix</a:t>
            </a:r>
          </a:p>
          <a:p>
            <a:r>
              <a:rPr lang="en-US" dirty="0"/>
              <a:t>Validation Matrix</a:t>
            </a:r>
          </a:p>
        </p:txBody>
      </p:sp>
    </p:spTree>
    <p:extLst>
      <p:ext uri="{BB962C8B-B14F-4D97-AF65-F5344CB8AC3E}">
        <p14:creationId xmlns:p14="http://schemas.microsoft.com/office/powerpoint/2010/main" val="3707079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447DC-147E-324C-9852-FF2A19B3D8D5}"/>
              </a:ext>
            </a:extLst>
          </p:cNvPr>
          <p:cNvSpPr txBox="1"/>
          <p:nvPr/>
        </p:nvSpPr>
        <p:spPr>
          <a:xfrm>
            <a:off x="933855" y="1167318"/>
            <a:ext cx="31205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Verification</a:t>
            </a:r>
          </a:p>
          <a:p>
            <a:endParaRPr lang="en-US" sz="4800" b="1" dirty="0"/>
          </a:p>
          <a:p>
            <a:endParaRPr lang="en-US" sz="4800" b="1" dirty="0"/>
          </a:p>
          <a:p>
            <a:endParaRPr lang="en-US" sz="4800" b="1" dirty="0"/>
          </a:p>
          <a:p>
            <a:r>
              <a:rPr lang="en-US" sz="4800" b="1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759838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447DC-147E-324C-9852-FF2A19B3D8D5}"/>
              </a:ext>
            </a:extLst>
          </p:cNvPr>
          <p:cNvSpPr txBox="1"/>
          <p:nvPr/>
        </p:nvSpPr>
        <p:spPr>
          <a:xfrm>
            <a:off x="953312" y="836578"/>
            <a:ext cx="101167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Verification </a:t>
            </a:r>
            <a:r>
              <a:rPr lang="en-US" sz="3200" dirty="0"/>
              <a:t>- The evaluation of whether or not a product, service, or system </a:t>
            </a:r>
            <a:r>
              <a:rPr lang="en-US" sz="3200" u="sng" dirty="0"/>
              <a:t>complies with a regulation, requirement, specification</a:t>
            </a:r>
            <a:r>
              <a:rPr lang="en-US" sz="3200" dirty="0"/>
              <a:t>, or imposed condition. It is often an internal process.</a:t>
            </a:r>
          </a:p>
          <a:p>
            <a:endParaRPr lang="en-US" sz="4800" b="1" dirty="0"/>
          </a:p>
          <a:p>
            <a:r>
              <a:rPr lang="en-US" sz="4800" b="1" dirty="0"/>
              <a:t>Validation </a:t>
            </a:r>
            <a:r>
              <a:rPr lang="en-US" sz="3200" dirty="0"/>
              <a:t>- The assurance that a product, service, or system </a:t>
            </a:r>
            <a:r>
              <a:rPr lang="en-US" sz="3200" u="sng" dirty="0"/>
              <a:t>meets the needs of the customer </a:t>
            </a:r>
            <a:r>
              <a:rPr lang="en-US" sz="3200" dirty="0"/>
              <a:t>and other identified stakeholders. It often involves acceptance and suitability with external customers.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D2850-273D-CE43-BBEA-34E9DA2124E2}"/>
              </a:ext>
            </a:extLst>
          </p:cNvPr>
          <p:cNvSpPr txBox="1"/>
          <p:nvPr/>
        </p:nvSpPr>
        <p:spPr>
          <a:xfrm>
            <a:off x="6599507" y="6488668"/>
            <a:ext cx="559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en.wikipedia.org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/wiki/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Verification_and_validation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4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59315" y="1342323"/>
            <a:ext cx="8494930" cy="3072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538270" y="4573934"/>
            <a:ext cx="213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Timing function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78151" y="4989433"/>
            <a:ext cx="979449" cy="48089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9CB8A-C635-5E44-A981-E2C1551BE5B5}"/>
              </a:ext>
            </a:extLst>
          </p:cNvPr>
          <p:cNvSpPr txBox="1"/>
          <p:nvPr/>
        </p:nvSpPr>
        <p:spPr>
          <a:xfrm>
            <a:off x="3259315" y="5362607"/>
            <a:ext cx="32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blink_timer</a:t>
            </a:r>
            <a:r>
              <a:rPr lang="en-US" sz="2800" dirty="0"/>
              <a:t>(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millis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2800" dirty="0"/>
              <a:t>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3D554-8682-F24A-A8B8-8367807DD1AF}"/>
              </a:ext>
            </a:extLst>
          </p:cNvPr>
          <p:cNvSpPr txBox="1"/>
          <p:nvPr/>
        </p:nvSpPr>
        <p:spPr>
          <a:xfrm>
            <a:off x="7473855" y="5054830"/>
            <a:ext cx="321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the current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ime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&amp; pass to function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D0C2F1-349B-8640-BA6C-CFA0D9472A7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96001" y="5470329"/>
            <a:ext cx="1377854" cy="19895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0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if it is time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0850" y="3429000"/>
            <a:ext cx="437121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5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if it is time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0850" y="3429000"/>
            <a:ext cx="437121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CD5183-D83B-DB4F-846C-89C418CAF232}"/>
              </a:ext>
            </a:extLst>
          </p:cNvPr>
          <p:cNvSpPr txBox="1"/>
          <p:nvPr/>
        </p:nvSpPr>
        <p:spPr>
          <a:xfrm>
            <a:off x="467946" y="4919228"/>
            <a:ext cx="201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Flip Bool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382F9D-8154-C246-BB7C-9F1316654AB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84780" y="4488873"/>
            <a:ext cx="1255947" cy="66118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9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632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here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01664" y="3429000"/>
            <a:ext cx="506307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E2C11A-0DE2-6042-A82A-BE56F25F65FD}"/>
                  </a:ext>
                </a:extLst>
              </p14:cNvPr>
              <p14:cNvContentPartPr/>
              <p14:nvPr/>
            </p14:nvContentPartPr>
            <p14:xfrm>
              <a:off x="4081320" y="3007440"/>
              <a:ext cx="1218960" cy="17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E2C11A-0DE2-6042-A82A-BE56F25F65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2680" y="2998440"/>
                <a:ext cx="12366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1F4F1F-D354-B44F-8DB2-1DA06142B6C6}"/>
                  </a:ext>
                </a:extLst>
              </p14:cNvPr>
              <p14:cNvContentPartPr/>
              <p14:nvPr/>
            </p14:nvContentPartPr>
            <p14:xfrm>
              <a:off x="3206520" y="2604240"/>
              <a:ext cx="625320" cy="45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1F4F1F-D354-B44F-8DB2-1DA06142B6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7520" y="2595600"/>
                <a:ext cx="6429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CC6B2D-A44C-944E-8C04-C99F5DC17C4D}"/>
                  </a:ext>
                </a:extLst>
              </p14:cNvPr>
              <p14:cNvContentPartPr/>
              <p14:nvPr/>
            </p14:nvContentPartPr>
            <p14:xfrm>
              <a:off x="7520040" y="3010320"/>
              <a:ext cx="1238040" cy="2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CC6B2D-A44C-944E-8C04-C99F5DC17C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11400" y="3001320"/>
                <a:ext cx="1255680" cy="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57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7D60-19D0-AC46-82F1-D2F08C5B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Pushbutton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3C5B-9590-6340-8FC4-6916CE46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360" y="5076013"/>
            <a:ext cx="5283200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/>
              <a:t>I want a button that starts/stops the LED blinking!</a:t>
            </a:r>
          </a:p>
        </p:txBody>
      </p:sp>
      <p:pic>
        <p:nvPicPr>
          <p:cNvPr id="1026" name="Picture 2" descr="switching - Controlling 5V Pushbutton switch fails with Triac - Electrical Engineering Stack ...">
            <a:extLst>
              <a:ext uri="{FF2B5EF4-FFF2-40B4-BE49-F238E27FC236}">
                <a16:creationId xmlns:a16="http://schemas.microsoft.com/office/drawing/2014/main" id="{CDBA0370-7BA9-5C44-B47B-15AD6D513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 bwMode="auto"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E06428-5D93-B746-B2B4-0CC2A659178F}"/>
                  </a:ext>
                </a:extLst>
              </p14:cNvPr>
              <p14:cNvContentPartPr/>
              <p14:nvPr/>
            </p14:nvContentPartPr>
            <p14:xfrm>
              <a:off x="4347720" y="5241960"/>
              <a:ext cx="300240" cy="80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E06428-5D93-B746-B2B4-0CC2A65917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720" y="5232960"/>
                <a:ext cx="31788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F0CC37-5288-8748-A468-470E8C772CFA}"/>
                  </a:ext>
                </a:extLst>
              </p14:cNvPr>
              <p14:cNvContentPartPr/>
              <p14:nvPr/>
            </p14:nvContentPartPr>
            <p14:xfrm>
              <a:off x="5736960" y="3985200"/>
              <a:ext cx="559440" cy="698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F0CC37-5288-8748-A468-470E8C772C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7960" y="3976560"/>
                <a:ext cx="57708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EA67E9-7954-A34C-8E0D-8350373831F4}"/>
                  </a:ext>
                </a:extLst>
              </p14:cNvPr>
              <p14:cNvContentPartPr/>
              <p14:nvPr/>
            </p14:nvContentPartPr>
            <p14:xfrm>
              <a:off x="1500840" y="4227480"/>
              <a:ext cx="538200" cy="75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EA67E9-7954-A34C-8E0D-8350373831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2840" y="4209480"/>
                <a:ext cx="57384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EED5353-DA33-AA40-8812-6793401D9140}"/>
                  </a:ext>
                </a:extLst>
              </p14:cNvPr>
              <p14:cNvContentPartPr/>
              <p14:nvPr/>
            </p14:nvContentPartPr>
            <p14:xfrm>
              <a:off x="2161800" y="5149800"/>
              <a:ext cx="201600" cy="83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EED5353-DA33-AA40-8812-6793401D91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4160" y="5132160"/>
                <a:ext cx="23724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62444C1-DA7D-074F-B7DA-3128F24FAC09}"/>
              </a:ext>
            </a:extLst>
          </p:cNvPr>
          <p:cNvGrpSpPr/>
          <p:nvPr/>
        </p:nvGrpSpPr>
        <p:grpSpPr>
          <a:xfrm>
            <a:off x="283320" y="1004760"/>
            <a:ext cx="6455160" cy="5756760"/>
            <a:chOff x="283320" y="1004760"/>
            <a:chExt cx="6455160" cy="57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0CDDFC-72D7-8846-9EED-E492EE5365AB}"/>
                    </a:ext>
                  </a:extLst>
                </p14:cNvPr>
                <p14:cNvContentPartPr/>
                <p14:nvPr/>
              </p14:nvContentPartPr>
              <p14:xfrm>
                <a:off x="2150280" y="5105880"/>
                <a:ext cx="554400" cy="28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0CDDFC-72D7-8846-9EED-E492EE5365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41640" y="5097240"/>
                  <a:ext cx="572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34C699-5157-B242-A574-E75BAB194546}"/>
                    </a:ext>
                  </a:extLst>
                </p14:cNvPr>
                <p14:cNvContentPartPr/>
                <p14:nvPr/>
              </p14:nvContentPartPr>
              <p14:xfrm>
                <a:off x="2704680" y="5356440"/>
                <a:ext cx="92952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34C699-5157-B242-A574-E75BAB1945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95680" y="5347800"/>
                  <a:ext cx="947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82A47B-1CC8-FB44-BCC4-94A7A1E8D993}"/>
                    </a:ext>
                  </a:extLst>
                </p14:cNvPr>
                <p14:cNvContentPartPr/>
                <p14:nvPr/>
              </p14:nvContentPartPr>
              <p14:xfrm>
                <a:off x="3219480" y="5586840"/>
                <a:ext cx="1409760" cy="47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82A47B-1CC8-FB44-BCC4-94A7A1E8D99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10840" y="5578200"/>
                  <a:ext cx="14274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A34591-6636-7840-B191-5EF5FE5345D2}"/>
                    </a:ext>
                  </a:extLst>
                </p14:cNvPr>
                <p14:cNvContentPartPr/>
                <p14:nvPr/>
              </p14:nvContentPartPr>
              <p14:xfrm>
                <a:off x="4407480" y="3766680"/>
                <a:ext cx="2331000" cy="2994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A34591-6636-7840-B191-5EF5FE5345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98480" y="3757680"/>
                  <a:ext cx="2348640" cy="30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BBE9C7-4D34-8748-A0C5-DDE9D208AC96}"/>
                    </a:ext>
                  </a:extLst>
                </p14:cNvPr>
                <p14:cNvContentPartPr/>
                <p14:nvPr/>
              </p14:nvContentPartPr>
              <p14:xfrm>
                <a:off x="283320" y="1004760"/>
                <a:ext cx="3538440" cy="337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BBE9C7-4D34-8748-A0C5-DDE9D208AC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4320" y="996120"/>
                  <a:ext cx="3556080" cy="339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968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CD37-F9F3-5842-9B60-158CCC46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Pushbutton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965E92-41F2-8D49-A74F-854DE684D1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7"/>
            <a:ext cx="4719205" cy="469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lectronic Components and Circuit diagram Symbols">
            <a:extLst>
              <a:ext uri="{FF2B5EF4-FFF2-40B4-BE49-F238E27FC236}">
                <a16:creationId xmlns:a16="http://schemas.microsoft.com/office/drawing/2014/main" id="{5A9F2D7E-FE82-2546-931B-9B6FC8C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35" y="1326914"/>
            <a:ext cx="4269470" cy="325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A329C1C3-C2E8-DE47-8A06-781C75E2A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5" y="4600575"/>
            <a:ext cx="3810000" cy="1892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33C589-53DF-B146-8557-5E6F4B949B7A}"/>
                  </a:ext>
                </a:extLst>
              </p14:cNvPr>
              <p14:cNvContentPartPr/>
              <p14:nvPr/>
            </p14:nvContentPartPr>
            <p14:xfrm>
              <a:off x="1365120" y="1710000"/>
              <a:ext cx="1467360" cy="96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33C589-53DF-B146-8557-5E6F4B949B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6120" y="1701000"/>
                <a:ext cx="1485000" cy="9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71EDA9-2802-754E-B855-D303B10D4E5C}"/>
                  </a:ext>
                </a:extLst>
              </p14:cNvPr>
              <p14:cNvContentPartPr/>
              <p14:nvPr/>
            </p14:nvContentPartPr>
            <p14:xfrm>
              <a:off x="3116520" y="2377080"/>
              <a:ext cx="690120" cy="31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71EDA9-2802-754E-B855-D303B10D4E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07520" y="2368440"/>
                <a:ext cx="7077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5F401D-8E8E-C948-AAD7-3DA47D1D0502}"/>
                  </a:ext>
                </a:extLst>
              </p14:cNvPr>
              <p14:cNvContentPartPr/>
              <p14:nvPr/>
            </p14:nvContentPartPr>
            <p14:xfrm>
              <a:off x="1788840" y="2457360"/>
              <a:ext cx="453600" cy="1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5F401D-8E8E-C948-AAD7-3DA47D1D05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79840" y="2448720"/>
                <a:ext cx="4712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0DE6B3-917E-774A-B001-4425EF382BA8}"/>
                  </a:ext>
                </a:extLst>
              </p14:cNvPr>
              <p14:cNvContentPartPr/>
              <p14:nvPr/>
            </p14:nvContentPartPr>
            <p14:xfrm>
              <a:off x="660600" y="5248800"/>
              <a:ext cx="1301760" cy="123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0DE6B3-917E-774A-B001-4425EF382B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600" y="5239800"/>
                <a:ext cx="1319400" cy="12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EFCDAC-D131-504B-A4BE-372B8C7EFDEA}"/>
                  </a:ext>
                </a:extLst>
              </p14:cNvPr>
              <p14:cNvContentPartPr/>
              <p14:nvPr/>
            </p14:nvContentPartPr>
            <p14:xfrm>
              <a:off x="2858040" y="4985640"/>
              <a:ext cx="5040" cy="6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EFCDAC-D131-504B-A4BE-372B8C7EFD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49040" y="4976640"/>
                <a:ext cx="226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E40C56-ACBD-844E-8FD5-E4CDEEDAB42E}"/>
                  </a:ext>
                </a:extLst>
              </p14:cNvPr>
              <p14:cNvContentPartPr/>
              <p14:nvPr/>
            </p14:nvContentPartPr>
            <p14:xfrm>
              <a:off x="3396240" y="5362560"/>
              <a:ext cx="160560" cy="34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E40C56-ACBD-844E-8FD5-E4CDEEDAB42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7600" y="5353920"/>
                <a:ext cx="178200" cy="3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67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84A702702F4EB4B48EE280548CFE" ma:contentTypeVersion="12" ma:contentTypeDescription="Create a new document." ma:contentTypeScope="" ma:versionID="18c51f140931980b554d7e0106658ae2">
  <xsd:schema xmlns:xsd="http://www.w3.org/2001/XMLSchema" xmlns:xs="http://www.w3.org/2001/XMLSchema" xmlns:p="http://schemas.microsoft.com/office/2006/metadata/properties" xmlns:ns2="01b0f637-917a-42ca-929f-3d4d619c5162" xmlns:ns3="411610a0-c011-41d1-8696-e839b63ee08a" targetNamespace="http://schemas.microsoft.com/office/2006/metadata/properties" ma:root="true" ma:fieldsID="ff1daea9ff383c72f8f93b354f8f168c" ns2:_="" ns3:_="">
    <xsd:import namespace="01b0f637-917a-42ca-929f-3d4d619c5162"/>
    <xsd:import namespace="411610a0-c011-41d1-8696-e839b63ee0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0f637-917a-42ca-929f-3d4d619c5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10a0-c011-41d1-8696-e839b63ee0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E2CEE7-969E-430D-86DD-99047C1F4D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73F31D-475F-4E61-A36F-A8CE2F14F00E}"/>
</file>

<file path=customXml/itemProps3.xml><?xml version="1.0" encoding="utf-8"?>
<ds:datastoreItem xmlns:ds="http://schemas.openxmlformats.org/officeDocument/2006/customXml" ds:itemID="{EF523EB1-8242-4508-8386-131229B986ED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11610a0-c011-41d1-8696-e839b63ee08a"/>
    <ds:schemaRef ds:uri="01b0f637-917a-42ca-929f-3d4d619c516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732</Words>
  <Application>Microsoft Macintosh PowerPoint</Application>
  <PresentationFormat>Widescreen</PresentationFormat>
  <Paragraphs>236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ARDUINO – Day3</vt:lpstr>
      <vt:lpstr>Activity 5 – Blink_3090 – no delay</vt:lpstr>
      <vt:lpstr>PowerPoint Presentation</vt:lpstr>
      <vt:lpstr>Main Loop</vt:lpstr>
      <vt:lpstr>Main Loop</vt:lpstr>
      <vt:lpstr>Main Loop</vt:lpstr>
      <vt:lpstr>Main Loop</vt:lpstr>
      <vt:lpstr>Pushbutton Input</vt:lpstr>
      <vt:lpstr>Anatomy of a Pushbutton</vt:lpstr>
      <vt:lpstr>Polling – Easy, not great, button state detection</vt:lpstr>
      <vt:lpstr>Activity 6 – Blink_3090 – Polling</vt:lpstr>
      <vt:lpstr>Program Flowchart - Polling</vt:lpstr>
      <vt:lpstr>Polling</vt:lpstr>
      <vt:lpstr>blink_timer - Refactored</vt:lpstr>
      <vt:lpstr>Button Bounce</vt:lpstr>
      <vt:lpstr>Arduino - Debounce</vt:lpstr>
      <vt:lpstr>Activity 7 – Blink_3090 – Debounce</vt:lpstr>
      <vt:lpstr>Program Flowchart Debounce</vt:lpstr>
      <vt:lpstr>Polling with Debounce</vt:lpstr>
      <vt:lpstr>Debounce Code</vt:lpstr>
      <vt:lpstr>Stepper Motors</vt:lpstr>
      <vt:lpstr>Stepper Motors</vt:lpstr>
      <vt:lpstr>Stepper Motor Drivers</vt:lpstr>
      <vt:lpstr>Stepper Motor Driver Wiring</vt:lpstr>
      <vt:lpstr>5V Power Wiring</vt:lpstr>
      <vt:lpstr>Activity 8 – Stepper Motor - Wiring</vt:lpstr>
      <vt:lpstr>Program Flowchart Run Stepper</vt:lpstr>
      <vt:lpstr>Stepper Pins</vt:lpstr>
      <vt:lpstr>In Main Loop</vt:lpstr>
      <vt:lpstr>Functions - Stepping</vt:lpstr>
      <vt:lpstr>Activity 9 – Stepper Motor Programming</vt:lpstr>
      <vt:lpstr>ISR timer is a better way</vt:lpstr>
      <vt:lpstr>Project Pump</vt:lpstr>
      <vt:lpstr>In-Class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– Day3</dc:title>
  <dc:creator>Lammers, Steven</dc:creator>
  <cp:lastModifiedBy>Lammers, Steven</cp:lastModifiedBy>
  <cp:revision>25</cp:revision>
  <dcterms:created xsi:type="dcterms:W3CDTF">2020-02-27T16:41:26Z</dcterms:created>
  <dcterms:modified xsi:type="dcterms:W3CDTF">2021-03-16T12:50:02Z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0x010100E9BF84A702702F4EB4B48EE280548CFE</vt:lpwstr>
  </property>
</Properties>
</file>