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93" r:id="rId5"/>
    <p:sldId id="308" r:id="rId6"/>
    <p:sldId id="319" r:id="rId7"/>
    <p:sldId id="325" r:id="rId8"/>
    <p:sldId id="327" r:id="rId9"/>
    <p:sldId id="318" r:id="rId10"/>
    <p:sldId id="328" r:id="rId11"/>
    <p:sldId id="306" r:id="rId12"/>
    <p:sldId id="311" r:id="rId13"/>
    <p:sldId id="307" r:id="rId14"/>
    <p:sldId id="312" r:id="rId15"/>
    <p:sldId id="321" r:id="rId16"/>
    <p:sldId id="313" r:id="rId17"/>
    <p:sldId id="329" r:id="rId18"/>
    <p:sldId id="320" r:id="rId19"/>
    <p:sldId id="309" r:id="rId20"/>
    <p:sldId id="314" r:id="rId21"/>
    <p:sldId id="315" r:id="rId22"/>
    <p:sldId id="322" r:id="rId23"/>
    <p:sldId id="31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6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mmers, Steven" userId="5af53ae1-cd15-4159-8cf7-6bc75bd8311d" providerId="ADAL" clId="{7D5F2863-827C-E846-B382-FD5A00EE28DB}"/>
    <pc:docChg chg="delSld modSld">
      <pc:chgData name="Lammers, Steven" userId="5af53ae1-cd15-4159-8cf7-6bc75bd8311d" providerId="ADAL" clId="{7D5F2863-827C-E846-B382-FD5A00EE28DB}" dt="2021-03-16T13:36:17.201" v="1" actId="20577"/>
      <pc:docMkLst>
        <pc:docMk/>
      </pc:docMkLst>
      <pc:sldChg chg="del">
        <pc:chgData name="Lammers, Steven" userId="5af53ae1-cd15-4159-8cf7-6bc75bd8311d" providerId="ADAL" clId="{7D5F2863-827C-E846-B382-FD5A00EE28DB}" dt="2021-03-16T13:23:02.916" v="0" actId="2696"/>
        <pc:sldMkLst>
          <pc:docMk/>
          <pc:sldMk cId="890088022" sldId="257"/>
        </pc:sldMkLst>
      </pc:sldChg>
      <pc:sldChg chg="del">
        <pc:chgData name="Lammers, Steven" userId="5af53ae1-cd15-4159-8cf7-6bc75bd8311d" providerId="ADAL" clId="{7D5F2863-827C-E846-B382-FD5A00EE28DB}" dt="2021-03-16T13:23:02.916" v="0" actId="2696"/>
        <pc:sldMkLst>
          <pc:docMk/>
          <pc:sldMk cId="2498500271" sldId="258"/>
        </pc:sldMkLst>
      </pc:sldChg>
      <pc:sldChg chg="modSp mod">
        <pc:chgData name="Lammers, Steven" userId="5af53ae1-cd15-4159-8cf7-6bc75bd8311d" providerId="ADAL" clId="{7D5F2863-827C-E846-B382-FD5A00EE28DB}" dt="2021-03-16T13:36:17.201" v="1" actId="20577"/>
        <pc:sldMkLst>
          <pc:docMk/>
          <pc:sldMk cId="1971225183" sldId="293"/>
        </pc:sldMkLst>
        <pc:spChg chg="mod">
          <ac:chgData name="Lammers, Steven" userId="5af53ae1-cd15-4159-8cf7-6bc75bd8311d" providerId="ADAL" clId="{7D5F2863-827C-E846-B382-FD5A00EE28DB}" dt="2021-03-16T13:36:17.201" v="1" actId="20577"/>
          <ac:spMkLst>
            <pc:docMk/>
            <pc:sldMk cId="1971225183" sldId="293"/>
            <ac:spMk id="2" creationId="{95AD6A4F-33D7-5E40-B085-23017E5F6158}"/>
          </ac:spMkLst>
        </pc:spChg>
      </pc:sldChg>
      <pc:sldChg chg="del">
        <pc:chgData name="Lammers, Steven" userId="5af53ae1-cd15-4159-8cf7-6bc75bd8311d" providerId="ADAL" clId="{7D5F2863-827C-E846-B382-FD5A00EE28DB}" dt="2021-03-16T13:23:02.916" v="0" actId="2696"/>
        <pc:sldMkLst>
          <pc:docMk/>
          <pc:sldMk cId="1022416351" sldId="310"/>
        </pc:sldMkLst>
      </pc:sldChg>
      <pc:sldChg chg="del">
        <pc:chgData name="Lammers, Steven" userId="5af53ae1-cd15-4159-8cf7-6bc75bd8311d" providerId="ADAL" clId="{7D5F2863-827C-E846-B382-FD5A00EE28DB}" dt="2021-03-16T13:23:02.916" v="0" actId="2696"/>
        <pc:sldMkLst>
          <pc:docMk/>
          <pc:sldMk cId="3181454617" sldId="32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8CC91-5D62-BC48-B836-D00E2F50F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0C36B-3B0A-C945-B422-F402ACF31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93BF7-1799-224D-A0CE-D21257418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34CB4-7247-8D40-B1A5-4C3FEEC802E0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01DD0-CB83-0741-B147-EE893C8DB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BF3A5-C815-8D41-9CC3-CA6A5AB4D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735D-251D-264A-B282-E0C5D571B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19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B79BB-F417-4E42-981C-46E07E905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472C3-C5EC-394F-B40E-AA9DBD4E1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89F8C-D486-9E44-8CEF-9EC99975D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34CB4-7247-8D40-B1A5-4C3FEEC802E0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9E3E4-0EB4-5442-8AD7-0248CD54A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EA838-33AB-994C-B6A4-FE344E277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735D-251D-264A-B282-E0C5D571B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3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E0EED-4CB4-CA49-BDA9-57929A6E3C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78C47D-04C0-2B47-A61F-242CCD938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CC91C-A01E-CF4D-8BA0-A7F8F9DF7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34CB4-7247-8D40-B1A5-4C3FEEC802E0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CAD57-2228-2640-9E78-56C59941D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6C856-9C4E-8A4D-9879-93F6B2294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735D-251D-264A-B282-E0C5D571B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6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E11B2-9B9E-F141-AF31-280307BDF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A8871-651E-D240-9DDA-84C805528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5A722-65CF-AA49-A6B7-0B3FB2378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34CB4-7247-8D40-B1A5-4C3FEEC802E0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2BE88-5F03-1844-93F3-FE55807EA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61E8A-5CD4-4A4E-9833-A627C7A7C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735D-251D-264A-B282-E0C5D571B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88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43B6C-BC32-DC42-BF90-66E45CA10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5F0E5-DE3C-A343-A80E-8306DCD0C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EC903-A145-8A49-BFCD-16CA682F4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34CB4-7247-8D40-B1A5-4C3FEEC802E0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B352F-1FE0-DC4E-B05F-50AC871AE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0C1FB-E565-4048-8994-21F93B541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735D-251D-264A-B282-E0C5D571B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39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E68AC-B117-3C42-BA6A-1C0315BC4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0B1BE-D50E-4E47-A80F-155279124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B9C16-8068-9040-AA05-8CA63F855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9EB94-F015-944C-8E5D-A2A7814E4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34CB4-7247-8D40-B1A5-4C3FEEC802E0}" type="datetimeFigureOut">
              <a:rPr lang="en-US" smtClean="0"/>
              <a:t>3/16/21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63B00-C858-124B-B01B-42A3D7468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7F8A0-05FC-DA46-8107-F3C4F7165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735D-251D-264A-B282-E0C5D571B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85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F2C56-4037-2942-97EF-D81A9C12D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0BBCE-3AAA-5145-90D6-AFD4C3447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DB160F-AF8C-0B49-9770-7F8AEB681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37E7F2-C2CE-0545-A5B6-26F323A08C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56DB79-9027-E749-892C-C76C6DA918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FA3730-785D-CC42-A198-2906D67D0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34CB4-7247-8D40-B1A5-4C3FEEC802E0}" type="datetimeFigureOut">
              <a:rPr lang="en-US" smtClean="0"/>
              <a:t>3/16/21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13EFA6-AE08-D54A-ADA2-764598279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18D983-A1B9-D543-8667-3F6EB09A0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735D-251D-264A-B282-E0C5D571B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32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A6B6A-8A75-A143-9FAB-CE101319E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B1681B-87F0-9245-8481-B3B7239CC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34CB4-7247-8D40-B1A5-4C3FEEC802E0}" type="datetimeFigureOut">
              <a:rPr lang="en-US" smtClean="0"/>
              <a:t>3/16/21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F959C8-BB84-3E4B-A56D-DCC666559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4EE5E-E3A3-B947-A38E-F500E05AC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735D-251D-264A-B282-E0C5D571B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7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A3DC2D-2EC3-3043-9275-A8D6D921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34CB4-7247-8D40-B1A5-4C3FEEC802E0}" type="datetimeFigureOut">
              <a:rPr lang="en-US" smtClean="0"/>
              <a:t>3/16/21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67714B-43EE-9542-85B8-3B1659ACE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1E3815-72F9-ED4D-8563-16495685A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735D-251D-264A-B282-E0C5D571B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17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EF5BD-452B-D841-B6EA-BD1C78D94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0D758-A5E0-8146-9A75-2446FD0F0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B82DE-CC68-4245-ACB7-D32E6A072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5166F-7F55-064C-9A3C-FD7389D5E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34CB4-7247-8D40-B1A5-4C3FEEC802E0}" type="datetimeFigureOut">
              <a:rPr lang="en-US" smtClean="0"/>
              <a:t>3/16/21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C4AE59-4792-8B43-91E0-8D57687D8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49CF5-3107-B840-A0DA-85D41BA7F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735D-251D-264A-B282-E0C5D571B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01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AD4C9-3A90-C548-8D3F-0A7F1054B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A52831-E545-4945-8542-3B073F023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BC8E13-C0C9-244F-900A-DD233CD63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79BA6-6DA5-C646-9BA3-71B5A72E5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34CB4-7247-8D40-B1A5-4C3FEEC802E0}" type="datetimeFigureOut">
              <a:rPr lang="en-US" smtClean="0"/>
              <a:t>3/16/21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13989-6C15-C34F-B895-1819646D3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9AEE0-D983-AC42-94E0-1662D8E45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735D-251D-264A-B282-E0C5D571B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41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E9919A-AA21-D24F-84F6-4CE33BFB7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13599-7F90-CE40-8B1E-CE3AD8D03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252B5-7DDD-1C4D-8906-E3957E40E6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34CB4-7247-8D40-B1A5-4C3FEEC802E0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1B0D6-56DA-C44A-B154-E4954F635E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D43DE-0884-6948-AEB0-D4716EE34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E735D-251D-264A-B282-E0C5D571B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24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D6A4F-33D7-5E40-B085-23017E5F6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ARDUINO </a:t>
            </a:r>
            <a:r>
              <a:rPr lang="en-US">
                <a:solidFill>
                  <a:schemeClr val="bg1"/>
                </a:solidFill>
              </a:rPr>
              <a:t>– Day4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CE9732-B777-8B4A-93D1-885310A7D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BIOE 3090</a:t>
            </a:r>
          </a:p>
        </p:txBody>
      </p:sp>
      <p:sp>
        <p:nvSpPr>
          <p:cNvPr id="15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2" descr="Meet Gilbert300, the 3D Printed Arduino-Based Hexapod | 3DPrint.com | The Voice of 3D Printing ...">
            <a:extLst>
              <a:ext uri="{FF2B5EF4-FFF2-40B4-BE49-F238E27FC236}">
                <a16:creationId xmlns:a16="http://schemas.microsoft.com/office/drawing/2014/main" id="{74BD46B9-3ECE-5C4B-8829-E5A5A9955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382" y="822973"/>
            <a:ext cx="4047843" cy="384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225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A28659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B5FCA-4226-FD46-91A7-63CB06998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Stepper Motor Drivers</a:t>
            </a:r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4E3EB22F-B243-A94D-884F-52AD3FEC3B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56" b="21998"/>
          <a:stretch/>
        </p:blipFill>
        <p:spPr bwMode="auto">
          <a:xfrm>
            <a:off x="327547" y="321733"/>
            <a:ext cx="7058306" cy="41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6" name="Content Placeholder 3085">
            <a:extLst>
              <a:ext uri="{FF2B5EF4-FFF2-40B4-BE49-F238E27FC236}">
                <a16:creationId xmlns:a16="http://schemas.microsoft.com/office/drawing/2014/main" id="{80DCE699-A94D-4B76-876F-EFA7ABE81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Forward / Reverse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Dir Pin</a:t>
            </a:r>
          </a:p>
          <a:p>
            <a:r>
              <a:rPr lang="en-US" sz="2000" dirty="0">
                <a:solidFill>
                  <a:srgbClr val="FFFFFF"/>
                </a:solidFill>
              </a:rPr>
              <a:t>1-step / low – high  signal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Step Pin</a:t>
            </a:r>
          </a:p>
          <a:p>
            <a:r>
              <a:rPr lang="en-US" sz="1600" dirty="0" err="1">
                <a:solidFill>
                  <a:srgbClr val="FFFFFF"/>
                </a:solidFill>
              </a:rPr>
              <a:t>Microstepping</a:t>
            </a:r>
            <a:endParaRPr lang="en-US" sz="1600" dirty="0">
              <a:solidFill>
                <a:srgbClr val="FFFFFF"/>
              </a:solidFill>
            </a:endParaRP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MS1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MS2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MS3</a:t>
            </a:r>
          </a:p>
          <a:p>
            <a:r>
              <a:rPr lang="en-US" sz="2000" dirty="0">
                <a:solidFill>
                  <a:srgbClr val="FFFFFF"/>
                </a:solidFill>
              </a:rPr>
              <a:t>12 V Motor Supply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VOMT</a:t>
            </a:r>
          </a:p>
          <a:p>
            <a:r>
              <a:rPr lang="en-US" sz="2000" dirty="0">
                <a:solidFill>
                  <a:srgbClr val="FFFFFF"/>
                </a:solidFill>
              </a:rPr>
              <a:t>Enabled Low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Enable (bar)</a:t>
            </a:r>
          </a:p>
        </p:txBody>
      </p:sp>
    </p:spTree>
    <p:extLst>
      <p:ext uri="{BB962C8B-B14F-4D97-AF65-F5344CB8AC3E}">
        <p14:creationId xmlns:p14="http://schemas.microsoft.com/office/powerpoint/2010/main" val="3174088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B5FCA-4226-FD46-91A7-63CB06998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Stepper Motor Driver Wiring</a:t>
            </a:r>
          </a:p>
        </p:txBody>
      </p:sp>
      <p:pic>
        <p:nvPicPr>
          <p:cNvPr id="3076" name="Picture 4" descr="Drive a Stepper Motor With an Arduino and a A4988 Stepstick/Pololu Driver: 5 Steps (with Pictures)">
            <a:extLst>
              <a:ext uri="{FF2B5EF4-FFF2-40B4-BE49-F238E27FC236}">
                <a16:creationId xmlns:a16="http://schemas.microsoft.com/office/drawing/2014/main" id="{D3D85E7A-3C4B-4342-8C10-3359F0E5540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695" y="1825625"/>
            <a:ext cx="719860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8B1E45-0173-954A-97D4-B7C4F3C2E675}"/>
              </a:ext>
            </a:extLst>
          </p:cNvPr>
          <p:cNvSpPr txBox="1"/>
          <p:nvPr/>
        </p:nvSpPr>
        <p:spPr>
          <a:xfrm>
            <a:off x="838200" y="1825625"/>
            <a:ext cx="1828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GND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79D92AF-AE8E-4746-B9A9-98C2B45902C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666765" y="2118013"/>
            <a:ext cx="1966195" cy="929987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9621702-43DB-1648-8FC6-6BDBBA46731B}"/>
              </a:ext>
            </a:extLst>
          </p:cNvPr>
          <p:cNvSpPr txBox="1"/>
          <p:nvPr/>
        </p:nvSpPr>
        <p:spPr>
          <a:xfrm>
            <a:off x="838200" y="2529146"/>
            <a:ext cx="1828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Jumpered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A9C885-AAE1-1248-B4E7-5349DC6B709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66765" y="2821534"/>
            <a:ext cx="1966195" cy="1179760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3B5803-40E9-E744-97F5-089D18652DA8}"/>
              </a:ext>
            </a:extLst>
          </p:cNvPr>
          <p:cNvSpPr txBox="1"/>
          <p:nvPr/>
        </p:nvSpPr>
        <p:spPr>
          <a:xfrm>
            <a:off x="9112857" y="5567134"/>
            <a:ext cx="1828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Header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459A6A-B8BE-C540-A630-94EB16A69963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7911548" y="4293704"/>
            <a:ext cx="1201309" cy="1565818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20F9C60-031F-9B4F-A043-CDEB9442A3E1}"/>
              </a:ext>
            </a:extLst>
          </p:cNvPr>
          <p:cNvSpPr txBox="1"/>
          <p:nvPr/>
        </p:nvSpPr>
        <p:spPr>
          <a:xfrm>
            <a:off x="9865374" y="2574431"/>
            <a:ext cx="18285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Polarity Matters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1C7A414-6232-B34A-B1A3-B7A7FF523118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8269357" y="2821534"/>
            <a:ext cx="1596017" cy="291506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63C3D1B-F3AD-4441-A4E2-11F756F004B9}"/>
              </a:ext>
            </a:extLst>
          </p:cNvPr>
          <p:cNvSpPr txBox="1"/>
          <p:nvPr/>
        </p:nvSpPr>
        <p:spPr>
          <a:xfrm>
            <a:off x="3160643" y="1398301"/>
            <a:ext cx="41744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Keep </a:t>
            </a: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12V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separate from 5V &amp; Arduino pins!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80181C-A729-D440-98C2-61F748BEE554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7335078" y="1936910"/>
            <a:ext cx="576470" cy="164913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3459E77-6F45-924C-9337-EB552C3995E3}"/>
              </a:ext>
            </a:extLst>
          </p:cNvPr>
          <p:cNvSpPr txBox="1"/>
          <p:nvPr/>
        </p:nvSpPr>
        <p:spPr>
          <a:xfrm>
            <a:off x="2916621" y="3766899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Arduino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E08F27-E03B-E044-95DA-3CD1EDC00223}"/>
              </a:ext>
            </a:extLst>
          </p:cNvPr>
          <p:cNvSpPr txBox="1"/>
          <p:nvPr/>
        </p:nvSpPr>
        <p:spPr>
          <a:xfrm>
            <a:off x="5454870" y="5813453"/>
            <a:ext cx="34879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Wiring different here.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2D0252E-220D-1645-825F-4EB81224AAE3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4632960" y="5838193"/>
            <a:ext cx="821910" cy="513869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828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25610-3D2A-5D45-9E5A-71B2D2FC9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5V Power Wiring</a:t>
            </a:r>
          </a:p>
        </p:txBody>
      </p:sp>
      <p:pic>
        <p:nvPicPr>
          <p:cNvPr id="5" name="Picture 2" descr="Arduino CNC ROUTER Using GRBL v3 Shield - Part 1 [Hardware requirements] - ArduinoTamil">
            <a:extLst>
              <a:ext uri="{FF2B5EF4-FFF2-40B4-BE49-F238E27FC236}">
                <a16:creationId xmlns:a16="http://schemas.microsoft.com/office/drawing/2014/main" id="{846F8BB4-4506-634B-9F84-660526573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534" y="2820276"/>
            <a:ext cx="3745605" cy="261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EA029C-1745-CA46-8F2D-4007E414A1A3}"/>
              </a:ext>
            </a:extLst>
          </p:cNvPr>
          <p:cNvSpPr txBox="1"/>
          <p:nvPr/>
        </p:nvSpPr>
        <p:spPr>
          <a:xfrm>
            <a:off x="279401" y="2820276"/>
            <a:ext cx="26635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USB  to Computer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F18571-9589-2348-9F74-A9E5064F3074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942909" y="3604718"/>
            <a:ext cx="639894" cy="388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2A0BC9-2D6B-B54E-9D9E-A0C763AFB9E8}"/>
              </a:ext>
            </a:extLst>
          </p:cNvPr>
          <p:cNvCxnSpPr>
            <a:cxnSpLocks/>
          </p:cNvCxnSpPr>
          <p:nvPr/>
        </p:nvCxnSpPr>
        <p:spPr>
          <a:xfrm>
            <a:off x="5997952" y="5332934"/>
            <a:ext cx="0" cy="115994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5FA73BF-B2C9-854F-B334-A503315A99AD}"/>
              </a:ext>
            </a:extLst>
          </p:cNvPr>
          <p:cNvCxnSpPr>
            <a:cxnSpLocks/>
          </p:cNvCxnSpPr>
          <p:nvPr/>
        </p:nvCxnSpPr>
        <p:spPr>
          <a:xfrm>
            <a:off x="5997952" y="6492875"/>
            <a:ext cx="200144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38DEB6D-9B6D-4E48-B559-99556B67AE39}"/>
              </a:ext>
            </a:extLst>
          </p:cNvPr>
          <p:cNvCxnSpPr>
            <a:cxnSpLocks/>
          </p:cNvCxnSpPr>
          <p:nvPr/>
        </p:nvCxnSpPr>
        <p:spPr>
          <a:xfrm>
            <a:off x="6096000" y="5332934"/>
            <a:ext cx="0" cy="716174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F97F394-B236-1A47-9ABD-ABE4C6006074}"/>
              </a:ext>
            </a:extLst>
          </p:cNvPr>
          <p:cNvCxnSpPr>
            <a:cxnSpLocks/>
          </p:cNvCxnSpPr>
          <p:nvPr/>
        </p:nvCxnSpPr>
        <p:spPr>
          <a:xfrm>
            <a:off x="6096000" y="6036319"/>
            <a:ext cx="1903401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283A8FA-459E-E94B-9497-73EB43535C4D}"/>
              </a:ext>
            </a:extLst>
          </p:cNvPr>
          <p:cNvSpPr txBox="1"/>
          <p:nvPr/>
        </p:nvSpPr>
        <p:spPr>
          <a:xfrm>
            <a:off x="8086647" y="6200487"/>
            <a:ext cx="936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5V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36C1D7-AE80-A247-8AB4-E0693B306B17}"/>
              </a:ext>
            </a:extLst>
          </p:cNvPr>
          <p:cNvSpPr txBox="1"/>
          <p:nvPr/>
        </p:nvSpPr>
        <p:spPr>
          <a:xfrm>
            <a:off x="8086647" y="5743931"/>
            <a:ext cx="1242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GND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94DCDD-A24A-D648-89CB-C3C26CEDD36E}"/>
              </a:ext>
            </a:extLst>
          </p:cNvPr>
          <p:cNvSpPr txBox="1"/>
          <p:nvPr/>
        </p:nvSpPr>
        <p:spPr>
          <a:xfrm>
            <a:off x="7712650" y="4595772"/>
            <a:ext cx="34831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Breadboard and Stepper Driver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FE75B93-BCAC-6F43-BBCB-4F7B6719DE77}"/>
              </a:ext>
            </a:extLst>
          </p:cNvPr>
          <p:cNvSpPr/>
          <p:nvPr/>
        </p:nvSpPr>
        <p:spPr>
          <a:xfrm>
            <a:off x="7833360" y="5598160"/>
            <a:ext cx="2936240" cy="118710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2" name="Picture 4" descr="Drive a Stepper Motor With an Arduino and a A4988 Stepstick/Pololu Driver: 5 Steps (with Pictures)">
            <a:extLst>
              <a:ext uri="{FF2B5EF4-FFF2-40B4-BE49-F238E27FC236}">
                <a16:creationId xmlns:a16="http://schemas.microsoft.com/office/drawing/2014/main" id="{4233B464-38DB-624E-9523-FC5D4B286F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647" y="1761629"/>
            <a:ext cx="2943217" cy="177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&quot;No&quot; Symbol 43">
            <a:extLst>
              <a:ext uri="{FF2B5EF4-FFF2-40B4-BE49-F238E27FC236}">
                <a16:creationId xmlns:a16="http://schemas.microsoft.com/office/drawing/2014/main" id="{C7045E21-C0FD-3549-84B7-7D5D040E1C33}"/>
              </a:ext>
            </a:extLst>
          </p:cNvPr>
          <p:cNvSpPr/>
          <p:nvPr/>
        </p:nvSpPr>
        <p:spPr>
          <a:xfrm>
            <a:off x="8190687" y="3022763"/>
            <a:ext cx="899556" cy="785218"/>
          </a:xfrm>
          <a:prstGeom prst="noSmoking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5170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032D-E205-D64A-95E2-70762BA35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8 – Stepper Motor - Wiring</a:t>
            </a:r>
          </a:p>
        </p:txBody>
      </p:sp>
      <p:pic>
        <p:nvPicPr>
          <p:cNvPr id="10242" name="Picture 2" descr="Group activity">
            <a:extLst>
              <a:ext uri="{FF2B5EF4-FFF2-40B4-BE49-F238E27FC236}">
                <a16:creationId xmlns:a16="http://schemas.microsoft.com/office/drawing/2014/main" id="{942C79AB-2A60-3842-B4B1-B395F4330C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22"/>
          <a:stretch/>
        </p:blipFill>
        <p:spPr bwMode="auto">
          <a:xfrm>
            <a:off x="6096000" y="1615844"/>
            <a:ext cx="5933186" cy="362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E9A6EE-BB73-1A4D-A88B-9DD142B1D3E7}"/>
              </a:ext>
            </a:extLst>
          </p:cNvPr>
          <p:cNvSpPr txBox="1"/>
          <p:nvPr/>
        </p:nvSpPr>
        <p:spPr>
          <a:xfrm>
            <a:off x="838200" y="2060892"/>
            <a:ext cx="494637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Using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Provided parts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Stepper Motor Driver Wiring Diagram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Stepper motor and driver on breadboard with Arduino LED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CABF2D-0C60-B640-8221-9EBDC016A238}"/>
              </a:ext>
            </a:extLst>
          </p:cNvPr>
          <p:cNvSpPr txBox="1"/>
          <p:nvPr/>
        </p:nvSpPr>
        <p:spPr>
          <a:xfrm>
            <a:off x="6300659" y="5723434"/>
            <a:ext cx="40568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Motor Action!!!!</a:t>
            </a:r>
          </a:p>
        </p:txBody>
      </p:sp>
    </p:spTree>
    <p:extLst>
      <p:ext uri="{BB962C8B-B14F-4D97-AF65-F5344CB8AC3E}">
        <p14:creationId xmlns:p14="http://schemas.microsoft.com/office/powerpoint/2010/main" val="3316523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AD96E998-72E1-914B-83B8-605E4992CE1F}"/>
              </a:ext>
            </a:extLst>
          </p:cNvPr>
          <p:cNvSpPr/>
          <p:nvPr/>
        </p:nvSpPr>
        <p:spPr>
          <a:xfrm>
            <a:off x="619163" y="1785150"/>
            <a:ext cx="1653196" cy="510750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Begin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0BCB5E-E37E-E749-BE1F-E4AA95EB0BE7}"/>
              </a:ext>
            </a:extLst>
          </p:cNvPr>
          <p:cNvSpPr/>
          <p:nvPr/>
        </p:nvSpPr>
        <p:spPr>
          <a:xfrm>
            <a:off x="666737" y="3891857"/>
            <a:ext cx="1558048" cy="46067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Setup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F8205212-F8F3-1F45-89F7-AB2F217CCA0D}"/>
              </a:ext>
            </a:extLst>
          </p:cNvPr>
          <p:cNvSpPr/>
          <p:nvPr/>
        </p:nvSpPr>
        <p:spPr>
          <a:xfrm>
            <a:off x="5542131" y="278490"/>
            <a:ext cx="1427220" cy="640941"/>
          </a:xfrm>
          <a:prstGeom prst="hexagon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Loop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D96135-E1DD-7A4B-B612-5DC30C6CAA0F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>
            <a:off x="1445761" y="2295900"/>
            <a:ext cx="0" cy="5676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8C7ED42-3E77-304B-8DC1-2DE2CAC146F5}"/>
              </a:ext>
            </a:extLst>
          </p:cNvPr>
          <p:cNvSpPr/>
          <p:nvPr/>
        </p:nvSpPr>
        <p:spPr>
          <a:xfrm>
            <a:off x="666737" y="2863540"/>
            <a:ext cx="1558048" cy="46067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Pin Definitions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8C3201-CEA8-8E4D-8A7E-DDC46D113C67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>
            <a:off x="1445761" y="3324217"/>
            <a:ext cx="0" cy="5676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643F59F-2FA4-3041-93AF-D4AAA97835F3}"/>
              </a:ext>
            </a:extLst>
          </p:cNvPr>
          <p:cNvSpPr/>
          <p:nvPr/>
        </p:nvSpPr>
        <p:spPr>
          <a:xfrm>
            <a:off x="8278625" y="5465691"/>
            <a:ext cx="1558048" cy="46067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blink_led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11B56B-5F8D-7044-8A78-1D37998E84BC}"/>
              </a:ext>
            </a:extLst>
          </p:cNvPr>
          <p:cNvCxnSpPr>
            <a:cxnSpLocks/>
            <a:stCxn id="73" idx="2"/>
            <a:endCxn id="27" idx="0"/>
          </p:cNvCxnSpPr>
          <p:nvPr/>
        </p:nvCxnSpPr>
        <p:spPr>
          <a:xfrm>
            <a:off x="6250880" y="1805080"/>
            <a:ext cx="4861" cy="3030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A16D21FD-148B-274A-8601-2D2EF23F14A5}"/>
              </a:ext>
            </a:extLst>
          </p:cNvPr>
          <p:cNvCxnSpPr>
            <a:cxnSpLocks/>
            <a:stCxn id="12" idx="3"/>
            <a:endCxn id="7" idx="0"/>
          </p:cNvCxnSpPr>
          <p:nvPr/>
        </p:nvCxnSpPr>
        <p:spPr>
          <a:xfrm flipH="1" flipV="1">
            <a:off x="6969351" y="598961"/>
            <a:ext cx="2867322" cy="5097069"/>
          </a:xfrm>
          <a:prstGeom prst="bentConnector3">
            <a:avLst>
              <a:gd name="adj1" fmla="val -4624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D07D972-A787-BD45-9F49-F3B465659C99}"/>
              </a:ext>
            </a:extLst>
          </p:cNvPr>
          <p:cNvSpPr/>
          <p:nvPr/>
        </p:nvSpPr>
        <p:spPr>
          <a:xfrm>
            <a:off x="5476717" y="4410874"/>
            <a:ext cx="1558048" cy="46067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Blink_timer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</a:t>
            </a:r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E9B3C44C-7769-974E-9AAA-5B21893F337D}"/>
              </a:ext>
            </a:extLst>
          </p:cNvPr>
          <p:cNvSpPr/>
          <p:nvPr/>
        </p:nvSpPr>
        <p:spPr>
          <a:xfrm>
            <a:off x="5762255" y="5217058"/>
            <a:ext cx="986972" cy="957942"/>
          </a:xfrm>
          <a:prstGeom prst="diamond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56064F-36C5-FA44-9444-657FEF8B2605}"/>
              </a:ext>
            </a:extLst>
          </p:cNvPr>
          <p:cNvSpPr txBox="1"/>
          <p:nvPr/>
        </p:nvSpPr>
        <p:spPr>
          <a:xfrm>
            <a:off x="4845453" y="6175000"/>
            <a:ext cx="2780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Elapsed Time &gt; Switch Time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&amp;&amp;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pbLatch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== true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DD611497-DC32-FE46-9FC0-6DE4C99A39DF}"/>
              </a:ext>
            </a:extLst>
          </p:cNvPr>
          <p:cNvCxnSpPr>
            <a:cxnSpLocks/>
            <a:stCxn id="25" idx="1"/>
            <a:endCxn id="7" idx="3"/>
          </p:cNvCxnSpPr>
          <p:nvPr/>
        </p:nvCxnSpPr>
        <p:spPr>
          <a:xfrm rot="10800000">
            <a:off x="5542131" y="598961"/>
            <a:ext cx="220124" cy="5097068"/>
          </a:xfrm>
          <a:prstGeom prst="bentConnector3">
            <a:avLst>
              <a:gd name="adj1" fmla="val 77786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AB6809C-6D98-424F-B4DB-4B89F5262132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>
            <a:off x="6255741" y="4871551"/>
            <a:ext cx="0" cy="3455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6E0F51D-87CF-5B4F-8F96-D7486D2F13D4}"/>
              </a:ext>
            </a:extLst>
          </p:cNvPr>
          <p:cNvCxnSpPr>
            <a:cxnSpLocks/>
            <a:stCxn id="25" idx="3"/>
            <a:endCxn id="12" idx="1"/>
          </p:cNvCxnSpPr>
          <p:nvPr/>
        </p:nvCxnSpPr>
        <p:spPr>
          <a:xfrm>
            <a:off x="6749227" y="5696029"/>
            <a:ext cx="1529398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B3B31D3-C747-B742-8AE2-16FCEA1E4CBF}"/>
              </a:ext>
            </a:extLst>
          </p:cNvPr>
          <p:cNvSpPr txBox="1"/>
          <p:nvPr/>
        </p:nvSpPr>
        <p:spPr>
          <a:xfrm>
            <a:off x="6752178" y="531185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BA3EDA-E7FD-B24A-BDFA-26559643AF00}"/>
              </a:ext>
            </a:extLst>
          </p:cNvPr>
          <p:cNvSpPr txBox="1"/>
          <p:nvPr/>
        </p:nvSpPr>
        <p:spPr>
          <a:xfrm>
            <a:off x="5406558" y="528102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093DB8DC-55B1-5440-9C96-527A8668F6B9}"/>
              </a:ext>
            </a:extLst>
          </p:cNvPr>
          <p:cNvSpPr/>
          <p:nvPr/>
        </p:nvSpPr>
        <p:spPr>
          <a:xfrm>
            <a:off x="5762255" y="2108165"/>
            <a:ext cx="986972" cy="957942"/>
          </a:xfrm>
          <a:prstGeom prst="diamond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5DD06941-73A1-854C-AC6A-00D27C8B7CAB}"/>
              </a:ext>
            </a:extLst>
          </p:cNvPr>
          <p:cNvCxnSpPr>
            <a:cxnSpLocks/>
            <a:stCxn id="27" idx="1"/>
            <a:endCxn id="21" idx="1"/>
          </p:cNvCxnSpPr>
          <p:nvPr/>
        </p:nvCxnSpPr>
        <p:spPr>
          <a:xfrm rot="10800000" flipV="1">
            <a:off x="5476717" y="2587135"/>
            <a:ext cx="285538" cy="2054077"/>
          </a:xfrm>
          <a:prstGeom prst="bentConnector3">
            <a:avLst>
              <a:gd name="adj1" fmla="val 18005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A6DE59B7-BAB6-004E-8F4F-BF99867D3DC3}"/>
              </a:ext>
            </a:extLst>
          </p:cNvPr>
          <p:cNvCxnSpPr>
            <a:cxnSpLocks/>
            <a:stCxn id="39" idx="2"/>
            <a:endCxn id="21" idx="3"/>
          </p:cNvCxnSpPr>
          <p:nvPr/>
        </p:nvCxnSpPr>
        <p:spPr>
          <a:xfrm rot="5400000">
            <a:off x="8139522" y="2746412"/>
            <a:ext cx="790045" cy="2999557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B197D31-D22A-6248-97DA-52A8CBA062FD}"/>
              </a:ext>
            </a:extLst>
          </p:cNvPr>
          <p:cNvSpPr txBox="1"/>
          <p:nvPr/>
        </p:nvSpPr>
        <p:spPr>
          <a:xfrm>
            <a:off x="6725982" y="221626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13219D-EC56-0A47-8375-6C961B7E3DFF}"/>
              </a:ext>
            </a:extLst>
          </p:cNvPr>
          <p:cNvSpPr txBox="1"/>
          <p:nvPr/>
        </p:nvSpPr>
        <p:spPr>
          <a:xfrm>
            <a:off x="5380362" y="218543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A2C4307-7AE1-4143-9E99-57D896FEEF55}"/>
              </a:ext>
            </a:extLst>
          </p:cNvPr>
          <p:cNvSpPr/>
          <p:nvPr/>
        </p:nvSpPr>
        <p:spPr>
          <a:xfrm>
            <a:off x="9255298" y="3390491"/>
            <a:ext cx="1558048" cy="4606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pbLatch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true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B76D388-17A6-554D-8B8E-B4FBF3A27371}"/>
              </a:ext>
            </a:extLst>
          </p:cNvPr>
          <p:cNvSpPr txBox="1"/>
          <p:nvPr/>
        </p:nvSpPr>
        <p:spPr>
          <a:xfrm>
            <a:off x="5237089" y="3077019"/>
            <a:ext cx="2056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Pushbutton pressed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PB_PIN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88A14777-1704-B444-97A6-1E4C158CCEB8}"/>
              </a:ext>
            </a:extLst>
          </p:cNvPr>
          <p:cNvCxnSpPr>
            <a:cxnSpLocks/>
            <a:stCxn id="6" idx="3"/>
            <a:endCxn id="7" idx="4"/>
          </p:cNvCxnSpPr>
          <p:nvPr/>
        </p:nvCxnSpPr>
        <p:spPr>
          <a:xfrm flipV="1">
            <a:off x="2224785" y="278490"/>
            <a:ext cx="3477581" cy="3843706"/>
          </a:xfrm>
          <a:prstGeom prst="bentConnector4">
            <a:avLst>
              <a:gd name="adj1" fmla="val 25705"/>
              <a:gd name="adj2" fmla="val 10594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itle 61">
            <a:extLst>
              <a:ext uri="{FF2B5EF4-FFF2-40B4-BE49-F238E27FC236}">
                <a16:creationId xmlns:a16="http://schemas.microsoft.com/office/drawing/2014/main" id="{320788B9-091C-A44C-B2D9-290F2480D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52" y="5525687"/>
            <a:ext cx="4758283" cy="1488994"/>
          </a:xfrm>
        </p:spPr>
        <p:txBody>
          <a:bodyPr/>
          <a:lstStyle/>
          <a:p>
            <a:r>
              <a:rPr lang="en-US" dirty="0"/>
              <a:t>Program Flowchart</a:t>
            </a:r>
            <a:br>
              <a:rPr lang="en-US" dirty="0"/>
            </a:br>
            <a:r>
              <a:rPr lang="en-US" dirty="0"/>
              <a:t>Debounce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BAB9714-9883-C94F-BD7F-2E829F3C9508}"/>
              </a:ext>
            </a:extLst>
          </p:cNvPr>
          <p:cNvSpPr/>
          <p:nvPr/>
        </p:nvSpPr>
        <p:spPr>
          <a:xfrm>
            <a:off x="7514756" y="2355255"/>
            <a:ext cx="1717995" cy="4606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Pb_debounce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A06A2A3-71B0-524B-AD46-444D2EFA5011}"/>
              </a:ext>
            </a:extLst>
          </p:cNvPr>
          <p:cNvSpPr/>
          <p:nvPr/>
        </p:nvSpPr>
        <p:spPr>
          <a:xfrm>
            <a:off x="5208211" y="1344403"/>
            <a:ext cx="2085338" cy="4606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check_pushbutton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()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914A553-3D32-5E41-A353-AC28798AE0F0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6221235" y="901354"/>
            <a:ext cx="29645" cy="4430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15C010B-E4F0-B846-BB34-147C7A9AC654}"/>
              </a:ext>
            </a:extLst>
          </p:cNvPr>
          <p:cNvCxnSpPr>
            <a:cxnSpLocks/>
            <a:stCxn id="27" idx="3"/>
            <a:endCxn id="66" idx="1"/>
          </p:cNvCxnSpPr>
          <p:nvPr/>
        </p:nvCxnSpPr>
        <p:spPr>
          <a:xfrm flipV="1">
            <a:off x="6749227" y="2585594"/>
            <a:ext cx="765529" cy="15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Diamond 81">
            <a:extLst>
              <a:ext uri="{FF2B5EF4-FFF2-40B4-BE49-F238E27FC236}">
                <a16:creationId xmlns:a16="http://schemas.microsoft.com/office/drawing/2014/main" id="{1E295BF1-60C0-BD4C-994A-CB2828EECFDF}"/>
              </a:ext>
            </a:extLst>
          </p:cNvPr>
          <p:cNvSpPr/>
          <p:nvPr/>
        </p:nvSpPr>
        <p:spPr>
          <a:xfrm>
            <a:off x="7880267" y="3141858"/>
            <a:ext cx="986972" cy="957942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1D80E96-0AAC-D244-9394-9E78E1465FFD}"/>
              </a:ext>
            </a:extLst>
          </p:cNvPr>
          <p:cNvSpPr txBox="1"/>
          <p:nvPr/>
        </p:nvSpPr>
        <p:spPr>
          <a:xfrm>
            <a:off x="7588306" y="4041026"/>
            <a:ext cx="2047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Pushbutton is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Still pressed PB_PIN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9AA60E7-B03C-6348-ACDE-32E160FA2AF6}"/>
              </a:ext>
            </a:extLst>
          </p:cNvPr>
          <p:cNvCxnSpPr>
            <a:cxnSpLocks/>
            <a:stCxn id="82" idx="3"/>
            <a:endCxn id="39" idx="1"/>
          </p:cNvCxnSpPr>
          <p:nvPr/>
        </p:nvCxnSpPr>
        <p:spPr>
          <a:xfrm>
            <a:off x="8867239" y="3620829"/>
            <a:ext cx="388059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B612271-FDD5-D549-AA93-E8BCC83F0838}"/>
              </a:ext>
            </a:extLst>
          </p:cNvPr>
          <p:cNvCxnSpPr>
            <a:cxnSpLocks/>
            <a:stCxn id="66" idx="2"/>
            <a:endCxn id="82" idx="0"/>
          </p:cNvCxnSpPr>
          <p:nvPr/>
        </p:nvCxnSpPr>
        <p:spPr>
          <a:xfrm flipH="1">
            <a:off x="8373753" y="2815932"/>
            <a:ext cx="1" cy="3259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F1532716-9750-6C45-B48E-538B0CD91114}"/>
              </a:ext>
            </a:extLst>
          </p:cNvPr>
          <p:cNvCxnSpPr>
            <a:cxnSpLocks/>
            <a:stCxn id="82" idx="1"/>
            <a:endCxn id="21" idx="3"/>
          </p:cNvCxnSpPr>
          <p:nvPr/>
        </p:nvCxnSpPr>
        <p:spPr>
          <a:xfrm rot="10800000" flipV="1">
            <a:off x="7034765" y="3620829"/>
            <a:ext cx="845502" cy="1020384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3C430100-955A-7D4A-804A-CF6F676762B3}"/>
              </a:ext>
            </a:extLst>
          </p:cNvPr>
          <p:cNvSpPr/>
          <p:nvPr/>
        </p:nvSpPr>
        <p:spPr>
          <a:xfrm>
            <a:off x="7301031" y="4438725"/>
            <a:ext cx="338049" cy="334175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6D7BE28-C21A-7D44-9B71-256EEB276F99}"/>
              </a:ext>
            </a:extLst>
          </p:cNvPr>
          <p:cNvSpPr/>
          <p:nvPr/>
        </p:nvSpPr>
        <p:spPr>
          <a:xfrm>
            <a:off x="8282244" y="6156707"/>
            <a:ext cx="1558048" cy="4606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run_stepper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</a:t>
            </a: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FBEED473-9E8A-8249-A8BB-42FD8F510CAA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9840292" y="5696032"/>
            <a:ext cx="515290" cy="691014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8D3FAC11-9785-AA41-8746-BD033A3EE600}"/>
              </a:ext>
            </a:extLst>
          </p:cNvPr>
          <p:cNvCxnSpPr>
            <a:cxnSpLocks/>
            <a:stCxn id="25" idx="3"/>
            <a:endCxn id="38" idx="1"/>
          </p:cNvCxnSpPr>
          <p:nvPr/>
        </p:nvCxnSpPr>
        <p:spPr>
          <a:xfrm>
            <a:off x="6749227" y="5696029"/>
            <a:ext cx="1533017" cy="691017"/>
          </a:xfrm>
          <a:prstGeom prst="bentConnector3">
            <a:avLst>
              <a:gd name="adj1" fmla="val 6640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8829811A-F20E-014B-84F0-1ECFB7A77E82}"/>
              </a:ext>
            </a:extLst>
          </p:cNvPr>
          <p:cNvSpPr/>
          <p:nvPr/>
        </p:nvSpPr>
        <p:spPr>
          <a:xfrm>
            <a:off x="10186557" y="5514098"/>
            <a:ext cx="338049" cy="334175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8893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AD96E998-72E1-914B-83B8-605E4992CE1F}"/>
              </a:ext>
            </a:extLst>
          </p:cNvPr>
          <p:cNvSpPr/>
          <p:nvPr/>
        </p:nvSpPr>
        <p:spPr>
          <a:xfrm>
            <a:off x="619163" y="1785150"/>
            <a:ext cx="1653196" cy="510750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Begin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0BCB5E-E37E-E749-BE1F-E4AA95EB0BE7}"/>
              </a:ext>
            </a:extLst>
          </p:cNvPr>
          <p:cNvSpPr/>
          <p:nvPr/>
        </p:nvSpPr>
        <p:spPr>
          <a:xfrm>
            <a:off x="666737" y="3891857"/>
            <a:ext cx="1558048" cy="46067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Setup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F8205212-F8F3-1F45-89F7-AB2F217CCA0D}"/>
              </a:ext>
            </a:extLst>
          </p:cNvPr>
          <p:cNvSpPr/>
          <p:nvPr/>
        </p:nvSpPr>
        <p:spPr>
          <a:xfrm>
            <a:off x="5542131" y="278490"/>
            <a:ext cx="1427220" cy="640941"/>
          </a:xfrm>
          <a:prstGeom prst="hexagon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Loop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D96135-E1DD-7A4B-B612-5DC30C6CAA0F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>
            <a:off x="1445761" y="2295900"/>
            <a:ext cx="0" cy="5676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8C7ED42-3E77-304B-8DC1-2DE2CAC146F5}"/>
              </a:ext>
            </a:extLst>
          </p:cNvPr>
          <p:cNvSpPr/>
          <p:nvPr/>
        </p:nvSpPr>
        <p:spPr>
          <a:xfrm>
            <a:off x="666737" y="2863540"/>
            <a:ext cx="1558048" cy="46067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Pin Definitions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8C3201-CEA8-8E4D-8A7E-DDC46D113C67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>
            <a:off x="1445761" y="3324217"/>
            <a:ext cx="0" cy="5676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643F59F-2FA4-3041-93AF-D4AAA97835F3}"/>
              </a:ext>
            </a:extLst>
          </p:cNvPr>
          <p:cNvSpPr/>
          <p:nvPr/>
        </p:nvSpPr>
        <p:spPr>
          <a:xfrm>
            <a:off x="8373753" y="5496520"/>
            <a:ext cx="1558048" cy="46067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blink_led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11B56B-5F8D-7044-8A78-1D37998E84BC}"/>
              </a:ext>
            </a:extLst>
          </p:cNvPr>
          <p:cNvCxnSpPr>
            <a:cxnSpLocks/>
            <a:stCxn id="73" idx="2"/>
            <a:endCxn id="27" idx="0"/>
          </p:cNvCxnSpPr>
          <p:nvPr/>
        </p:nvCxnSpPr>
        <p:spPr>
          <a:xfrm flipH="1">
            <a:off x="6255741" y="1834681"/>
            <a:ext cx="1" cy="2734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A16D21FD-148B-274A-8601-2D2EF23F14A5}"/>
              </a:ext>
            </a:extLst>
          </p:cNvPr>
          <p:cNvCxnSpPr>
            <a:cxnSpLocks/>
            <a:stCxn id="12" idx="3"/>
            <a:endCxn id="7" idx="0"/>
          </p:cNvCxnSpPr>
          <p:nvPr/>
        </p:nvCxnSpPr>
        <p:spPr>
          <a:xfrm flipH="1" flipV="1">
            <a:off x="6969351" y="598961"/>
            <a:ext cx="2962450" cy="5127898"/>
          </a:xfrm>
          <a:prstGeom prst="bentConnector3">
            <a:avLst>
              <a:gd name="adj1" fmla="val -46034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D07D972-A787-BD45-9F49-F3B465659C99}"/>
              </a:ext>
            </a:extLst>
          </p:cNvPr>
          <p:cNvSpPr/>
          <p:nvPr/>
        </p:nvSpPr>
        <p:spPr>
          <a:xfrm>
            <a:off x="5476717" y="4410874"/>
            <a:ext cx="1558048" cy="46067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Blink_timer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</a:t>
            </a:r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E9B3C44C-7769-974E-9AAA-5B21893F337D}"/>
              </a:ext>
            </a:extLst>
          </p:cNvPr>
          <p:cNvSpPr/>
          <p:nvPr/>
        </p:nvSpPr>
        <p:spPr>
          <a:xfrm>
            <a:off x="5762255" y="5217058"/>
            <a:ext cx="986972" cy="957942"/>
          </a:xfrm>
          <a:prstGeom prst="diamond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56064F-36C5-FA44-9444-657FEF8B2605}"/>
              </a:ext>
            </a:extLst>
          </p:cNvPr>
          <p:cNvSpPr txBox="1"/>
          <p:nvPr/>
        </p:nvSpPr>
        <p:spPr>
          <a:xfrm>
            <a:off x="4845453" y="6175000"/>
            <a:ext cx="2780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Elapsed Time &gt; Switch Time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&amp;&amp;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pbLatch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== true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DD611497-DC32-FE46-9FC0-6DE4C99A39DF}"/>
              </a:ext>
            </a:extLst>
          </p:cNvPr>
          <p:cNvCxnSpPr>
            <a:cxnSpLocks/>
            <a:stCxn id="25" idx="1"/>
            <a:endCxn id="7" idx="3"/>
          </p:cNvCxnSpPr>
          <p:nvPr/>
        </p:nvCxnSpPr>
        <p:spPr>
          <a:xfrm rot="10800000">
            <a:off x="5542131" y="598961"/>
            <a:ext cx="220124" cy="5097068"/>
          </a:xfrm>
          <a:prstGeom prst="bentConnector3">
            <a:avLst>
              <a:gd name="adj1" fmla="val 77786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AB6809C-6D98-424F-B4DB-4B89F5262132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>
            <a:off x="6255741" y="4871551"/>
            <a:ext cx="0" cy="3455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6E0F51D-87CF-5B4F-8F96-D7486D2F13D4}"/>
              </a:ext>
            </a:extLst>
          </p:cNvPr>
          <p:cNvCxnSpPr>
            <a:cxnSpLocks/>
            <a:stCxn id="25" idx="3"/>
            <a:endCxn id="12" idx="1"/>
          </p:cNvCxnSpPr>
          <p:nvPr/>
        </p:nvCxnSpPr>
        <p:spPr>
          <a:xfrm>
            <a:off x="6749227" y="5696029"/>
            <a:ext cx="1624526" cy="308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B3B31D3-C747-B742-8AE2-16FCEA1E4CBF}"/>
              </a:ext>
            </a:extLst>
          </p:cNvPr>
          <p:cNvSpPr txBox="1"/>
          <p:nvPr/>
        </p:nvSpPr>
        <p:spPr>
          <a:xfrm>
            <a:off x="6752178" y="531185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BA3EDA-E7FD-B24A-BDFA-26559643AF00}"/>
              </a:ext>
            </a:extLst>
          </p:cNvPr>
          <p:cNvSpPr txBox="1"/>
          <p:nvPr/>
        </p:nvSpPr>
        <p:spPr>
          <a:xfrm>
            <a:off x="5406558" y="528102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093DB8DC-55B1-5440-9C96-527A8668F6B9}"/>
              </a:ext>
            </a:extLst>
          </p:cNvPr>
          <p:cNvSpPr/>
          <p:nvPr/>
        </p:nvSpPr>
        <p:spPr>
          <a:xfrm>
            <a:off x="5762255" y="2108165"/>
            <a:ext cx="986972" cy="957942"/>
          </a:xfrm>
          <a:prstGeom prst="diamond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5DD06941-73A1-854C-AC6A-00D27C8B7CAB}"/>
              </a:ext>
            </a:extLst>
          </p:cNvPr>
          <p:cNvCxnSpPr>
            <a:cxnSpLocks/>
            <a:stCxn id="27" idx="1"/>
            <a:endCxn id="21" idx="1"/>
          </p:cNvCxnSpPr>
          <p:nvPr/>
        </p:nvCxnSpPr>
        <p:spPr>
          <a:xfrm rot="10800000" flipV="1">
            <a:off x="5476717" y="2587135"/>
            <a:ext cx="285538" cy="2054077"/>
          </a:xfrm>
          <a:prstGeom prst="bentConnector3">
            <a:avLst>
              <a:gd name="adj1" fmla="val 18005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A6DE59B7-BAB6-004E-8F4F-BF99867D3DC3}"/>
              </a:ext>
            </a:extLst>
          </p:cNvPr>
          <p:cNvCxnSpPr>
            <a:cxnSpLocks/>
            <a:stCxn id="39" idx="2"/>
            <a:endCxn id="21" idx="3"/>
          </p:cNvCxnSpPr>
          <p:nvPr/>
        </p:nvCxnSpPr>
        <p:spPr>
          <a:xfrm rot="5400000">
            <a:off x="8139522" y="2746412"/>
            <a:ext cx="790045" cy="2999557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B197D31-D22A-6248-97DA-52A8CBA062FD}"/>
              </a:ext>
            </a:extLst>
          </p:cNvPr>
          <p:cNvSpPr txBox="1"/>
          <p:nvPr/>
        </p:nvSpPr>
        <p:spPr>
          <a:xfrm>
            <a:off x="6725982" y="221626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13219D-EC56-0A47-8375-6C961B7E3DFF}"/>
              </a:ext>
            </a:extLst>
          </p:cNvPr>
          <p:cNvSpPr txBox="1"/>
          <p:nvPr/>
        </p:nvSpPr>
        <p:spPr>
          <a:xfrm>
            <a:off x="5380362" y="218543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A2C4307-7AE1-4143-9E99-57D896FEEF55}"/>
              </a:ext>
            </a:extLst>
          </p:cNvPr>
          <p:cNvSpPr/>
          <p:nvPr/>
        </p:nvSpPr>
        <p:spPr>
          <a:xfrm>
            <a:off x="9255298" y="3390491"/>
            <a:ext cx="1558048" cy="46067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pbLatch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true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B76D388-17A6-554D-8B8E-B4FBF3A27371}"/>
              </a:ext>
            </a:extLst>
          </p:cNvPr>
          <p:cNvSpPr txBox="1"/>
          <p:nvPr/>
        </p:nvSpPr>
        <p:spPr>
          <a:xfrm>
            <a:off x="5227515" y="3237318"/>
            <a:ext cx="2056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Pushbutton pressed</a:t>
            </a:r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88A14777-1704-B444-97A6-1E4C158CCEB8}"/>
              </a:ext>
            </a:extLst>
          </p:cNvPr>
          <p:cNvCxnSpPr>
            <a:cxnSpLocks/>
            <a:stCxn id="6" idx="3"/>
            <a:endCxn id="7" idx="4"/>
          </p:cNvCxnSpPr>
          <p:nvPr/>
        </p:nvCxnSpPr>
        <p:spPr>
          <a:xfrm flipV="1">
            <a:off x="2224785" y="278490"/>
            <a:ext cx="3477581" cy="3843706"/>
          </a:xfrm>
          <a:prstGeom prst="bentConnector4">
            <a:avLst>
              <a:gd name="adj1" fmla="val 25705"/>
              <a:gd name="adj2" fmla="val 10594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itle 61">
            <a:extLst>
              <a:ext uri="{FF2B5EF4-FFF2-40B4-BE49-F238E27FC236}">
                <a16:creationId xmlns:a16="http://schemas.microsoft.com/office/drawing/2014/main" id="{320788B9-091C-A44C-B2D9-290F2480D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52" y="5525687"/>
            <a:ext cx="4758283" cy="1488994"/>
          </a:xfrm>
        </p:spPr>
        <p:txBody>
          <a:bodyPr/>
          <a:lstStyle/>
          <a:p>
            <a:r>
              <a:rPr lang="en-US" dirty="0"/>
              <a:t>Program Flowchart</a:t>
            </a:r>
            <a:br>
              <a:rPr lang="en-US" dirty="0"/>
            </a:br>
            <a:r>
              <a:rPr lang="en-US" dirty="0"/>
              <a:t>Run Stepper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BAB9714-9883-C94F-BD7F-2E829F3C9508}"/>
              </a:ext>
            </a:extLst>
          </p:cNvPr>
          <p:cNvSpPr/>
          <p:nvPr/>
        </p:nvSpPr>
        <p:spPr>
          <a:xfrm>
            <a:off x="7514756" y="2355255"/>
            <a:ext cx="1717995" cy="46067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Pb_debounce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A06A2A3-71B0-524B-AD46-444D2EFA5011}"/>
              </a:ext>
            </a:extLst>
          </p:cNvPr>
          <p:cNvSpPr/>
          <p:nvPr/>
        </p:nvSpPr>
        <p:spPr>
          <a:xfrm>
            <a:off x="5395719" y="1374004"/>
            <a:ext cx="1720045" cy="46067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pbLatch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false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914A553-3D32-5E41-A353-AC28798AE0F0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6235673" y="930955"/>
            <a:ext cx="20069" cy="4430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15C010B-E4F0-B846-BB34-147C7A9AC654}"/>
              </a:ext>
            </a:extLst>
          </p:cNvPr>
          <p:cNvCxnSpPr>
            <a:cxnSpLocks/>
            <a:stCxn id="27" idx="3"/>
            <a:endCxn id="66" idx="1"/>
          </p:cNvCxnSpPr>
          <p:nvPr/>
        </p:nvCxnSpPr>
        <p:spPr>
          <a:xfrm flipV="1">
            <a:off x="6749227" y="2585594"/>
            <a:ext cx="765529" cy="15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Diamond 81">
            <a:extLst>
              <a:ext uri="{FF2B5EF4-FFF2-40B4-BE49-F238E27FC236}">
                <a16:creationId xmlns:a16="http://schemas.microsoft.com/office/drawing/2014/main" id="{1E295BF1-60C0-BD4C-994A-CB2828EECFDF}"/>
              </a:ext>
            </a:extLst>
          </p:cNvPr>
          <p:cNvSpPr/>
          <p:nvPr/>
        </p:nvSpPr>
        <p:spPr>
          <a:xfrm>
            <a:off x="7880267" y="3141858"/>
            <a:ext cx="986972" cy="957942"/>
          </a:xfrm>
          <a:prstGeom prst="diamond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1D80E96-0AAC-D244-9394-9E78E1465FFD}"/>
              </a:ext>
            </a:extLst>
          </p:cNvPr>
          <p:cNvSpPr txBox="1"/>
          <p:nvPr/>
        </p:nvSpPr>
        <p:spPr>
          <a:xfrm>
            <a:off x="7784920" y="4076669"/>
            <a:ext cx="1467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Pushbutton is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Still pressed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9AA60E7-B03C-6348-ACDE-32E160FA2AF6}"/>
              </a:ext>
            </a:extLst>
          </p:cNvPr>
          <p:cNvCxnSpPr>
            <a:cxnSpLocks/>
            <a:stCxn id="82" idx="3"/>
            <a:endCxn id="39" idx="1"/>
          </p:cNvCxnSpPr>
          <p:nvPr/>
        </p:nvCxnSpPr>
        <p:spPr>
          <a:xfrm>
            <a:off x="8867239" y="3620829"/>
            <a:ext cx="388059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B612271-FDD5-D549-AA93-E8BCC83F0838}"/>
              </a:ext>
            </a:extLst>
          </p:cNvPr>
          <p:cNvCxnSpPr>
            <a:cxnSpLocks/>
            <a:stCxn id="66" idx="2"/>
            <a:endCxn id="82" idx="0"/>
          </p:cNvCxnSpPr>
          <p:nvPr/>
        </p:nvCxnSpPr>
        <p:spPr>
          <a:xfrm flipH="1">
            <a:off x="8373753" y="2815932"/>
            <a:ext cx="1" cy="3259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00F54830-AB30-1E46-8454-29505D063CEC}"/>
              </a:ext>
            </a:extLst>
          </p:cNvPr>
          <p:cNvSpPr/>
          <p:nvPr/>
        </p:nvSpPr>
        <p:spPr>
          <a:xfrm>
            <a:off x="8373753" y="6187536"/>
            <a:ext cx="1558048" cy="4606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run_stepper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</a:t>
            </a: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8CBA4530-28A5-C341-8F81-EFC05614C71E}"/>
              </a:ext>
            </a:extLst>
          </p:cNvPr>
          <p:cNvCxnSpPr>
            <a:cxnSpLocks/>
            <a:stCxn id="25" idx="3"/>
            <a:endCxn id="43" idx="1"/>
          </p:cNvCxnSpPr>
          <p:nvPr/>
        </p:nvCxnSpPr>
        <p:spPr>
          <a:xfrm>
            <a:off x="6749227" y="5696029"/>
            <a:ext cx="1624526" cy="721846"/>
          </a:xfrm>
          <a:prstGeom prst="bentConnector3">
            <a:avLst>
              <a:gd name="adj1" fmla="val 6746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05F110C3-DA87-1648-ADB5-D5AF5AAEB1BF}"/>
              </a:ext>
            </a:extLst>
          </p:cNvPr>
          <p:cNvCxnSpPr>
            <a:cxnSpLocks/>
            <a:stCxn id="43" idx="3"/>
            <a:endCxn id="7" idx="0"/>
          </p:cNvCxnSpPr>
          <p:nvPr/>
        </p:nvCxnSpPr>
        <p:spPr>
          <a:xfrm flipH="1" flipV="1">
            <a:off x="6969351" y="598961"/>
            <a:ext cx="2962450" cy="5818914"/>
          </a:xfrm>
          <a:prstGeom prst="bentConnector3">
            <a:avLst>
              <a:gd name="adj1" fmla="val -46034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647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FB875-9CE5-474F-B674-18D47C2D1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Stepper Pins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3E9F2B-C370-3640-A6FC-BF6DF1BACF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981674" y="2476602"/>
            <a:ext cx="9672126" cy="1904795"/>
          </a:xfrm>
        </p:spPr>
      </p:pic>
    </p:spTree>
    <p:extLst>
      <p:ext uri="{BB962C8B-B14F-4D97-AF65-F5344CB8AC3E}">
        <p14:creationId xmlns:p14="http://schemas.microsoft.com/office/powerpoint/2010/main" val="1756460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8B383-7851-9344-8B19-47CE5A292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Main Loop</a:t>
            </a:r>
          </a:p>
        </p:txBody>
      </p:sp>
      <p:pic>
        <p:nvPicPr>
          <p:cNvPr id="5" name="Content Placeholder 4" descr="A picture containing knife&#10;&#10;Description automatically generated">
            <a:extLst>
              <a:ext uri="{FF2B5EF4-FFF2-40B4-BE49-F238E27FC236}">
                <a16:creationId xmlns:a16="http://schemas.microsoft.com/office/drawing/2014/main" id="{CEF14A33-BA29-E24D-9372-363DA626F1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9711" y="3190461"/>
            <a:ext cx="6490493" cy="1497806"/>
          </a:xfrm>
        </p:spPr>
      </p:pic>
    </p:spTree>
    <p:extLst>
      <p:ext uri="{BB962C8B-B14F-4D97-AF65-F5344CB8AC3E}">
        <p14:creationId xmlns:p14="http://schemas.microsoft.com/office/powerpoint/2010/main" val="3831628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004F905-9976-0040-B202-D9591DF7CF27}"/>
              </a:ext>
            </a:extLst>
          </p:cNvPr>
          <p:cNvSpPr/>
          <p:nvPr/>
        </p:nvSpPr>
        <p:spPr>
          <a:xfrm>
            <a:off x="377686" y="2275463"/>
            <a:ext cx="5208980" cy="20778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B8B383-7851-9344-8B19-47CE5A292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- Stepping</a:t>
            </a:r>
          </a:p>
        </p:txBody>
      </p:sp>
      <p:pic>
        <p:nvPicPr>
          <p:cNvPr id="5" name="Content Placeholder 4" descr="A picture containing knife, table&#10;&#10;Description automatically generated">
            <a:extLst>
              <a:ext uri="{FF2B5EF4-FFF2-40B4-BE49-F238E27FC236}">
                <a16:creationId xmlns:a16="http://schemas.microsoft.com/office/drawing/2014/main" id="{4150655F-9A3B-FB46-99D9-F47E08222B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1178"/>
          <a:stretch/>
        </p:blipFill>
        <p:spPr>
          <a:xfrm>
            <a:off x="610706" y="2594630"/>
            <a:ext cx="4543610" cy="1758709"/>
          </a:xfr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D82825-8F74-0949-956A-F03FC726E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530" y="667026"/>
            <a:ext cx="5072270" cy="59709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1CF020-3F69-CC4C-A463-373894701F99}"/>
              </a:ext>
            </a:extLst>
          </p:cNvPr>
          <p:cNvSpPr txBox="1"/>
          <p:nvPr/>
        </p:nvSpPr>
        <p:spPr>
          <a:xfrm>
            <a:off x="377686" y="1567577"/>
            <a:ext cx="18971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Setup</a:t>
            </a:r>
          </a:p>
        </p:txBody>
      </p:sp>
    </p:spTree>
    <p:extLst>
      <p:ext uri="{BB962C8B-B14F-4D97-AF65-F5344CB8AC3E}">
        <p14:creationId xmlns:p14="http://schemas.microsoft.com/office/powerpoint/2010/main" val="1390665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032D-E205-D64A-95E2-70762BA35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9 – Stepper Motor Programming</a:t>
            </a:r>
          </a:p>
        </p:txBody>
      </p:sp>
      <p:pic>
        <p:nvPicPr>
          <p:cNvPr id="10242" name="Picture 2" descr="Group activity">
            <a:extLst>
              <a:ext uri="{FF2B5EF4-FFF2-40B4-BE49-F238E27FC236}">
                <a16:creationId xmlns:a16="http://schemas.microsoft.com/office/drawing/2014/main" id="{942C79AB-2A60-3842-B4B1-B395F4330C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22"/>
          <a:stretch/>
        </p:blipFill>
        <p:spPr bwMode="auto">
          <a:xfrm>
            <a:off x="6096000" y="1615844"/>
            <a:ext cx="5933186" cy="362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E9A6EE-BB73-1A4D-A88B-9DD142B1D3E7}"/>
              </a:ext>
            </a:extLst>
          </p:cNvPr>
          <p:cNvSpPr txBox="1"/>
          <p:nvPr/>
        </p:nvSpPr>
        <p:spPr>
          <a:xfrm>
            <a:off x="838200" y="2060892"/>
            <a:ext cx="494637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Using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STEP_PIN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DIR_PIN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Stepper_forward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Stepper_backward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Run_stepper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CABF2D-0C60-B640-8221-9EBDC016A238}"/>
              </a:ext>
            </a:extLst>
          </p:cNvPr>
          <p:cNvSpPr txBox="1"/>
          <p:nvPr/>
        </p:nvSpPr>
        <p:spPr>
          <a:xfrm>
            <a:off x="6300659" y="5723434"/>
            <a:ext cx="40568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Motor Action!!!!</a:t>
            </a:r>
          </a:p>
        </p:txBody>
      </p:sp>
    </p:spTree>
    <p:extLst>
      <p:ext uri="{BB962C8B-B14F-4D97-AF65-F5344CB8AC3E}">
        <p14:creationId xmlns:p14="http://schemas.microsoft.com/office/powerpoint/2010/main" val="302741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032D-E205-D64A-95E2-70762BA35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7 – Blink_3090 – Debounce</a:t>
            </a:r>
          </a:p>
        </p:txBody>
      </p:sp>
      <p:pic>
        <p:nvPicPr>
          <p:cNvPr id="10242" name="Picture 2" descr="Group activity">
            <a:extLst>
              <a:ext uri="{FF2B5EF4-FFF2-40B4-BE49-F238E27FC236}">
                <a16:creationId xmlns:a16="http://schemas.microsoft.com/office/drawing/2014/main" id="{942C79AB-2A60-3842-B4B1-B395F4330C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22"/>
          <a:stretch/>
        </p:blipFill>
        <p:spPr bwMode="auto">
          <a:xfrm>
            <a:off x="6096000" y="1615844"/>
            <a:ext cx="5933186" cy="362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E9A6EE-BB73-1A4D-A88B-9DD142B1D3E7}"/>
              </a:ext>
            </a:extLst>
          </p:cNvPr>
          <p:cNvSpPr txBox="1"/>
          <p:nvPr/>
        </p:nvSpPr>
        <p:spPr>
          <a:xfrm>
            <a:off x="838200" y="1690688"/>
            <a:ext cx="5257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Using</a:t>
            </a:r>
            <a:r>
              <a:rPr lang="en-US" sz="2400" dirty="0"/>
              <a:t> </a:t>
            </a:r>
          </a:p>
          <a:p>
            <a:r>
              <a:rPr lang="en-US" sz="2400" dirty="0" err="1"/>
              <a:t>pbLastDebounceTime</a:t>
            </a:r>
            <a:endParaRPr lang="en-US" sz="2400" dirty="0"/>
          </a:p>
          <a:p>
            <a:r>
              <a:rPr lang="en-US" sz="2400" dirty="0" err="1"/>
              <a:t>pbDebounceDelay</a:t>
            </a:r>
            <a:endParaRPr lang="en-US" sz="2400" dirty="0"/>
          </a:p>
          <a:p>
            <a:r>
              <a:rPr lang="en-US" sz="2400" dirty="0" err="1"/>
              <a:t>digitalRead</a:t>
            </a:r>
            <a:r>
              <a:rPr lang="en-US" sz="2400" dirty="0"/>
              <a:t>()</a:t>
            </a:r>
          </a:p>
          <a:p>
            <a:r>
              <a:rPr lang="en-US" sz="2400" dirty="0"/>
              <a:t>Millis()</a:t>
            </a:r>
          </a:p>
          <a:p>
            <a:endParaRPr lang="en-US" sz="2400" dirty="0"/>
          </a:p>
          <a:p>
            <a:r>
              <a:rPr lang="en-US" sz="2400" b="1" dirty="0"/>
              <a:t>Create</a:t>
            </a:r>
          </a:p>
          <a:p>
            <a:r>
              <a:rPr lang="en-US" sz="2400" dirty="0" err="1"/>
              <a:t>pb_debounce</a:t>
            </a:r>
            <a:r>
              <a:rPr lang="en-US" sz="2400" dirty="0"/>
              <a:t> function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C4A532-77B3-0142-9281-8121564C6F92}"/>
              </a:ext>
            </a:extLst>
          </p:cNvPr>
          <p:cNvSpPr txBox="1"/>
          <p:nvPr/>
        </p:nvSpPr>
        <p:spPr>
          <a:xfrm rot="19800000">
            <a:off x="4911133" y="4187095"/>
            <a:ext cx="76275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Now with </a:t>
            </a:r>
            <a:r>
              <a:rPr lang="en-US" sz="4400" b="1" u="sng" dirty="0"/>
              <a:t>Pushbutton Action!!!!</a:t>
            </a:r>
          </a:p>
        </p:txBody>
      </p:sp>
    </p:spTree>
    <p:extLst>
      <p:ext uri="{BB962C8B-B14F-4D97-AF65-F5344CB8AC3E}">
        <p14:creationId xmlns:p14="http://schemas.microsoft.com/office/powerpoint/2010/main" val="2098016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DF9FC-40E4-6444-B3A4-F6DF216FC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ISR timer is a better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33CDA-7C48-804B-A67D-4CE6827C4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5400" dirty="0"/>
              <a:t>I</a:t>
            </a:r>
            <a:r>
              <a:rPr lang="en-US" sz="4000" dirty="0"/>
              <a:t>nterrupt</a:t>
            </a:r>
          </a:p>
          <a:p>
            <a:pPr marL="0" indent="0">
              <a:buNone/>
            </a:pPr>
            <a:r>
              <a:rPr lang="en-US" sz="5400" dirty="0"/>
              <a:t>S</a:t>
            </a:r>
            <a:r>
              <a:rPr lang="en-US" sz="4000" dirty="0"/>
              <a:t>ervice</a:t>
            </a:r>
          </a:p>
          <a:p>
            <a:pPr marL="0" indent="0">
              <a:buNone/>
            </a:pPr>
            <a:r>
              <a:rPr lang="en-US" sz="5400" dirty="0"/>
              <a:t>R</a:t>
            </a:r>
            <a:r>
              <a:rPr lang="en-US" sz="4000" dirty="0"/>
              <a:t>outine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Hijack Timer1 on Microcontroller </a:t>
            </a:r>
          </a:p>
          <a:p>
            <a:pPr marL="0" indent="0">
              <a:buNone/>
            </a:pPr>
            <a:r>
              <a:rPr lang="en-US" sz="4000" dirty="0"/>
              <a:t>We are not going to do this…</a:t>
            </a:r>
          </a:p>
        </p:txBody>
      </p:sp>
    </p:spTree>
    <p:extLst>
      <p:ext uri="{BB962C8B-B14F-4D97-AF65-F5344CB8AC3E}">
        <p14:creationId xmlns:p14="http://schemas.microsoft.com/office/powerpoint/2010/main" val="3027516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AD96E998-72E1-914B-83B8-605E4992CE1F}"/>
              </a:ext>
            </a:extLst>
          </p:cNvPr>
          <p:cNvSpPr/>
          <p:nvPr/>
        </p:nvSpPr>
        <p:spPr>
          <a:xfrm>
            <a:off x="619163" y="1785150"/>
            <a:ext cx="1653196" cy="510750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Begin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0BCB5E-E37E-E749-BE1F-E4AA95EB0BE7}"/>
              </a:ext>
            </a:extLst>
          </p:cNvPr>
          <p:cNvSpPr/>
          <p:nvPr/>
        </p:nvSpPr>
        <p:spPr>
          <a:xfrm>
            <a:off x="666737" y="3891857"/>
            <a:ext cx="1558048" cy="46067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Setup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F8205212-F8F3-1F45-89F7-AB2F217CCA0D}"/>
              </a:ext>
            </a:extLst>
          </p:cNvPr>
          <p:cNvSpPr/>
          <p:nvPr/>
        </p:nvSpPr>
        <p:spPr>
          <a:xfrm>
            <a:off x="5542131" y="278490"/>
            <a:ext cx="1427220" cy="640941"/>
          </a:xfrm>
          <a:prstGeom prst="hexagon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Loop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D96135-E1DD-7A4B-B612-5DC30C6CAA0F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>
            <a:off x="1445761" y="2295900"/>
            <a:ext cx="0" cy="5676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8C7ED42-3E77-304B-8DC1-2DE2CAC146F5}"/>
              </a:ext>
            </a:extLst>
          </p:cNvPr>
          <p:cNvSpPr/>
          <p:nvPr/>
        </p:nvSpPr>
        <p:spPr>
          <a:xfrm>
            <a:off x="666737" y="2863540"/>
            <a:ext cx="1558048" cy="46067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Pin Definitions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8C3201-CEA8-8E4D-8A7E-DDC46D113C67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>
            <a:off x="1445761" y="3324217"/>
            <a:ext cx="0" cy="5676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643F59F-2FA4-3041-93AF-D4AAA97835F3}"/>
              </a:ext>
            </a:extLst>
          </p:cNvPr>
          <p:cNvSpPr/>
          <p:nvPr/>
        </p:nvSpPr>
        <p:spPr>
          <a:xfrm>
            <a:off x="7269178" y="5465691"/>
            <a:ext cx="1558048" cy="46067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blink_led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11B56B-5F8D-7044-8A78-1D37998E84BC}"/>
              </a:ext>
            </a:extLst>
          </p:cNvPr>
          <p:cNvCxnSpPr>
            <a:cxnSpLocks/>
            <a:stCxn id="73" idx="2"/>
            <a:endCxn id="27" idx="0"/>
          </p:cNvCxnSpPr>
          <p:nvPr/>
        </p:nvCxnSpPr>
        <p:spPr>
          <a:xfrm>
            <a:off x="6250880" y="1805080"/>
            <a:ext cx="4861" cy="3030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A16D21FD-148B-274A-8601-2D2EF23F14A5}"/>
              </a:ext>
            </a:extLst>
          </p:cNvPr>
          <p:cNvCxnSpPr>
            <a:cxnSpLocks/>
            <a:stCxn id="12" idx="3"/>
            <a:endCxn id="7" idx="0"/>
          </p:cNvCxnSpPr>
          <p:nvPr/>
        </p:nvCxnSpPr>
        <p:spPr>
          <a:xfrm flipH="1" flipV="1">
            <a:off x="6969351" y="598961"/>
            <a:ext cx="1857875" cy="5097069"/>
          </a:xfrm>
          <a:prstGeom prst="bentConnector3">
            <a:avLst>
              <a:gd name="adj1" fmla="val -1349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D07D972-A787-BD45-9F49-F3B465659C99}"/>
              </a:ext>
            </a:extLst>
          </p:cNvPr>
          <p:cNvSpPr/>
          <p:nvPr/>
        </p:nvSpPr>
        <p:spPr>
          <a:xfrm>
            <a:off x="5476717" y="4410874"/>
            <a:ext cx="1558048" cy="46067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Blink_timer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</a:t>
            </a:r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E9B3C44C-7769-974E-9AAA-5B21893F337D}"/>
              </a:ext>
            </a:extLst>
          </p:cNvPr>
          <p:cNvSpPr/>
          <p:nvPr/>
        </p:nvSpPr>
        <p:spPr>
          <a:xfrm>
            <a:off x="5762255" y="5217058"/>
            <a:ext cx="986972" cy="957942"/>
          </a:xfrm>
          <a:prstGeom prst="diamond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56064F-36C5-FA44-9444-657FEF8B2605}"/>
              </a:ext>
            </a:extLst>
          </p:cNvPr>
          <p:cNvSpPr txBox="1"/>
          <p:nvPr/>
        </p:nvSpPr>
        <p:spPr>
          <a:xfrm>
            <a:off x="4845453" y="6175000"/>
            <a:ext cx="2780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Elapsed Time &gt; Switch Time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&amp;&amp;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pbLatch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== true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DD611497-DC32-FE46-9FC0-6DE4C99A39DF}"/>
              </a:ext>
            </a:extLst>
          </p:cNvPr>
          <p:cNvCxnSpPr>
            <a:cxnSpLocks/>
            <a:stCxn id="25" idx="1"/>
            <a:endCxn id="7" idx="3"/>
          </p:cNvCxnSpPr>
          <p:nvPr/>
        </p:nvCxnSpPr>
        <p:spPr>
          <a:xfrm rot="10800000">
            <a:off x="5542131" y="598961"/>
            <a:ext cx="220124" cy="5097068"/>
          </a:xfrm>
          <a:prstGeom prst="bentConnector3">
            <a:avLst>
              <a:gd name="adj1" fmla="val 77786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AB6809C-6D98-424F-B4DB-4B89F5262132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>
            <a:off x="6255741" y="4871551"/>
            <a:ext cx="0" cy="3455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6E0F51D-87CF-5B4F-8F96-D7486D2F13D4}"/>
              </a:ext>
            </a:extLst>
          </p:cNvPr>
          <p:cNvCxnSpPr>
            <a:cxnSpLocks/>
            <a:stCxn id="25" idx="3"/>
            <a:endCxn id="12" idx="1"/>
          </p:cNvCxnSpPr>
          <p:nvPr/>
        </p:nvCxnSpPr>
        <p:spPr>
          <a:xfrm>
            <a:off x="6749227" y="5696029"/>
            <a:ext cx="519951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B3B31D3-C747-B742-8AE2-16FCEA1E4CBF}"/>
              </a:ext>
            </a:extLst>
          </p:cNvPr>
          <p:cNvSpPr txBox="1"/>
          <p:nvPr/>
        </p:nvSpPr>
        <p:spPr>
          <a:xfrm>
            <a:off x="6752178" y="531185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BA3EDA-E7FD-B24A-BDFA-26559643AF00}"/>
              </a:ext>
            </a:extLst>
          </p:cNvPr>
          <p:cNvSpPr txBox="1"/>
          <p:nvPr/>
        </p:nvSpPr>
        <p:spPr>
          <a:xfrm>
            <a:off x="5406558" y="528102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093DB8DC-55B1-5440-9C96-527A8668F6B9}"/>
              </a:ext>
            </a:extLst>
          </p:cNvPr>
          <p:cNvSpPr/>
          <p:nvPr/>
        </p:nvSpPr>
        <p:spPr>
          <a:xfrm>
            <a:off x="5762255" y="2108165"/>
            <a:ext cx="986972" cy="957942"/>
          </a:xfrm>
          <a:prstGeom prst="diamond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5DD06941-73A1-854C-AC6A-00D27C8B7CAB}"/>
              </a:ext>
            </a:extLst>
          </p:cNvPr>
          <p:cNvCxnSpPr>
            <a:cxnSpLocks/>
            <a:stCxn id="27" idx="1"/>
            <a:endCxn id="21" idx="1"/>
          </p:cNvCxnSpPr>
          <p:nvPr/>
        </p:nvCxnSpPr>
        <p:spPr>
          <a:xfrm rot="10800000" flipV="1">
            <a:off x="5476717" y="2587135"/>
            <a:ext cx="285538" cy="2054077"/>
          </a:xfrm>
          <a:prstGeom prst="bentConnector3">
            <a:avLst>
              <a:gd name="adj1" fmla="val 18005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A6DE59B7-BAB6-004E-8F4F-BF99867D3DC3}"/>
              </a:ext>
            </a:extLst>
          </p:cNvPr>
          <p:cNvCxnSpPr>
            <a:cxnSpLocks/>
            <a:stCxn id="39" idx="2"/>
            <a:endCxn id="21" idx="3"/>
          </p:cNvCxnSpPr>
          <p:nvPr/>
        </p:nvCxnSpPr>
        <p:spPr>
          <a:xfrm rot="5400000">
            <a:off x="8139522" y="2746412"/>
            <a:ext cx="790045" cy="2999557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B197D31-D22A-6248-97DA-52A8CBA062FD}"/>
              </a:ext>
            </a:extLst>
          </p:cNvPr>
          <p:cNvSpPr txBox="1"/>
          <p:nvPr/>
        </p:nvSpPr>
        <p:spPr>
          <a:xfrm>
            <a:off x="6725982" y="221626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13219D-EC56-0A47-8375-6C961B7E3DFF}"/>
              </a:ext>
            </a:extLst>
          </p:cNvPr>
          <p:cNvSpPr txBox="1"/>
          <p:nvPr/>
        </p:nvSpPr>
        <p:spPr>
          <a:xfrm>
            <a:off x="5380362" y="218543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A2C4307-7AE1-4143-9E99-57D896FEEF55}"/>
              </a:ext>
            </a:extLst>
          </p:cNvPr>
          <p:cNvSpPr/>
          <p:nvPr/>
        </p:nvSpPr>
        <p:spPr>
          <a:xfrm>
            <a:off x="9255298" y="3390491"/>
            <a:ext cx="1558048" cy="4606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pbLatch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true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B76D388-17A6-554D-8B8E-B4FBF3A27371}"/>
              </a:ext>
            </a:extLst>
          </p:cNvPr>
          <p:cNvSpPr txBox="1"/>
          <p:nvPr/>
        </p:nvSpPr>
        <p:spPr>
          <a:xfrm>
            <a:off x="5237089" y="3077019"/>
            <a:ext cx="2056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Pushbutton pressed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PB_PIN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88A14777-1704-B444-97A6-1E4C158CCEB8}"/>
              </a:ext>
            </a:extLst>
          </p:cNvPr>
          <p:cNvCxnSpPr>
            <a:cxnSpLocks/>
            <a:stCxn id="6" idx="3"/>
            <a:endCxn id="7" idx="4"/>
          </p:cNvCxnSpPr>
          <p:nvPr/>
        </p:nvCxnSpPr>
        <p:spPr>
          <a:xfrm flipV="1">
            <a:off x="2224785" y="278490"/>
            <a:ext cx="3477581" cy="3843706"/>
          </a:xfrm>
          <a:prstGeom prst="bentConnector4">
            <a:avLst>
              <a:gd name="adj1" fmla="val 25705"/>
              <a:gd name="adj2" fmla="val 10594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itle 61">
            <a:extLst>
              <a:ext uri="{FF2B5EF4-FFF2-40B4-BE49-F238E27FC236}">
                <a16:creationId xmlns:a16="http://schemas.microsoft.com/office/drawing/2014/main" id="{320788B9-091C-A44C-B2D9-290F2480D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52" y="5525687"/>
            <a:ext cx="4758283" cy="1488994"/>
          </a:xfrm>
        </p:spPr>
        <p:txBody>
          <a:bodyPr/>
          <a:lstStyle/>
          <a:p>
            <a:r>
              <a:rPr lang="en-US" dirty="0"/>
              <a:t>Program Flowchart</a:t>
            </a:r>
            <a:br>
              <a:rPr lang="en-US" dirty="0"/>
            </a:br>
            <a:r>
              <a:rPr lang="en-US" dirty="0"/>
              <a:t>Debounce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BAB9714-9883-C94F-BD7F-2E829F3C9508}"/>
              </a:ext>
            </a:extLst>
          </p:cNvPr>
          <p:cNvSpPr/>
          <p:nvPr/>
        </p:nvSpPr>
        <p:spPr>
          <a:xfrm>
            <a:off x="7514756" y="2355255"/>
            <a:ext cx="1717995" cy="4606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Pb_debounce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A06A2A3-71B0-524B-AD46-444D2EFA5011}"/>
              </a:ext>
            </a:extLst>
          </p:cNvPr>
          <p:cNvSpPr/>
          <p:nvPr/>
        </p:nvSpPr>
        <p:spPr>
          <a:xfrm>
            <a:off x="5208211" y="1344403"/>
            <a:ext cx="2085338" cy="4606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check_pushbutton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()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914A553-3D32-5E41-A353-AC28798AE0F0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6221235" y="901354"/>
            <a:ext cx="29645" cy="4430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15C010B-E4F0-B846-BB34-147C7A9AC654}"/>
              </a:ext>
            </a:extLst>
          </p:cNvPr>
          <p:cNvCxnSpPr>
            <a:cxnSpLocks/>
            <a:stCxn id="27" idx="3"/>
            <a:endCxn id="66" idx="1"/>
          </p:cNvCxnSpPr>
          <p:nvPr/>
        </p:nvCxnSpPr>
        <p:spPr>
          <a:xfrm flipV="1">
            <a:off x="6749227" y="2585594"/>
            <a:ext cx="765529" cy="15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Diamond 81">
            <a:extLst>
              <a:ext uri="{FF2B5EF4-FFF2-40B4-BE49-F238E27FC236}">
                <a16:creationId xmlns:a16="http://schemas.microsoft.com/office/drawing/2014/main" id="{1E295BF1-60C0-BD4C-994A-CB2828EECFDF}"/>
              </a:ext>
            </a:extLst>
          </p:cNvPr>
          <p:cNvSpPr/>
          <p:nvPr/>
        </p:nvSpPr>
        <p:spPr>
          <a:xfrm>
            <a:off x="7880267" y="3141858"/>
            <a:ext cx="986972" cy="957942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1D80E96-0AAC-D244-9394-9E78E1465FFD}"/>
              </a:ext>
            </a:extLst>
          </p:cNvPr>
          <p:cNvSpPr txBox="1"/>
          <p:nvPr/>
        </p:nvSpPr>
        <p:spPr>
          <a:xfrm>
            <a:off x="7588306" y="4041026"/>
            <a:ext cx="2047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Pushbutton is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Still pressed PB_PIN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9AA60E7-B03C-6348-ACDE-32E160FA2AF6}"/>
              </a:ext>
            </a:extLst>
          </p:cNvPr>
          <p:cNvCxnSpPr>
            <a:cxnSpLocks/>
            <a:stCxn id="82" idx="3"/>
            <a:endCxn id="39" idx="1"/>
          </p:cNvCxnSpPr>
          <p:nvPr/>
        </p:nvCxnSpPr>
        <p:spPr>
          <a:xfrm>
            <a:off x="8867239" y="3620829"/>
            <a:ext cx="388059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B612271-FDD5-D549-AA93-E8BCC83F0838}"/>
              </a:ext>
            </a:extLst>
          </p:cNvPr>
          <p:cNvCxnSpPr>
            <a:cxnSpLocks/>
            <a:stCxn id="66" idx="2"/>
            <a:endCxn id="82" idx="0"/>
          </p:cNvCxnSpPr>
          <p:nvPr/>
        </p:nvCxnSpPr>
        <p:spPr>
          <a:xfrm flipH="1">
            <a:off x="8373753" y="2815932"/>
            <a:ext cx="1" cy="3259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F1532716-9750-6C45-B48E-538B0CD91114}"/>
              </a:ext>
            </a:extLst>
          </p:cNvPr>
          <p:cNvCxnSpPr>
            <a:cxnSpLocks/>
            <a:stCxn id="82" idx="1"/>
            <a:endCxn id="21" idx="3"/>
          </p:cNvCxnSpPr>
          <p:nvPr/>
        </p:nvCxnSpPr>
        <p:spPr>
          <a:xfrm rot="10800000" flipV="1">
            <a:off x="7034765" y="3620829"/>
            <a:ext cx="845502" cy="1020384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3C430100-955A-7D4A-804A-CF6F676762B3}"/>
              </a:ext>
            </a:extLst>
          </p:cNvPr>
          <p:cNvSpPr/>
          <p:nvPr/>
        </p:nvSpPr>
        <p:spPr>
          <a:xfrm>
            <a:off x="7301031" y="4438725"/>
            <a:ext cx="338049" cy="334175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013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042E2-1147-4C40-AAE7-90C359A9C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Polling with Debounce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A79BB5-2B28-A141-95C9-21467EDDC5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034668" y="2171678"/>
            <a:ext cx="7449257" cy="40734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A54936-E9A7-E740-BC97-4E2124A1D383}"/>
              </a:ext>
            </a:extLst>
          </p:cNvPr>
          <p:cNvSpPr txBox="1"/>
          <p:nvPr/>
        </p:nvSpPr>
        <p:spPr>
          <a:xfrm>
            <a:off x="189511" y="2834640"/>
            <a:ext cx="32235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Changed  Function Here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prstClr val="black"/>
                </a:solidFill>
                <a:latin typeface="Calibri" panose="020F0502020204030204"/>
              </a:rPr>
              <a:t>Passing </a:t>
            </a:r>
            <a:r>
              <a:rPr lang="en-US" sz="2400" b="1" dirty="0" err="1">
                <a:solidFill>
                  <a:prstClr val="black"/>
                </a:solidFill>
                <a:latin typeface="Calibri" panose="020F0502020204030204"/>
              </a:rPr>
              <a:t>pbLatch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6E9D31-69A5-5D41-ACEA-4A35A8FC7FA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413086" y="3250139"/>
            <a:ext cx="1031106" cy="710876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690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042E2-1147-4C40-AAE7-90C359A9C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Pushbutton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A79BB5-2B28-A141-95C9-21467EDDC5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385208" y="1690687"/>
            <a:ext cx="6435583" cy="4802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A54936-E9A7-E740-BC97-4E2124A1D383}"/>
              </a:ext>
            </a:extLst>
          </p:cNvPr>
          <p:cNvSpPr txBox="1"/>
          <p:nvPr/>
        </p:nvSpPr>
        <p:spPr>
          <a:xfrm>
            <a:off x="189511" y="2834640"/>
            <a:ext cx="3276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b_debounce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fcn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called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prstClr val="black"/>
                </a:solidFill>
                <a:latin typeface="Calibri" panose="020F0502020204030204"/>
              </a:rPr>
              <a:t>here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6E9D31-69A5-5D41-ACEA-4A35A8FC7FA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465729" y="3250139"/>
            <a:ext cx="1403451" cy="0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431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042E2-1147-4C40-AAE7-90C359A9C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Debounce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A79BB5-2B28-A141-95C9-21467EDDC5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075565" y="1868155"/>
            <a:ext cx="7367463" cy="46805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A54936-E9A7-E740-BC97-4E2124A1D383}"/>
              </a:ext>
            </a:extLst>
          </p:cNvPr>
          <p:cNvSpPr txBox="1"/>
          <p:nvPr/>
        </p:nvSpPr>
        <p:spPr>
          <a:xfrm>
            <a:off x="200941" y="3429000"/>
            <a:ext cx="2266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Very small delay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6E9D31-69A5-5D41-ACEA-4A35A8FC7FA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467139" y="3659833"/>
            <a:ext cx="1769581" cy="1078422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2712F5-B852-EB48-A16D-CEF5537A2066}"/>
              </a:ext>
            </a:extLst>
          </p:cNvPr>
          <p:cNvSpPr txBox="1"/>
          <p:nvPr/>
        </p:nvSpPr>
        <p:spPr>
          <a:xfrm>
            <a:off x="200941" y="4482014"/>
            <a:ext cx="32481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button still pressed after delay, latch PB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731BA6-655E-FB49-A0FD-3FD7695AFBA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449138" y="4897513"/>
            <a:ext cx="923357" cy="339505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91C4F91-23D0-B642-A741-DDC67C6CFFBB}"/>
              </a:ext>
            </a:extLst>
          </p:cNvPr>
          <p:cNvSpPr txBox="1"/>
          <p:nvPr/>
        </p:nvSpPr>
        <p:spPr>
          <a:xfrm>
            <a:off x="256319" y="2407668"/>
            <a:ext cx="2791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Return variable type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CD1F74-9519-6F4C-AA64-FBA772FCA8F6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047596" y="2638501"/>
            <a:ext cx="1189124" cy="1380113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3EA2100-1944-4747-97E2-916BD614142B}"/>
              </a:ext>
            </a:extLst>
          </p:cNvPr>
          <p:cNvSpPr txBox="1"/>
          <p:nvPr/>
        </p:nvSpPr>
        <p:spPr>
          <a:xfrm>
            <a:off x="256319" y="6026118"/>
            <a:ext cx="2791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Return variable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A21EB9D-76CA-994A-A9C1-B1FC77A0F906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047596" y="5973483"/>
            <a:ext cx="1324899" cy="283468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461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D6A4F-33D7-5E40-B085-23017E5F6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ARDUINO – Day4 – 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CE9732-B777-8B4A-93D1-885310A7D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BIOE 3090</a:t>
            </a:r>
          </a:p>
        </p:txBody>
      </p:sp>
      <p:sp>
        <p:nvSpPr>
          <p:cNvPr id="15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2" descr="Meet Gilbert300, the 3D Printed Arduino-Based Hexapod | 3DPrint.com | The Voice of 3D Printing ...">
            <a:extLst>
              <a:ext uri="{FF2B5EF4-FFF2-40B4-BE49-F238E27FC236}">
                <a16:creationId xmlns:a16="http://schemas.microsoft.com/office/drawing/2014/main" id="{74BD46B9-3ECE-5C4B-8829-E5A5A9955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382" y="822973"/>
            <a:ext cx="4047843" cy="384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016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405C79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F58A1E-C8ED-AB45-B51D-795F5638F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Stepper Motors</a:t>
            </a:r>
          </a:p>
        </p:txBody>
      </p:sp>
      <p:pic>
        <p:nvPicPr>
          <p:cNvPr id="1026" name="Picture 2" descr="High Torque Bipolar Stepper Motor 42 Stepper Motor 2-Phrase Universal DC Motor for 3D printer ...">
            <a:extLst>
              <a:ext uri="{FF2B5EF4-FFF2-40B4-BE49-F238E27FC236}">
                <a16:creationId xmlns:a16="http://schemas.microsoft.com/office/drawing/2014/main" id="{CC488612-52F6-424F-80B5-49D92C2FDC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326" r="1" b="6628"/>
          <a:stretch/>
        </p:blipFill>
        <p:spPr bwMode="auto">
          <a:xfrm>
            <a:off x="1028587" y="315503"/>
            <a:ext cx="4670885" cy="411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D6FBA2F6-BF93-4911-B0B6-0A21B2FF5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Brushless DC motor</a:t>
            </a:r>
          </a:p>
          <a:p>
            <a:r>
              <a:rPr lang="en-US" sz="2000" dirty="0">
                <a:solidFill>
                  <a:srgbClr val="FFFFFF"/>
                </a:solidFill>
              </a:rPr>
              <a:t>200 positions / rotation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1.8 degrees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High torque</a:t>
            </a:r>
          </a:p>
          <a:p>
            <a:r>
              <a:rPr lang="en-US" sz="2000" dirty="0">
                <a:solidFill>
                  <a:srgbClr val="FFFFFF"/>
                </a:solidFill>
              </a:rPr>
              <a:t>Low speed</a:t>
            </a:r>
          </a:p>
          <a:p>
            <a:r>
              <a:rPr lang="en-US" sz="2000" dirty="0">
                <a:solidFill>
                  <a:srgbClr val="FFFFFF"/>
                </a:solidFill>
              </a:rPr>
              <a:t>Accurate rotational positioning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Needs to be indexed </a:t>
            </a:r>
          </a:p>
        </p:txBody>
      </p:sp>
    </p:spTree>
    <p:extLst>
      <p:ext uri="{BB962C8B-B14F-4D97-AF65-F5344CB8AC3E}">
        <p14:creationId xmlns:p14="http://schemas.microsoft.com/office/powerpoint/2010/main" val="1340734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405C79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F58A1E-C8ED-AB45-B51D-795F5638F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Stepper Motors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D6FBA2F6-BF93-4911-B0B6-0A21B2FF5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4-Wire 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Basic Bi-polar stepper</a:t>
            </a:r>
          </a:p>
          <a:p>
            <a:r>
              <a:rPr lang="en-US" sz="2000" dirty="0">
                <a:solidFill>
                  <a:srgbClr val="FFFFFF"/>
                </a:solidFill>
              </a:rPr>
              <a:t>6-Wire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Unipolar Stepper 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High Torque 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Low Speeds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6F875CA-FC31-894D-9C47-46442CFC9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32" y="123612"/>
            <a:ext cx="5774268" cy="4417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993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BF84A702702F4EB4B48EE280548CFE" ma:contentTypeVersion="12" ma:contentTypeDescription="Create a new document." ma:contentTypeScope="" ma:versionID="18c51f140931980b554d7e0106658ae2">
  <xsd:schema xmlns:xsd="http://www.w3.org/2001/XMLSchema" xmlns:xs="http://www.w3.org/2001/XMLSchema" xmlns:p="http://schemas.microsoft.com/office/2006/metadata/properties" xmlns:ns2="01b0f637-917a-42ca-929f-3d4d619c5162" xmlns:ns3="411610a0-c011-41d1-8696-e839b63ee08a" targetNamespace="http://schemas.microsoft.com/office/2006/metadata/properties" ma:root="true" ma:fieldsID="ff1daea9ff383c72f8f93b354f8f168c" ns2:_="" ns3:_="">
    <xsd:import namespace="01b0f637-917a-42ca-929f-3d4d619c5162"/>
    <xsd:import namespace="411610a0-c011-41d1-8696-e839b63ee08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b0f637-917a-42ca-929f-3d4d619c51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1610a0-c011-41d1-8696-e839b63ee08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1EF87D-BE70-40E1-A36F-7F3B26A9F9D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4DD26CE-1D86-412F-8AB8-C04E65174F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4861F0-3E67-4F75-A268-91C714D0141C}"/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433</Words>
  <Application>Microsoft Macintosh PowerPoint</Application>
  <PresentationFormat>Widescreen</PresentationFormat>
  <Paragraphs>165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ARDUINO – Day4</vt:lpstr>
      <vt:lpstr>Activity 7 – Blink_3090 – Debounce</vt:lpstr>
      <vt:lpstr>Program Flowchart Debounce</vt:lpstr>
      <vt:lpstr>Polling with Debounce</vt:lpstr>
      <vt:lpstr>Check Pushbutton</vt:lpstr>
      <vt:lpstr>Debounce Code</vt:lpstr>
      <vt:lpstr>ARDUINO – Day4 – Part 2</vt:lpstr>
      <vt:lpstr>Stepper Motors</vt:lpstr>
      <vt:lpstr>Stepper Motors</vt:lpstr>
      <vt:lpstr>Stepper Motor Drivers</vt:lpstr>
      <vt:lpstr>Stepper Motor Driver Wiring</vt:lpstr>
      <vt:lpstr>5V Power Wiring</vt:lpstr>
      <vt:lpstr>Activity 8 – Stepper Motor - Wiring</vt:lpstr>
      <vt:lpstr>Program Flowchart Debounce</vt:lpstr>
      <vt:lpstr>Program Flowchart Run Stepper</vt:lpstr>
      <vt:lpstr>Stepper Pins</vt:lpstr>
      <vt:lpstr>In Main Loop</vt:lpstr>
      <vt:lpstr>Functions - Stepping</vt:lpstr>
      <vt:lpstr>Activity 9 – Stepper Motor Programming</vt:lpstr>
      <vt:lpstr>ISR timer is a better way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– Day4</dc:title>
  <dc:creator>Lammers, Steven</dc:creator>
  <cp:lastModifiedBy>Lammers, Steven</cp:lastModifiedBy>
  <cp:revision>5</cp:revision>
  <dcterms:created xsi:type="dcterms:W3CDTF">2020-03-18T17:50:57Z</dcterms:created>
  <dcterms:modified xsi:type="dcterms:W3CDTF">2021-03-16T13:36:47Z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0x010100E9BF84A702702F4EB4B48EE280548CFE</vt:lpwstr>
  </property>
</Properties>
</file>