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4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25.xml" ContentType="application/inkml+xml"/>
  <Override PartName="/ppt/ink/ink24.xml" ContentType="application/inkml+xml"/>
  <Override PartName="/ppt/ink/ink23.xml" ContentType="application/inkml+xml"/>
  <Override PartName="/ppt/ink/ink22.xml" ContentType="application/inkml+xml"/>
  <Override PartName="/ppt/ink/ink21.xml" ContentType="application/inkml+xml"/>
  <Override PartName="/ppt/ink/ink20.xml" ContentType="application/inkml+xml"/>
  <Override PartName="/ppt/ink/ink19.xml" ContentType="application/inkml+xml"/>
  <Override PartName="/ppt/ink/ink18.xml" ContentType="application/inkml+xml"/>
  <Override PartName="/ppt/ink/ink17.xml" ContentType="application/inkml+xml"/>
  <Override PartName="/ppt/ink/ink16.xml" ContentType="application/inkml+xml"/>
  <Override PartName="/ppt/ink/ink15.xml" ContentType="application/inkml+xml"/>
  <Override PartName="/ppt/theme/theme1.xml" ContentType="application/vnd.openxmlformats-officedocument.theme+xml"/>
  <Override PartName="/ppt/ink/ink14.xml" ContentType="application/inkml+xml"/>
  <Override PartName="/ppt/ink/ink13.xml" ContentType="application/inkml+xml"/>
  <Override PartName="/ppt/ink/ink12.xml" ContentType="application/inkml+xml"/>
  <Override PartName="/ppt/ink/ink71.xml" ContentType="application/inkml+xml"/>
  <Override PartName="/ppt/ink/ink11.xml" ContentType="application/inkml+xml"/>
  <Override PartName="/ppt/ink/ink10.xml" ContentType="application/inkml+xml"/>
  <Override PartName="/ppt/ink/ink9.xml" ContentType="application/inkml+xml"/>
  <Override PartName="/ppt/ink/ink8.xml" ContentType="application/inkml+xml"/>
  <Override PartName="/ppt/ink/ink7.xml" ContentType="application/inkml+xml"/>
  <Override PartName="/ppt/ink/ink6.xml" ContentType="application/inkml+xml"/>
  <Override PartName="/ppt/ink/ink1.xml" ContentType="application/inkml+xml"/>
  <Override PartName="/ppt/ink/ink5.xml" ContentType="application/inkml+xml"/>
  <Override PartName="/ppt/ink/ink2.xml" ContentType="application/inkml+xml"/>
  <Override PartName="/ppt/ink/ink3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3" r:id="rId2"/>
    <p:sldId id="308" r:id="rId3"/>
    <p:sldId id="319" r:id="rId4"/>
    <p:sldId id="325" r:id="rId5"/>
    <p:sldId id="327" r:id="rId6"/>
    <p:sldId id="318" r:id="rId7"/>
    <p:sldId id="328" r:id="rId8"/>
    <p:sldId id="306" r:id="rId9"/>
    <p:sldId id="311" r:id="rId10"/>
    <p:sldId id="307" r:id="rId11"/>
    <p:sldId id="312" r:id="rId12"/>
    <p:sldId id="321" r:id="rId13"/>
    <p:sldId id="313" r:id="rId14"/>
    <p:sldId id="329" r:id="rId15"/>
    <p:sldId id="309" r:id="rId16"/>
    <p:sldId id="314" r:id="rId17"/>
    <p:sldId id="315" r:id="rId18"/>
    <p:sldId id="316" r:id="rId19"/>
    <p:sldId id="322" r:id="rId20"/>
    <p:sldId id="310" r:id="rId21"/>
    <p:sldId id="324" r:id="rId22"/>
    <p:sldId id="257" r:id="rId23"/>
    <p:sldId id="25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76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8T23:40:45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0 188 24575,'10'-11'0,"-4"-2"0,3 11 0,-3-2 0,20-3 0,-5-1 0,14-6 0,0 0 0,2 7 0,10 0 0,0 0 0,11-3 0,3-7 0,26 7-1029,4 2 1029,-31 2 0,2 1 0,0-2 0,1 1 0,0-1 0,0 0 0,-1 1 0,-2 2-4,30 4 4,-14 7 0,-18-6 0,-11 6 0,-10-7 0,-9 0 1029,-11 0-1029,-7 0 4,0-4-4,0 3 0,0-4 0,0 5 0,0 0 0,0 0 0,0 0 0,1 0 0,-1 0 0,0 5 0,0-4 0,0 3 0,0-4 0,0 5 0,0-4 0,0 3 0,0-4 0,0 0 0,-4 5 0,-2-4 0,-4 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9T02:55:31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1390 24575,'0'-23'0,"0"0"0,4 3 0,-2-5 0,14 12 0,-7-12 0,10 4 0,0 0 0,-4-4 0,10 4 0,-4-6 0,5 0 0,1 1 0,0-1 0,-1 6 0,1-4 0,-8 11 0,0-11 0,-1 12 0,2-12 0,0 11 0,4-5 0,-10 2 0,11-4 0,-5-6 0,7 0 0,0 0 0,-1 1 0,-3-12 0,2 9 0,1-19 0,4 8 0,0 1 0,10-1 0,-15 2 0,11 5 0,-14 2 0,-1 5 0,4 12 0,-11-4 0,3 6 0,-7 2 0,-1 0 0,1 0 0,0 5 0,0-4 0,0 4 0,-1-5 0,1 4 0,-4-3 0,2 8 0,-7-7 0,8 7 0,-5-6 0,6 2 0,-1-4 0,2-8 0,-1 5 0,3-13 0,-1 6 0,0-1 0,0-4 0,6 10 0,-5-4 0,5 7 0,-9 1 0,1 5 0,-4-4 0,1 8 0,-3-4 0,0 2 0,2 2 0,-5-6 0,3 3 0,-4-4 0,4 4 0,0 0 0,5 1 0,-2 2 0,-3-6 0,4 6 0,-3-7 0,0 3 0,-4 1 0,-7 1 0,-2 7 0,-2 1 0,0 1 0,0 3 0,0-4 0,0 0 0,0 4 0,1-4 0,-9 1 0,6 3 0,-5-4 0,7 5 0,1-1 0,-1 0 0,5 0 0,-3 1 0,7-1 0,-8 1 0,8-2 0,-8-3 0,8 3 0,-8-7 0,8 8 0,-7-4 0,7 3 0,-7-3 0,3-2 0,0 1 0,-3-2 0,4 2 0,-5-1 0,1-2 0,0 3 0,3 0 0,-3-4 0,4 7 0,-5-3 0,5 4 0,-2-4 0,5 3 0,-3-3 0,4 4 0,0-1 0,4-3 0,1 0 0,3-4 0,2 0 0,-1 0 0,1 0 0,0 0 0,-1 0 0,1-5 0,0 0 0,1-13 0,0 6 0,0-5 0,0 0 0,-1 5 0,-3-6 0,2 8 0,-3 5 0,3-3 0,-1 7 0,1-3 0,-4 0 0,4 3 0,-4-4 0,5 1 0,0 3 0,-1-8 0,1 4 0,-1-5 0,1 5 0,-2-2 0,0 6 0,-4-5 0,-1 8 0,-3 7 0,-6 8 0,5 10 0,-11 0 0,10-1 0,-4 1 0,0 0 0,5-1 0,-10-6 0,10 4 0,-3-12 0,0 5 0,2-7 0,-2 0 0,0 0 0,3-1 0,-4 1 0,5 0 0,0 0 0,0 0 0,-4-1 0,3 1 0,-4 0 0,5-1 0,0 0 0,0-1 0,0-1 0,0-2 0,0-2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9T02:55:36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0 218 24575,'0'-7'0,"0"0"0,0 0 0,0-1 0,0 0 0,0 0 0,0-1 0,0 1 0,0-1 0,0 1 0,0 0 0,0 0 0,0 1 0,0-1 0,0 0 0,4 0 0,-3 0 0,3 0 0,-4 0 0,0 0 0,0 1 0,0-1 0,0 0 0,0 1 0,4 2 0,-3-1 0,3 2 0,-4-3 0,0 3 0,0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9T02:55:47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1 847 24575,'26'-11'0,"11"0"0,24-35 0,-16 25 0,23-28 0,-28 24 0,11-9 0,-1 1 0,1-1 0,-11 3 0,8-2 0,-16-5 0,17 2 0,-17-2 0,6 8 0,-12 3 0,1 7 0,-1-6 0,-5 6 0,4-1 0,-4 1 0,6 1 0,-8 6 0,6 0 0,-6 2 0,0 6 0,-2-3 0,-7 0 0,0 7 0,0-4 0,-5 1 0,4 3 0,-5-4 0,5 5 0,-2-3 0,9-4 0,2-4 0,20-4 0,2-1 0,10-8 0,-10 7 0,-2 0 0,-12 5 0,-6 6 0,-3-1 0,-7 3 0,0-1 0,-8 4 0,-1-3 0,-8 4 0,-1 0 0,0 0 0,-1 0 0,0 0 0,-1 0 0,0 0 0,-7 0 0,-3 0 0,1 0 0,-6 0 0,6 0 0,-8 0 0,1 0 0,-1 0 0,0 0 0,1 0 0,-12 0 0,9 0 0,-19 0 0,19 0 0,-19 0 0,18 0 0,-7 0 0,-1 0 0,9 0 0,-1 0 0,13 0 0,7 0 0,0 0 0,0 0 0,7 0 0,3 0 0,8 0 0,1 0 0,0 0 0,0 0 0,0 0 0,1 0 0,-1 0 0,1 0 0,18 0 0,-7 0 0,17 0 0,-1 0 0,3 0 0,11 0 0,0 0 0,-1 0 0,1 0 0,-11 0 0,-3 0 0,-10 0 0,-8 0 0,-2 0 0,-7 0 0,0 0 0,-5 3 0,0 2 0,-10-1 0,4 4 0,-3-2 0,-1 4 0,1-1 0,-2 0 0,-2 0 0,7 1 0,-7 0 0,6 0 0,-6-1 0,7 1 0,-8 0 0,8 0 0,-4 0 0,1-1 0,3 1 0,-4-1 0,5 1 0,-4-6 0,3 5 0,-4-3 0,5 3 0,-4 1 0,3-1 0,-4 1 0,5-1 0,0 1 0,0-1 0,0-1 0,0 0 0,0-1 0,0 0 0,0 1 0,0 1 0,0-1 0,0 0 0,0 0 0,0 0 0,0-1 0,0 1 0,0 0 0,0 0 0,0-1 0,0 0 0,-9-3 0,7 2 0,-7-5 0,9 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9T02:55:58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24575,'19'0'0,"2"0"0,6 0 0,-1 0 0,11 0 0,-7 0 0,7 0 0,-11 0 0,1 0 0,10 0 0,-7 0 0,18 0 0,-8 0 0,10 0 0,1 0 0,-1 0 0,1 0 0,0 0 0,-1 0 0,1 0 0,-11 0 0,-3 0 0,1 0 0,-16 0 0,13 0 0,-16 0 0,0 0 0,6 0 0,-6 0 0,0 0 0,17 0 0,-14 0 0,15 0 0,1 0 0,2 0 0,0 0 0,8 0 0,-19 0 0,8 0 0,-10 0 0,0 0 0,-8 0 0,6 0 0,-14 0 0,14 0 0,-13 0 0,12 0 0,-4 0 0,-1 0 0,5 0 0,-4 0 0,-1 0 0,6 0 0,-14 0 0,7 0 0,-1 0 0,-1 0 0,10 0 0,-10 0 0,1 0 0,-7 0 0,0 0 0,-1 0 0,0 0 0,-1 0 0,1 0 0,31 0 0,-26 0 0,22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9T02:56:0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24575,'8'0'0,"18"0"0,7 0 0,18 0 0,-11 0 0,-3 0 0,-10 0 0,-8 0 0,-2 0 0,-7 0 0,-1 0 0,-1 0 0,3 0 0,16 0 0,-4 0 0,25 0 0,-8 0 0,11 8 0,-1-7 0,1 7 0,-11-2 0,-2-5 0,-12 5 0,-7-6 0,-1 0 0,-9 0 0,0 4 0,-3 0 0,0 0 0,-5 3 0,2-2 0,-3 3 0,0 2 0,0 7 0,-6 2 0,5 0 0,-11 6 0,4-6 0,1 8 0,1 0 0,0-1 0,-1 1 0,-1 10 0,-4-7 0,2 32 0,1-19 0,-7 22 0,14-1 0,-13-10 0,13 25 0,-6-25 0,1 10 0,5-13 0,-6-11 0,8-10 0,-6-5 0,5-13 0,-5 5 0,6-7 0,-4-1 0,2 1 0,-2 0 0,4 0 0,0-2 0,-4-2 0,2 0 0,-2-2 0,-2 0 0,5-4 0,-10-1 0,6-3 0,-5 4 0,0 0 0,0 0 0,0 0 0,-7 0 0,-2 0 0,-8 0 0,-11 0 0,9 0 0,-19 0 0,8 0 0,0 0 0,3 0 0,10 0 0,0 0 0,8 0 0,1 0 0,9 0 0,0 0 0,0 0 0,1 0 0,0 0 0,1 0 0,-1 0 0,0 0 0,0 0 0,3 0 0,2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8T23:44:09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103 361 24575,'4'-10'0,"-3"-1"0,8 6 0,-3 0 0,11-6 0,-5 3 0,5-9 0,-7 7 0,0 0 0,0 0 0,0 0 0,0-1 0,1-6 0,7-2 0,1-6 0,0 6 0,-2 2 0,-7 7 0,0-1 0,0 1 0,0 0 0,2-7 0,-2 5 0,8-12 0,-11 12 0,9-5 0,-19 11 0,2 2 0,-16 4 0,-2 0 0,0 4 0,2-3 0,0 9 0,5-4 0,-5 6 0,0-1 0,5-5 0,-5 4 0,6-9 0,1 3 0,-7 8 0,-2-9 0,0 13 0,2-15 0,0 9 0,-11-2 0,7 4 0,-6 0 0,17-1 0,0-1 0,0 0 0,0-5 0,0 0 0,8-1 0,3-3 0,9 4 0,1-5 0,-1-5 0,7-7 0,-6 4 0,6-3 0,0 11 0,-5-5 0,5 0 0,-7-1 0,0-3 0,0 8 0,0-8 0,17-6 0,-13 2 0,12-2 0,-16 6 0,0 8 0,0-8 0,0 3 0,7-11 0,-5 10 0,5-9 0,0 9 0,-5 1 0,5 0 0,-7 6 0,0 0 0,7 0 0,-5 0 0,12 0 0,-6 0 0,1 0 0,5 0 0,-12 0 0,5 0 0,-12-4 0,-5 7 0,-5-2 0,-7 16 0,0 2 0,0 7 0,-3 9 0,2-7 0,5 0 0,2-11 0,2-7 0,3 0 0,-4 7 0,5-5 0,-5 0 0,4-3 0,-3-3 0,4 4 0,0 0 0,0 0 0,5 7 0,-3-5 0,8 4 0,-9-10 0,4-1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8T23:44:16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285 859 24575,'10'0'0,"0"0"0,0 0 0,0 0 0,7 0 0,2 6 0,16-4 0,-7 3 0,16-5 0,-16-5 0,7-3 0,-9-5 0,-1 1 0,10-9 0,-7 0 0,7-2 0,-7-10 0,-2 10 0,8-23 0,-4 8 0,-4-2 0,-5 5 0,-7 0 0,0-2 0,2-10 0,-1 0 0,9-32 0,-7 24 0,6-15 0,-15 35 0,-2 9 0,-6 7 0,0 2 0,0 7 0,-10-5 0,4 8 0,-9-6 0,5 12 0,0-4 0,0 1 0,-1 3 0,-6-10 0,-2 4 0,-6 0 0,-11 1 0,-1 6 0,-10 0 0,10 6 0,-8-5 0,8 12 0,0-6 0,-8 9 0,8-2 0,-10 1 0,0 1 0,0-1 0,1 1 0,-1-1 0,16-2 0,-2 1 0,21-4 0,-5 2 0,7-7 0,0 4 0,-7-2 0,5 3 0,-10 6 0,9 2 0,-2-2 0,3 8 0,1-12 0,0 5 0,5-7 0,-3 0 0,8 0 0,-3 0 0,-1 5 0,4-4 0,-3 3 0,4 13 0,0-6 0,6 23 0,3-7 0,5 1 0,0-3 0,-2-16 0,-1-3 0,-1-5 0,0-1 0,0 0 0,0-5 0,0 4 0,0-3 0,0 4 0,0-5 0,1 0 0,-1-5 0,0 0 0,4 0 0,-3 0 0,11 0 0,-10 0 0,5-5 0,-7 4 0,0-3 0,0-1 0,0 4 0,7-4 0,-6 5 0,6 0 0,-6 0 0,-1 0 0,0 5 0,0-4 0,0 8 0,0-3 0,0-1 0,0 0 0,-5-1 0,0 2 0,-5 4 0,0-5 0,0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8T23:44:27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0 294 24575,'10'-5'0,"0"4"0,0-3 0,0 4 0,7 0 0,-5 0 0,5-5 0,-7 4 0,0-4 0,0 1 0,0 3 0,0-8 0,1 3 0,5-5 0,-4 0 0,12-1 0,-12 1 0,5 4 0,-7 3 0,0-1 0,0 4 0,0-3 0,7 4 0,-5-5 0,12-2 0,-12 1 0,5-4 0,-7 4 0,0-4 0,0 4 0,0 2 0,0-1 0,0 0 0,0-1 0,0-3 0,0 3 0,0 1 0,-4-4 0,3 8 0,-8-8 0,15 7 0,-9-2 0,5-1 0,-3 4 0,-3-8 0,4 8 0,-4-8 0,3 3 0,-4 1 0,5-4 0,-4 3 0,-2-4 0,-8 4 0,-2 2 0,-4 4 0,0 0 0,0 0 0,-1 0 0,1 0 0,0 0 0,0 0 0,-7 0 0,5 0 0,-5 0 0,7 0 0,-8 0 0,7 0 0,-7 0 0,8 0 0,0 4 0,0-3 0,0 4 0,0-5 0,-1 4 0,1-3 0,0 4 0,0-5 0,0 0 0,4 4 0,-3-3 0,3 4 0,1-1 0,-21 4 0,17 3 0,-9-3 0,19-3 0,16-5 0,-5 0 0,12 0 0,-12 0 0,5 0 0,-7 0 0,0 0 0,7-6 0,-5 4 0,5-8 0,9-5 0,-12 3 0,19-3 0,-21 10 0,5 5 0,-7 0 0,0 0 0,0 0 0,0 0 0,0 0 0,0 0 0,0 0 0,7 0 0,-4 12 0,5-10 0,-7 10 0,-5-8 0,-7 2 0,-4-1 0,-1 4 0,-3-3 0,8 4 0,-8 0 0,3 0 0,-5 7 0,-2 11 0,0 0 0,-1 7 0,0 0 0,0-7 0,2 0 0,0-11 0,2-7 0,4 0 0,-3 0 0,4 0 0,-7 7 0,2-5 0,3 5 0,-2-7 0,8-4 0,-4-2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8T23:45:55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0 876 24575,'0'-10'0,"0"0"0,0 0 0,0 0 0,0 0 0,0-1 0,4 1 0,-2 0 0,7 0 0,-4 0 0,6-7 0,0 5 0,0-5 0,0-1 0,1 0 0,-1-1 0,2-5 0,4 5 0,-4 0 0,5-5 0,-6 5 0,9-16 0,7-14 0,2 9 0,-2-7 0,-10 28 0,-7 7 0,-5 3 0,-2 3 0,0 0 0,2-3 0,4 4 0,0-5 0,0-1 0,-4 1 0,3 5 0,-4-5 0,1 5 0,3-5 0,-4-1 0,5 1 0,0 0 0,1 0 0,-1 0 0,0 0 0,0-1 0,-5 1 0,4 5 0,-8-4 0,8 3 0,-8-4 0,4 0 0,-10 4 0,4-3 0,-8 8 0,3-4 0,-4 5 0,0 0 0,0 5 0,0 0 0,0 1 0,-1 3 0,1-4 0,0 5 0,0 1 0,0-1 0,0 0 0,-1 0 0,-6 1 0,5-1 0,-5 2 0,7-2 0,0 0 0,0-5 0,-7 5 0,5-4 0,-5 5 0,6 0 0,1-1 0,0-5 0,0 0 0,4-1 0,6-3 0,6 4 0,4-5 0,0 0 0,7 0 0,11-7 0,9-2 0,10-13 0,0 4 0,-10-3 0,-2 7 0,-10 1 0,-6 1 0,5 0 0,-12 1 0,5 0 0,-7 5 0,0-3 0,0 8 0,0-4 0,0 1 0,0 3 0,7-10 0,-5 6 0,12-8 0,-12 2 0,12-7 0,-13 6 0,6-5 0,-7 7 0,1 0 0,-1 0 0,0-1 0,4 1 0,-3 5 0,-1-4 0,-10 7 0,-5-2 0,-6 8 0,1 2 0,-1 11 0,0-5 0,0 5 0,1-7 0,0 0 0,0 0 0,-2 7 0,6-5 0,-4 5 0,3 0 0,-3-6 0,-2 6 0,2-7 0,0 0 0,4 1 0,2-1 0,4 0 0,-5 0 0,4 0 0,-8 0 0,8 0 0,-8 0 0,8 0 0,-4 0 0,1 0 0,-2 0 0,-4 0 0,-2 7 0,7-5 0,-6 5 0,6-7 0,-1 0 0,1 0 0,5 0 0,0 0 0,-4 0 0,3 0 0,-4-4 0,5-2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8T23:46:48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1745 160 24575,'-10'0'0,"0"-5"0,0 0 0,-1-1 0,1-3 0,0 3 0,-7 1 0,-2-6 0,0 5 0,-14-7 0,2 6 0,-15-7 0,-1 6 0,0-1 0,0-5 0,1 12 0,8-10 0,3 10 0,16-3 0,-2 0 0,2 4 0,3-4 0,-1 5 0,7 0 0,-1-4 0,1 3 0,0-4 0,0 5 0,-7 0 0,-2 0 0,-7 6 0,-9 2 0,7 0 0,-7 4 0,0-4 0,7 6 0,-8 0 0,1 0 0,7-1 0,-16 2 0,16-2 0,-7 1 0,-1 0 0,-1 0 0,-10 2 0,0 6 0,1-5 0,-1 13 0,0-13 0,-24 36 0,18-29 0,-9 21 0,27-31 0,16-2 0,2-1 0,7-5 0,0 2 0,0-2 0,0 0 0,-1 3 0,1-8 0,0 8 0,4-4 0,-3 1 0,4 3 0,-5-4 0,4 5 0,1 0 0,1 0 0,3 0 0,-4 1 0,5-1 0,0 0 0,5 0 0,-4 0 0,8 0 0,-4 0 0,5 4 0,-4-3 0,3 0 0,-8-3 0,4-2 0,-5 4 0,0 0 0,0 0 0,0 0 0,0 0 0,-5 0 0,4 0 0,-4 7 0,1-5 0,3 12 0,-4-12 0,1 5 0,3 0 0,-4-5 0,0 5 0,4-7 0,-3 0 0,-1 4 0,4-3 0,-3 4 0,4 2 0,7 11 0,0 0 0,8 16 0,-1-6 0,2 8 0,-1 1 0,1-1 0,6 1 0,0-10 0,8 8 0,-5-13 0,3 4 0,-10-13 0,-1-6 0,-7-7 0,0 1 0,0-1 0,-5 7 0,6 1 0,-4 8 0,5 0 0,1-1 0,-1-6 0,6 5 0,5-7 0,-3 2 0,1-3 0,-11-6 0,7 7 0,2 1 0,0 1 0,14 0 0,-19-8 0,13 2 0,-17-3 0,0-5 0,0 0 0,-5-1 0,9 6 0,-8 1 0,9 4 0,-5-5 0,16 9 0,8 13 0,30 16 0,-6 8 0,-17-25 0,-1 0 0,14 14 0,13 11 0,-20-23 0,4 9 0,-5-18 0,3 3 0,-18-13 0,-3-2 0,-18-3 0,0-7 0,0 6 0,7-1 0,2 5 0,16 2 0,2 0 0,10 2 0,0-1 0,20 7 0,-15-4 0,15 4 0,-20-6 0,-10-2 0,-2 0 0,-16-7 0,-2-1 0,-7-2 0,0-3 0,0 4 0,0-5 0,0 0 0,0 0 0,19-6 0,-15 0 0,22-1 0,-18-3 0,1 8 0,5-3 0,-12 5 0,5-5 0,-7 0 0,0-6 0,11-10 0,-7 1 0,8-4 0,-11 7 0,-5 7 0,3 4 0,-3 2 0,4-1 0,0 0 0,1-12 0,0-2 0,3-16 0,1-3 0,1-20 0,1-4 0,-6 1 0,-3-9 0,-8 20 0,0-20 0,0 20 0,0-20 0,0 8 0,0-11 0,0 12 0,0 2 0,0 12 0,0 1 0,0 8 0,0 3 0,0 9 0,0 1 0,-7-11 0,5-1 0,-5-10 0,0 1 0,5-1 0,-12-21 0,6 16 0,-1-6 0,2 14 0,7 22 0,0-11 0,-4 21 0,-2-5 0,0 7 0,-3 0 0,4 0 0,-5-1 0,-5-3 0,4 2 0,-4-2 0,5 4 0,-1-1 0,1 1 0,0 5 0,0-5 0,0 5 0,0-5 0,-1 4 0,1-3 0,-4 3 0,2-4 0,-2 0 0,3 0 0,1 0 0,0-1 0,0 1 0,0 0 0,0 0 0,-1 4 0,1-3 0,0 4 0,0-10 0,0 4 0,0-4 0,-1 5 0,6 0 0,-4-1 0,8 1 0,-4 0 0,5 0 0,0 0 0,0 0 0,0-8 0,0 7 0,0-7 0,-4 4 0,2 2 0,-7-2 0,8 4 0,-8-1 0,8 1 0,-8 0 0,3 0 0,-4 0 0,5 0 0,-4 4 0,3-3 0,0 3 0,-3-4 0,4 4 0,-6-3 0,1 4 0,0-1 0,0-3 0,0 3 0,4-4 0,-3 5 0,3-4 0,-4 7 0,0-7 0,0 4 0,0-1 0,-1 2 0,1-1 0,0 4 0,0-8 0,0 3 0,0 1 0,-1 4 0,6 7 0,-4 4 0,8-4 0,-4-2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9T02:53:20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1 172 24575,'47'0'0,"-17"0"0,46 0 0,-33 0 0,36 0 0,-36 0 0,19 0 0,-33 0 0,9 0 0,-12-6 0,-7 5 0,6-5 0,5 6 0,-1 0 0,19-8 0,-18 6 0,18-5 0,-8-1 0,0 6 0,-3-11 0,-10 11 0,0-4 0,-1 6 0,-7-4 0,6 3 0,-13-4 0,5 5 0,-7 0 0,0-4 0,-1 3 0,1-3 0,0-1 0,0 4 0,-2-3 0,-5 4 0,-9 0 0,-3 0 0,-3 0 0,4 0 0,0 0 0,-1 0 0,0 0 0,-2-12 0,-7 9 0,-3-9 0,-5 6 0,-1 4 0,0-10 0,0 11 0,8-5 0,-6 0 0,13 5 0,-4-5 0,10 2 0,-2 3 0,4-2 0,-1 0 0,5 2 0,5-2 0,3 3 0,2 0 0,-1 0 0,1 0 0,-2 0 0,1 0 0,-1 0 0,0 0 0,0 0 0,0 0 0,1 0 0,0 0 0,8 0 0,-5 0 0,13 0 0,-6 0 0,7 6 0,-6-4 0,-3 4 0,-7-2 0,0-3 0,-1 3 0,0-4 0,0 4 0,-1-3 0,1 2 0,0 2 0,0-4 0,1 3 0,0 1 0,0-4 0,-1 3 0,1-4 0,0 4 0,0-3 0,-1 4 0,-4-2 0,2-2 0,-7 5 0,4-1 0,-8-1 0,3 4 0,-7-6 0,7 6 0,-8-7 0,8 8 0,-8-4 0,4 5 0,0-2 0,-3-3 0,7 3 0,-8-3 0,8 5 0,-8-5 0,8 4 0,-3-3 0,-1 3 0,4 1 0,-3 0 0,-1-5 0,4 4 0,-3-4 0,-1 0 0,4 3 0,-7-3 0,7 3 0,-7-3 0,4-2 0,-5-3 0,5 3 0,1-2 0,3 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8T23:46:50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633 507 24575,'10'6'0,"0"-2"0,0 1 0,0-4 0,0 3 0,0-4 0,0 0 0,0-4 0,0-2 0,2-11 0,0-11 0,1 0 0,3-17 0,-2 8 0,-5 0 0,-3 1 0,-6 11 0,0 6 0,-4 2 0,-2 6 0,-4 1 0,0 0 0,0 0 0,0 0 0,-8-2 0,7 2 0,-14-3 0,-3 0 0,0 0 0,-16-2 0,6 1 0,-8-2 0,-1 0 0,9 2 0,3 0 0,9 1 0,8 6 0,-6 1 0,7 10 0,-8 3 0,9 4 0,-9 1 0,14-2 0,-7 2 0,8-2 0,5 0 0,-11 1 0,8-1 0,-16 3 0,11 4 0,-6 3 0,-2 15 0,7-7 0,-16 16 0,14-6 0,-7 20 0,14 3 0,0 12 0,9 0 0,8 0 0,1-11 0,15-4 0,-8-21 0,11-2 0,-14-16 0,15 4 0,-15-12 0,15 1 0,-16-3 0,5-8 0,-7 3 0,7-4 0,2 0 0,0 5 0,14-4 0,-12 3 0,14-4 0,-9 0 0,-8-4 0,4-2 0,-16-4 0,8 4 0,-9 2 0,5-1 0,1-1 0,0-11 0,8-11 0,-1-21 0,6-12 0,-7-1 0,-2 13 0,0 5 0,-3 22 0,-4-4 0,1 16 0,-8 0 0,-1-1 0,-1 1 0,-3 0 0,4 0 0,0 0 0,0 0 0,0-1 0,0 1 0,0 0 0,0 0 0,0 0 0,0-7 0,0 5 0,0-5 0,-5 6 0,-1 1 0,-4 5 0,0 0 0,0 1 0,0 2 0,-1-2 0,1 4 0,0 0 0,0 0 0,0 0 0,0 0 0,-7 0 0,5 4 0,-5 2 0,6 4 0,6-4 0,0-2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8T23:46:56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349 711 24575,'10'0'0,"0"0"0,0 0 0,0 0 0,0-5 0,0 0 0,0-6 0,2-6 0,-2 5 0,1-5 0,-1 7 0,0 0 0,-4 0 0,3 4 0,-8-3 0,8 3 0,-3-4 0,-1 0 0,4 0 0,-3 0 0,5-7 0,0-2 0,2-7 0,1-9 0,-1 7 0,1-7 0,-1 9 0,-6 7 0,3 2 0,-9 7 0,4 0 0,-5-1 0,0 1 0,0 0 0,0 0 0,0-7 0,-5 5 0,0-5 0,-5 7 0,-1-1 0,1 1 0,0 0 0,0 0 0,0 0 0,-1 0 0,1-1 0,0 1 0,-5-4 0,4 2 0,-4-2 0,5 8 0,0-3 0,0 3 0,0 1 0,0-4 0,-1 3 0,1-4 0,0 4 0,0-3 0,0 8 0,0-4 0,-5 5 0,4-4 0,-4 3 0,5-4 0,0 1 0,-1 3 0,1-4 0,0 5 0,0 0 0,0 0 0,0 0 0,-1 0 0,1 5 0,0 0 0,-5 5 0,4 0 0,-4 0 0,5 0 0,0 0 0,0 0 0,0 0 0,0 0 0,-1 1 0,1-1 0,0 0 0,0 0 0,4 0 0,2 0 0,-1 0 0,-3 16 0,-3-12 0,-3 19 0,9-21 0,-7 12 0,11-12 0,-5 5 0,6-7 0,0 0 0,0 0 0,0 0 0,0 0 0,0 0 0,-5 0 0,4 0 0,-3 0 0,-2 7 0,5 11 0,-5 0 0,6 0 0,6-4 0,-5-12 0,9 5 0,-4-7 0,4 0 0,0 0 0,0 0 0,7-4 0,2 4 0,6-3 0,1 0 0,0 5 0,-8-7 0,-1 2 0,-7 2 0,0-3 0,0-1 0,0 0 0,0-1 0,5-3 0,-4 4 0,4-5 0,-5 0 0,0 0 0,0 4 0,0-3 0,0 4 0,0-5 0,0 0 0,0 0 0,0 0 0,0 0 0,-4 0 0,-2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8T23:47:02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0 798 24575,'10'-6'0,"0"2"0,-4-1 0,3 4 0,-4-8 0,12 2 0,11-13 0,10 4 0,12-24 0,-3 13 0,4-14 0,-14 12 0,-2 1 0,3-11 0,-9 16 0,4-14 0,-16 23 0,11-12 0,-14 13 0,19-7 0,-5 7 0,0-6 0,17-5 0,-8 2 0,0-5 0,-2 12 0,-16-3 0,5 6 0,-5 0 0,1-6 0,4 3 0,-4-3 0,5-1 0,1 5 0,0-5 0,-7 7 0,4 0 0,-11 1 0,10-5 0,-11 10 0,3-8 0,-4 8 0,0-4 0,-4 0 0,-6 0 0,-6 4 0,-4 2 0,0 8 0,0 2 0,0 4 0,0 0 0,-1 0 0,1-5 0,-7 6 0,5-6 0,-12 2 0,5 3 0,0-4 0,-5 1 0,12 2 0,-5-8 0,-11 9 0,6-8 0,-15 3 0,11-5 0,7 0 0,2 0 0,7 0 0,0 0 0,-1 0 0,1 0 0,0 0 0,0 5 0,0-4 0,0 8 0,4-4 0,-3 1 0,12 3 0,-2-3 0,9-1 0,0 0 0,0-5 0,1 0 0,-1 0 0,7 0 0,11 0 0,-7-5 0,12-2 0,-5-6 0,0 0 0,0 0 0,-11 2 0,-7 1 0,0-1 0,0 1 0,5-4 0,-4 7 0,3-7 0,-4 9 0,0-1 0,0-3 0,0 3 0,-4-4 0,-1 0 0,-1 4 0,18 9 0,-8 3 0,12 2 0,-20 1 0,-2-4 0,-4 12 0,0-5 0,-5 12 0,3-12 0,-8 5 0,4-7 0,1 0 0,-4 0 0,7 0 0,-7 0 0,4-4 0,-1 3 0,-3-4 0,3 5 0,-5 7 0,1-5 0,-2 5 0,1 0 0,-1 2 0,0-1 0,6-1 0,1-7 0,-1 7 0,5-5 0,-5 5 0,6-7 0,0 0 0,0 0 0,0 0 0,0 0 0,0-4 0,0-2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8T23:47:22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24575,'11'-11'0,"2"6"0,-7 0 0,-1 10 0,9 0 0,-8 5 0,9 0 0,4 17 0,-5-6 0,7 14 0,-3-15 0,-4 4 0,4-11 0,-7 4 0,-1-7 0,0 0 0,0 0 0,-4 0 0,3 0 0,-4 0 0,5-4 0,-4 3 0,3-8 0,-4 8 0,5-4 0,0 5 0,0 0 0,0 0 0,1 0 0,-1 1 0,0-1 0,-5 0 0,4-5 0,-3 0 0,-1-1 0,4-3 0,-8 8 0,8-8 0,-2 15 0,3-9 0,2 10 0,-2-6 0,-5-1 0,4 0 0,-8 0 0,8-5 0,-8 4 0,8-3 0,-3 4 0,-1 0 0,4 0 0,-7 0 0,2 0 0,0-4 0,-7-2 0,2-9 0,-5 0 0,-3-1 0,4 2 0,-1-1 0,-3 4 0,3-8 0,-4 8 0,0-4 0,0 1 0,0-2 0,-1 1 0,6-5 0,-4 9 0,3-8 0,0 4 0,-3-6 0,8 1 0,-3 0 0,4-7 0,0 5 0,0-5 0,0 0 0,0 5 0,0-5 0,0 7 0,4 0 0,-3-1 0,4 1 0,-5 0 0,4 4 0,-3-3 0,4 4 0,-5-5 0,4-1 0,-3 1 0,4 0 0,-5 0 0,0 0 0,0-1 0,0 1 0,0 0 0,0 0 0,0 0 0,0 9 0,0 34 0,7 2 0,-6 18 0,6-9 0,-2-23 0,-4 22 0,3-29 0,-4 12 0,0-16 0,0 1 0,0-1 0,0 7 0,-4-6 0,3 6 0,-10 0 0,6-5 0,-2 5 0,2-7 0,5 0 0,0 0 0,-4 0 0,2 0 0,-2 0 0,-1 0 0,4 0 0,-3 1 0,4-1 0,0 0 0,0 0 0,0 0 0,0 0 0,0 0 0,0 0 0,0 0 0,0 0 0,4 0 0,2 0 0,4-4 0,-5 3 0,4-8 0,-3-1 0,0-6 0,-2-4 0,-4 0 0,0-1 0,0 1 0,0 0 0,0 0 0,0 0 0,0 0 0,0-1 0,0 1 0,6-7 0,0 5 0,0-5 0,-1 7 0,-5 0 0,0 0 0,0-1 0,0 1 0,-5 0 0,0 4 0,-6 2 0,1 4 0,0 0 0,0 0 0,0-5 0,0 4 0,-1-3 0,1 4 0,0 0 0,-7-6 0,5 5 0,-5-10 0,7 10 0,0-8 0,-1 8 0,1-8 0,0 8 0,0-8 0,0 8 0,0-8 0,-1 3 0,1-4 0,0 0 0,0 0 0,0-1 0,-7 0 0,5 0 0,-5 5 0,6 1 0,1 1 0,0 2 0,4 2 0,6 6 0,6 4 0,4 0 0,0 0 0,0 0 0,0-4 0,0 3 0,0-8 0,0 3 0,0-4 0,0 5 0,0-4 0,1 8 0,-1-4 0,0 1 0,0 3 0,0-4 0,0 1 0,0 3 0,0-8 0,0 4 0,0-5 0,0 0 0,0 4 0,0-3 0,0 4 0,0-5 0,0 0 0,0 0 0,0 0 0,0 0 0,0 0 0,0 0 0,0 0 0,1 4 0,-1-3 0,0 4 0,0-1 0,0-3 0,0 8 0,0-8 0,0 4 0,-5-10 0,0 0 0,-5-6 0,-5 6 0,0-4 0,-1 3 0,-3-4 0,8 0 0,-4 0 0,5-1 0,0 1 0,5 0 0,-4-16 0,3 11 0,-4-18 0,0 14 0,0-16 0,0 7 0,0 0 0,0 4 0,0 5 0,5 0 0,-4 2 0,8 7 0,-8-1 0,8 1 0,-2-7 0,-1 5 0,4-9 0,-9 9 0,3-2 0,-4 4 0,0 8 0,-4 3 0,3 5 0,-4-2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8T23:47:4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1 191 24575,'19'0'0,"-2"0"0,-7 0 0,0 0 0,0 0 0,0 0 0,7 0 0,-5-4 0,11 3 0,-4-9 0,16 1 0,-7 2 0,16-7 0,-16 6 0,1 0 0,-12 2 0,0 6 0,-6 0 0,13 0 0,4 0 0,10-7 0,8 6 0,1-13 0,-5 2 0,-13-2 0,-8 2 0,-11 8 0,0-1 0,7 4 0,2-9 0,16 8 0,2-10 0,-6 5 0,-5-5 0,-16 6 0,0 2 0,0 4 0,0 0 0,0 0 0,5 0 0,-4 0 0,3 0 0,-3 0 0,-1 0 0,0 0 0,0 0 0,0 0 0,0 0 0,0 0 0,0 4 0,0 2 0,0-1 0,0 0 0,0-1 0,0 2 0,0 4 0,0-5 0,0 4 0,0-3 0,0 0 0,0-2 0,0-4 0,0 0 0,0 5 0,1-4 0,3 3 0,-3-4 0,4 5 0,-5-4 0,0 3 0,0-4 0,0 0 0,0 0 0,0 5 0,0-4 0,0 3 0,0-4 0,0 0 0,0 0 0,0 0 0,0 0 0,0 0 0,0 0 0,0 0 0,0 0 0,1 0 0,-1 0 0,0 0 0,0 0 0,0 0 0,0 0 0,0 0 0,0 0 0,0 0 0,0 0 0,0 0 0,0 0 0,-4-4 0,3 3 0,-4-4 0,5 5 0,0 0 0,0 0 0,0 0 0,0 0 0,0 0 0,0 4 0,1-2 0,-1 2 0,0-4 0,0 5 0,0-4 0,0 8 0,0-4 0,0 1 0,0-2 0,0-4 0,0 0 0,-4 5 0,-2-4 0,-4 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8T23:48:02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934 10 24575,'-10'-4'0,"0"3"0,-1-4 0,1 10 0,0 0 0,0 5 0,0 0 0,0 0 0,-1 0 0,1 0 0,0 0 0,0 0 0,0 0 0,0 1 0,-1-1 0,1 0 0,0 0 0,0 0 0,0 0 0,-2 7 0,-8 11 0,6 0 0,-6 0 0,8-11 0,2-7 0,0-5 0,4 4 0,-3-8 0,8 8 0,-8-3 0,4 4 0,-6 0 0,0 7 0,-6-4 0,3 4 0,-3-5 0,7-2 0,0 0 0,-1 7 0,-7 1 0,5 1 0,-11 5 0,10 4 0,-4-7 0,5 6 0,3-13 0,0-3 0,0 4 0,0-5 0,0 0 0,-1 0 0,1 0 0,0 0 0,0 0 0,0 0 0,0-4 0,4 3 0,-3-4 0,3 5 0,-4 0 0,0 0 0,0 0 0,-1 0 0,1 0 0,5 0 0,0 0 0,10-4 0,0-1 0,5-10 0,0 4 0,7-15 0,2 2 0,1-12 0,4 0 0,9-13 0,-11 17 0,24-17 0,-31 19 0,12-1 0,-9-3 0,1 5 0,7-1 0,-1-4 0,1 4 0,0-6 0,-1 0 0,-5 0 0,-2 8 0,0-1 0,1 2 0,0-3 0,0-6 0,-7 7 0,-1 2 0,-6 7 0,4 4 0,-8-3 0,-1 8 0,-5 1 0,-5 6 0,-2 11 0,-5-5 0,1 22 0,-18-9 0,8 20 0,-22-2 0,14 4 0,-1 4 0,15-21 0,7-4 0,3-16 0,0 0 0,4 0 0,-3 0 0,4 1 0,-5-1 0,-8 7 0,7-6 0,-14 13 0,14-12 0,-12 16 0,4-13 0,2 6 0,-2-2 0,2-6 0,-3 11 0,-6-10 0,6 10 0,-4-10 0,10 4 0,-3-7 0,12-1 0,-9 0 0,7-4 0,-7 3 0,3-8 0,1 8 0,0-4 0,4-4 0,2-9 0,4-11 0,0 0 0,0 2 0,0 7 0,0-7 0,0 5 0,0-5 0,-5 7 0,4 0 0,-3-1 0,4 1 0,0-7 0,0 5 0,0-5 0,0 7 0,0 0 0,4 0 0,-3 0 0,4-1 0,-5 1 0,4 0 0,-3 0 0,4 0 0,-1-1 0,-3 1 0,4 0 0,-5 0 0,0 0 0,4 4 0,-3-3 0,4 12 0,-5-1 0,0 8 0,0 0 0,-5 0 0,4 0 0,-9 7 0,9 1 0,-12 17 0,11-7 0,-9 0 0,10-4 0,-4-12 0,-1 12 0,5-12 0,-5 5 0,0 0 0,0-5 0,0 12 0,-3-13 0,7 6 0,-7-7 0,8 0 0,-8 0 0,4 1 0,-6 10 0,6-8 0,0 8 0,5-11 0,5-4 0,0-2 0,5-4 0,0 0 0,0-4 0,0 3 0,1-8 0,-1 8 0,0-8 0,0 7 0,0-7 0,0 8 0,0-3 0,0 4 0,0 0 0,0-5 0,0 0 0,0-6 0,0 1 0,0 0 0,0 0 0,0 0 0,0 0 0,0-1 0,0 1 0,0 0 0,0 0 0,0 0 0,1 0 0,-1-1 0,0 1 0,0 0 0,0 0 0,1-7 0,-1 5 0,2-5 0,-2 7 0,0-1 0,0 1 0,0 0 0,0 4 0,0-3 0,0 8 0,0-8 0,0 4 0,0-6 0,0 1 0,0 0 0,0 0 0,0 0 0,0 4 0,0-3 0,0 8 0,0-8 0,0 8 0,1-8 0,-1 3 0,0 0 0,-5-3 0,4 8 0,-3-3 0,4 4 0,0-5 0,-9 4 0,-2-3 0,-10 8 0,1 2 0,-1 11 0,0-6 0,0 6 0,1-7 0,0 0 0,4 0 0,-3-4 0,3 3 0,-4-3 0,0 4 0,0 0 0,0 0 0,0 0 0,-1 0 0,1 0 0,0 0 0,0 0 0,0 0 0,0 0 0,4 0 0,-3 0 0,3 0 0,-4 0 0,0 0 0,-7 2 0,4 5 0,-12-3 0,11 10 0,-3-11 0,5 4 0,2-7 0,0 0 0,0 0 0,-1 0 0,1 0 0,5 1 0,0-1 0,5 0 0,5-5 0,0 0 0,5-5 0,0 0 0,0 0 0,0 0 0,0 0 0,0 0 0,0 0 0,1 0 0,-1 0 0,0 0 0,0 0 0,0 0 0,0 0 0,0-5 0,0 4 0,0-4 0,0 5 0,0-4 0,0 3 0,0-4 0,0 5 0,0 0 0,0 0 0,0 0 0,0 0 0,0-4 0,0 3 0,0-8 0,-4 7 0,-2-2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8T23:48:07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629 702 24575,'10'-6'0,"0"-3"0,0 8 0,0-8 0,20-16 0,-6-7 0,18-18 0,-11 3 0,-3 10 0,3-8 0,-11 17 0,1-7 0,-9 16 0,-6 2 0,3 11 0,-8-3 0,4 4 0,-1-1 0,-3-3 0,8 3 0,-7-4 0,2 0 0,-4-7 0,0 5 0,0-5 0,-5 7 0,0 0 0,-5-1 0,-1 1 0,1 5 0,0-5 0,0 5 0,4-5 0,2-1 0,4 1 0,-5 0 0,4 0 0,-8 0 0,8 0 0,-8-1 0,3 1 0,-4 5 0,0-4 0,0 3 0,0 0 0,4-3 0,-3 8 0,3-3 0,-4 4 0,0-5 0,0 4 0,0-4 0,-1 5 0,1 0 0,0-4 0,0 3 0,0-4 0,0 5 0,-1 0 0,1 0 0,0-4 0,0 3 0,0-4 0,0 5 0,-1 0 0,1 0 0,0 0 0,0 0 0,0 0 0,0-4 0,-1 2 0,1-2 0,0 4 0,0 0 0,0 0 0,-1 0 0,1 0 0,0 0 0,0 0 0,0 4 0,-7 3 0,-2 5 0,0-5 0,2 3 0,7-4 0,-7 5 0,5-5 0,-5 4 0,6-5 0,1 5 0,0 1 0,-7 0 0,-2 6 0,-7-3 0,1 5 0,-1-1 0,7-5 0,2 4 0,7-7 0,-1 0 0,1 0 0,0 0 0,0 1 0,0-1 0,0 4 0,-1-7 0,1 6 0,5-7 0,0 4 0,1 0 0,2 7 0,-2-5 0,4 5 0,-5-7 0,4 0 0,-3 0 0,-1 0 0,4 0 0,-8 0 0,8 0 0,-8 0 0,8 0 0,-4 0 0,5 0 0,0 0 0,0 0 0,0 0 0,0 0 0,0 0 0,0 0 0,0 0 0,0 0 0,0 1 0,0-1 0,0 0 0,0 0 0,0 0 0,5 0 0,-4 0 0,3 0 0,-4 0 0,0 0 0,0 0 0,0 0 0,5-4 0,0 3 0,5-4 0,0 1 0,0 3 0,0-8 0,1 3 0,-1 1 0,0-4 0,0 8 0,0-8 0,0 3 0,0 1 0,0-4 0,0 3 0,0 1 0,0-4 0,0 8 0,0-8 0,0 3 0,0-4 0,0 5 0,0-4 0,0 3 0,0-4 0,0 5 0,0-4 0,0 4 0,1-5 0,-1 0 0,0 0 0,0 0 0,0-5 0,0-1 0,0-4 0,0 5 0,0-4 0,0 3 0,0 0 0,0-3 0,0 4 0,0-6 0,0 1 0,0 5 0,0 0 0,0 5 0,0-5 0,0 4 0,-4-8 0,3 8 0,-4-3 0,6 4 0,-1 0 0,0 4 0,0-3 0,0 4 0,0-5 0,0 4 0,0-3 0,0 4 0,0-5 0,0 0 0,0 0 0,0 0 0,0 0 0,0 0 0,-4-5 0,3 4 0,-4-3 0,5 4 0,0 0 0,-4-5 0,-2 8 0,-4-2 0,0 5 0,0-1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8T23:48:43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24575,'21'-5'0,"5"7"0,32 8 0,3-1 0,1 6 0,8-6 0,-9 8 0,1-6 0,-4 4 0,-11-7 0,-10 6 0,7 2 0,-7-9 0,1 6 0,6-5 0,-23-1 0,5 0 0,-16-7 0,1 0 0,-1 5 0,0-4 0,0 3 0,0-4 0,11 0 0,-8 5 0,9 0 0,-12 1 0,0-2 0,0 1 0,0-4 0,0 8 0,0-8 0,0 3 0,2 17 0,-5 5 0,-1 21 0,-6-1 0,0 1 0,0 11 0,0 4 0,0 11 0,9 0 0,-1-12 0,10 9 0,-9-8 0,7 11 0,-14-12 0,15 9 0,-15-9 0,6 12 0,-8 0 0,8 0 0,2 1 0,0-1 0,6 0 0,-14 0 0,15 0 0,-15-12 0,6-3 0,-8-20 0,0 6 0,0-23 0,0 5 0,-6-9 0,0 7 0,-5-5 0,5 3 0,-3-12 0,8 0 0,-8 0 0,-4 1 0,1 0 0,-5 0 0,7-1 0,0 0 0,-2 7 0,7-5 0,-1-4 0,1-5 0,4-3 0,-28 25 0,-14 14 0,-28 20-937,29-27 0,0-1 937,-1 0 0,2 1 0,-30 27-268,-5-9 268,23-7 0,-6-10 0,12-2 0,1-7 0,8-3 0,10-8 1847,11-6-1847,7-3 73,4 1 1,2-4 0,4 3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8T23:48:45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996 11 24575,'0'-10'0,"-6"16"0,-3 13 0,-3 2 0,0 5 0,2-16 0,0 0 0,-2 7 0,-8 11 0,-13 13 0,-15 23 0,-8-6 0,8 6 0,-4-10 0,18-7 0,1-6 0,13-13 0,9-11 0,-1 0 0,2-5 0,-2 5 0,1 0 0,0-5 0,-7 12 0,-1-5 0,0-1 0,2-1 0,7-11 0,0-2 0,0-4 0,0 0 0,4 5 0,-7 28 0,4 1 0,-8 24 0,2-11 0,-1-1 0,1 1 0,-1 0 0,-1 11 0,1-9 0,-2 22 0,1-10 0,7 12 0,-8 14-577,7 4 577,-9 0 0,9-33 0,0 2-613,-1-5 1,2 1 612,3 14 0,1 2 0,-5 0 0,1-1 0,9-7 0,-1-3 0,-7-6 0,0-2 0,6 34 0,-12-26 0,14-2 0,-13-13 541,6-8-541,0-10 1261,-4-4-1261,11-13 0,-5 6 0,6-7 0,5-4 0,0-2 0,5-4 0,0-4 0,0 3 0,1-4 0,-1 5 0,0 0 0,0 0 0,0 0 0,0 0 0,0 0 0,0 0 0,0 0 0,0 0 0,0 0 0,16 0 0,-5 0 0,24 7 0,-6-5 0,-1 10 0,-8-10 0,-13 8 0,-7-9 0,0 4 0,0-5 0,0 4 0,0-3 0,0 4 0,0-5 0,0 0 0,0 4 0,0-3 0,1 4 0,-1-5 0,-5 4 0,0-3 0,-5 4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8T23:48:54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579 1332 24575,'12'0'0,"-5"1"0,26 20 0,-2-7 0,-1 6 0,-4-7 0,-16-3 0,0-5 0,0 4 0,0-8 0,1 4 0,-1-5 0,0 0 0,0 0 0,0 0 0,0 0 0,0 0 0,0 4 0,0-2 0,0 2 0,0 0 0,0-2 0,0 2 0,0-4 0,0 0 0,0 0 0,0 0 0,0 0 0,7 0 0,2 0 0,16-7 0,-7 0 0,7-7 0,-9 1 0,-8 1 0,-1 5 0,-7-2 0,12 2 0,-9 1 0,8-4 0,-11 9 0,0-8 0,0 3 0,0-4 0,0 0 0,1 0 0,-1-1 0,0 1 0,0 0 0,0 4 0,0-3 0,0 4 0,0-5 0,0 4 0,0-3 0,0 3 0,0 1 0,0-4 0,0 3 0,0-4 0,0 0 0,0-1 0,0 1 0,0 0 0,0 4 0,0-3 0,0 4 0,1-5 0,-1-1 0,0 1 0,0 0 0,0 0 0,0 0 0,1-7 0,6-2 0,-2-7 0,9 6 0,-11 2 0,4 7 0,-7 1 0,0 0 0,0 0 0,1-8 0,-1 7 0,3-13 0,-3 12 0,3-12 0,-2 5 0,1 0 0,0-5 0,0 5 0,6-18 0,-9 8 0,8-8 0,-16 18 0,5 2 0,-6 7 0,0-1 0,0 1 0,0 0 0,0 0 0,-4 0 0,2 0 0,-7-1 0,8 1 0,-3 0 0,4 0 0,0-7 0,0 5 0,0-12 0,0 5 0,0-7 0,0 0 0,-6 1 0,5-1 0,-5 7 0,1 2 0,4 7 0,-8-1 0,3 1 0,-4 0 0,0-5 0,0 4 0,0 1 0,0 1 0,-1 3 0,1-4 0,0 0 0,0 0 0,0 0 0,0-1 0,-5-3 0,4 7 0,-4-7 0,5 9 0,0-5 0,-1 4 0,1-3 0,0 3 0,0-4 0,0 0 0,0 0 0,-1 4 0,1-3 0,0 8 0,0-4 0,0 5 0,-5-4 0,4 3 0,-4-8 0,5 8 0,0-4 0,0 1 0,-8 2 0,6-2 0,-9 4 0,10 0 0,-4 0 0,9-5 0,-10 4 0,9-3 0,-17 9 0,12-3 0,-12 9 0,12-5 0,-5 1 0,7 2 0,-7-8 0,5 8 0,-10-8 0,11 3 0,-4-4 0,5 0 0,0 0 0,-1 0 0,1 0 0,0 0 0,0 0 0,0 0 0,0 5 0,-1-4 0,-6 9 0,5-4 0,-12 1 0,12 2 0,-5-4 0,7 1 0,0 3 0,0-8 0,0 3 0,-1 1 0,1 0 0,0 1 0,0 3 0,0-3 0,0 4 0,-1 0 0,1 0 0,0 0 0,0 0 0,0 0 0,0 0 0,-1 0 0,1 0 0,0-4 0,0 2 0,0-6 0,0 2 0,4 1 0,-3-4 0,3 8 0,-4-8 0,0 8 0,0-4 0,0 5 0,-1 0 0,1-4 0,0 3 0,0-4 0,0 5 0,0-4 0,-1 3 0,1-3 0,0-1 0,0 4 0,0-8 0,0 8 0,-1-3 0,1 4 0,0 0 0,0 0 0,0 0 0,0 0 0,-1 0 0,1 0 0,-5 0 0,4 0 0,-3 0 0,3 0 0,1-4 0,0 3 0,0-8 0,0 8 0,-1-4 0,1 1 0,0 3 0,0-4 0,0 1 0,0 3 0,-5 1 0,4 1 0,-4 4 0,5-5 0,0 0 0,-1 0 0,1 0 0,0 0 0,0 0 0,0 0 0,0 0 0,-1 0 0,1 0 0,0 0 0,0 0 0,0 0 0,0 0 0,-3 17 0,1-6 0,-2 14 0,2-17 0,1-1 0,-1 0 0,2-5 0,3 5 0,-2-7 0,3 0 0,1 0 0,-4 0 0,8 0 0,-4 0 0,5 0 0,0 0 0,0 0 0,5 1 0,0-1 0,1 0 0,3 0 0,-4-5 0,1 4 0,3-8 0,-8 8 0,8-3 0,-8 4 0,3 0 0,1 0 0,-4 0 0,8 0 0,3 7 0,16-3 0,10 6 0,8-4 0,-15-8 0,-5 4 0,-16-11 0,0 8 0,0-8 0,0 8 0,0-4 0,0 5 0,0-4 0,0 3 0,0-8 0,1 4 0,-1-5 0,0 4 0,0-3 0,0 8 0,0-3 0,0-1 0,0 0 0,0-5 0,0 0 0,0 4 0,-4 2 0,2-1 0,-2 0 0,4-1 0,0 2 0,0-1 0,0 4 0,0-3 0,0 4 0,-4 0 0,3 0 0,-4 0 0,5 0 0,-4 0 0,3 0 0,-3 0 0,4 0 0,0 0 0,0 0 0,0-4 0,0-2 0,-5 1 0,4 1 0,-3-1 0,4 4 0,0-3 0,0-1 0,0 0 0,0-5 0,0 4 0,0-3 0,0 4 0,0-1 0,0-3 0,0 4 0,0-5 0,0 0 0,1 0 0,-1 0 0,0 0 0,0 0 0,0 0 0,0 0 0,7 0 0,-5 0 0,0-5 0,-3 4 0,-3-3 0,4 4 0,0 0 0,0 0 0,0 0 0,0 0 0,0 0 0,0 0 0,0 0 0,0 0 0,0 0 0,0 0 0,0 0 0,-4-5 0,3 4 0,-8-8 0,8 8 0,-8-8 0,8 8 0,-8-8 0,8 7 0,-4-7 0,1 4 0,3-5 0,-8-1 0,8 1 0,-4 0 0,6 0 0,-6 0 0,0 0 0,-1 4 0,-3-3 0,4 3 0,-1-4 0,-3 0 0,8 4 0,-8-3 0,4 4 0,-1-1 0,-3 6 0,4 5 0,-5 1 0,0-2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9T02:53:39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24575,'16'0'0,"24"0"0,-8 0 0,17 0 0,-22 0 0,0 0 0,-8 0 0,6 0 0,-6 0 0,7 0 0,1 0 0,0 0 0,10 0 0,-8 0 0,9 6 0,-12-5 0,1 5 0,0-6 0,-1 6 0,1-5 0,-8 5 0,6-6 0,-13 0 0,13 0 0,-14 0 0,7 0 0,-9 0 0,1 0 0,7 0 0,-5 0 0,5 0 0,-7 0 0,0 0 0,0 0 0,0 0 0,-1 0 0,1 0 0,0 0 0,0 0 0,0 5 0,-1-4 0,9 3 0,-7-4 0,14 0 0,-13 0 0,13 0 0,-14 0 0,7 0 0,-1 0 0,-5 0 0,5 0 0,-7 0 0,-1 0 0,1 0 0,0 0 0,0 0 0,7 0 0,-1 0 0,2 0 0,-3 0 0,2 0 0,-5 0 0,5 0 0,0 0 0,-5 0 0,5 0 0,0 0 0,-5 0 0,5 0 0,-7 0 0,0 0 0,7 0 0,-5 0 0,5 0 0,-7 0 0,0 0 0,0 0 0,-1 0 0,1 0 0,7 0 0,-5 0 0,13 0 0,-6 0 0,12 0 0,-11 0 0,9 0 0,-17 0 0,5 4 0,-7-3 0,0 4 0,0-5 0,-1 0 0,1 0 0,0 0 0,0 0 0,0 0 0,-1 0 0,1 0 0,0 0 0,0 0 0,0 0 0,-1 0 0,1 0 0,0 0 0,0 0 0,0 0 0,-1 0 0,1 0 0,0 0 0,7 0 0,-5 0 0,5 0 0,-7 0 0,4 0 0,-3 0 0,3 0 0,-4 0 0,0 0 0,7 0 0,-5 0 0,5 0 0,0 0 0,-5 0 0,5 0 0,1 0 0,-7 0 0,7 0 0,-9 0 0,9 0 0,-7 0 0,7 0 0,-1 0 0,-5 0 0,5 0 0,0 0 0,2 0 0,8 0 0,-8 0 0,6 0 0,-6 0 0,8 0 0,4 0 0,-12 0 0,3 0 0,-5 0 0,-5 0 0,5 0 0,1 0 0,-7 0 0,14 0 0,-13 0 0,5 0 0,-7 0 0,0 0 0,0 0 0,-1 0 0,1 0 0,0 0 0,-1 0 0,-1 0 0,1 0 0,0 0 0,1 0 0,0 0 0,7 0 0,2 0 0,8 0 0,-1 0 0,-6 0 0,-3 0 0,-7 0 0,-1 0 0,1 0 0,0 0 0,-1 0 0,-1 0 0,-1 0 0,1 0 0,8 0 0,3 0 0,8 0 0,-1 0 0,1 0 0,-8 0 0,6 0 0,-14 0 0,7 0 0,-9 0 0,1 0 0,-1 0 0,-1 0 0,-1 0 0,0 0 0,2 0 0,-1 0 0,2 0 0,0 0 0,0 0 0,7 0 0,-5 0 0,5 0 0,-7 0 0,0 0 0,-1 0 0,1 0 0,-4 0 0,-2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8T23:49:04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78 24575,'10'0'0,"0"0"0,0 0 0,0 0 0,0 0 0,0 0 0,0 4 0,0-3 0,0 4 0,0-5 0,0 0 0,0 0 0,0 0 0,0 0 0,0-5 0,7-2 0,-5-3 0,5-1 0,-7 5 0,0-3 0,0 8 0,0-4 0,0 5 0,7-6 0,-5 5 0,5-9 0,-7 9 0,0-4 0,0 5 0,0 0 0,0 0 0,0 0 0,0-4 0,0 2 0,1-2 0,-1 4 0,0 0 0,0 0 0,7 0 0,-6 0 0,6 0 0,-7 0 0,1 0 0,-1 0 0,0 0 0,0 4 0,7-2 0,-6 2 0,13 2 0,-12-5 0,12 5 0,-12-6 0,5 4 0,-3-3 0,-2 4 0,2-1 0,-4-3 0,0 4 0,0-5 0,0 0 0,0 0 0,0 0 0,0 0 0,0 0 0,0 0 0,1-5 0,-1 4 0,0-3 0,0 4 0,0 0 0,0 0 0,0 0 0,0 0 0,0 0 0,0 0 0,0 0 0,0 0 0,0 0 0,0 0 0,0 0 0,0 0 0,0 0 0,0 0 0,0 0 0,0 0 0,0 0 0,0 0 0,1 0 0,-1 0 0,0 0 0,0 4 0,0-3 0,0 4 0,0-5 0,0 0 0,0 4 0,0 2 0,0 4 0,0-5 0,0 4 0,0-8 0,0 4 0,0-5 0,0 4 0,0-2 0,0 2 0,0-4 0,0 0 0,0 0 0,1 0 0,-1 4 0,0-2 0,0 2 0,-5 1 0,4-4 0,-3 3 0,4-4 0,0 0 0,0 0 0,0 0 0,0 0 0,0 0 0,0-4 0,0-2 0,0 0 0,0 2 0,-4-1 0,3 4 0,-4-3 0,1-1 0,-2 4 0,-4-4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8T23:49:06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261 0 24575,'0'10'0,"0"7"0,0-5 0,-4 5 0,-3 0 0,1-5 0,-4 5 0,4-7 0,-6 7 0,7-6 0,-7 13 0,5-5 0,-6 7 0,6-7 0,-5 4 0,11-11 0,-9 5 0,9-7 0,-4 0 0,1 0 0,2 0 0,-2 0 0,-1 1 0,0-1 0,-5 0 0,-1 0 0,6 0 0,-4 0 0,3 0 0,0 0 0,-3 0 0,8 0 0,-8 0 0,3 0 0,1 0 0,-4 0 0,8 0 0,-4 0 0,5 0 0,0 0 0,-4-4 0,3 3 0,-9-4 0,9 5 0,-3 0 0,-1 1 0,4-1 0,-3 0 0,4 0 0,0-5 0,0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8T23:49:23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620 96 24575,'-19'-12'0,"-10"5"0,16 2 0,-8 5 0,11 0 0,-1 0 0,1 0 0,0 0 0,0 0 0,-7 0 0,5 0 0,-5 0 0,7 0 0,-1 0 0,1 0 0,0 0 0,0 0 0,0 0 0,0 0 0,-1 0 0,1 0 0,0 0 0,0 0 0,0 0 0,0 0 0,-1 0 0,1 0 0,0 0 0,0 0 0,0 0 0,-1 5 0,1-4 0,0 4 0,0-5 0,0 0 0,0 4 0,-1 2 0,1 4 0,0 0 0,0 0 0,0 0 0,0 0 0,4 0 0,-3 0 0,3 0 0,-4 0 0,0 0 0,0 0 0,0 0 0,-1 0 0,0 7 0,1-5 0,-2 0 0,7-3 0,0-3 0,1 4 0,2 0 0,-2 0 0,-1 0 0,4 0 0,-3 0 0,4 0 0,0 0 0,0 0 0,0 0 0,0 0 0,0 1 0,4-1 0,2 0 0,4 0 0,0-5 0,0 4 0,0-3 0,0 4 0,0 0 0,0-5 0,0 4 0,0-8 0,0 8 0,0-3 0,0 4 0,0-4 0,0-2 0,0 1 0,0 0 0,1 1 0,-1-2 0,0 1 0,0-4 0,0 3 0,0 1 0,0-4 0,0 8 0,0-8 0,0 3 0,0-4 0,0 0 0,0 0 0,0 0 0,0 0 0,0 0 0,0 0 0,0 0 0,0 0 0,0 0 0,0 0 0,0 0 0,1 0 0,-1 0 0,0 0 0,0-4 0,0 3 0,0-4 0,-5 1 0,4 2 0,-3-2 0,4 4 0,-5-5 0,0 0 0,-1-5 0,22-20 0,-11 14 0,16-20 0,-20 17 0,1 0 0,-5 2 0,2 11 0,-8-3 0,8 3 0,-4-4 0,5 0 0,-4 0 0,3 0 0,-3 0 0,4-1 0,-5 1 0,4 0 0,-3 0 0,-1 0 0,5-7 0,-8 5 0,8-5 0,-9 6 0,8 1 0,-8 0 0,4 0 0,-5 0 0,0 0 0,0-1 0,4 1 0,-3 0 0,4 0 0,-5 0 0,-5-1 0,4 1 0,-8 5 0,8-4 0,-8 3 0,3-4 0,-4 0 0,4-1 0,-3 6 0,8-4 0,-8 8 0,3-8 0,1 3 0,-4 0 0,3 2 0,0 4 0,2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8T23:49:30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966 16 24575,'-27'-7'0,"6"5"0,-7-5 0,4 7 0,12 0 0,-12 0 0,5 0 0,-16 0 0,-2 7 0,-10 2 0,9 5 0,-6 1 0,16-2 0,0 0 0,4-6 0,12 2 0,-5-8 0,0 9 0,5-8 0,-5 8 0,6-9 0,1 3 0,0 1 0,0-4 0,0 3 0,-1-4 0,1 0 0,-4 0 0,2 0 0,-2 0 0,3 0 0,1 0 0,0 0 0,0 0 0,0-4 0,0 3 0,-1-4 0,1 1 0,0-2 0,0 0 0,0 2 0,4 8 0,2 2 0,4 4 0,0 0 0,0 7 0,0-5 0,-6 12 0,4-6 0,-3 1 0,-1 5 0,5-5 0,-11 7 0,11-8 0,-11 6 0,11-12 0,-12 21 0,4-2 0,-6 15 0,6 1 0,-4-10 0,5 7 0,-5-16 0,4 17 0,-3-8 0,10 0 0,-5-2 0,1-9 0,5-3 0,-11 2 0,11-1 0,-5 1 0,1 1 0,3 0 0,-4-1 0,1 1 0,3 0 0,-4-8 0,1 11 0,3-16 0,-3 8 0,5-4 0,0-5 0,4 5 0,2-7 0,4 0 0,-5 0 0,4 0 0,-8 7 0,4-5 0,-5 12 0,4-13 0,-3 6 0,4-6 0,-5-1 0,4-5 0,-3 4 0,4-3 0,-1 4 0,-3 0 0,8 0 0,-8 0 0,4 0 0,-1 0 0,-2 0 0,6 0 0,-6 0 0,2 0 0,1-4 0,-4 3 0,8-4 0,-8 5 0,8 0 0,-8 0 0,3 0 0,-4 0 0,5-4 0,-4 3 0,3-3 0,-4 4 0,0 0 0,0 0 0,0 0 0,0 0 0,5 0 0,-4 0 0,3 0 0,-4 0 0,0 0 0,0 0 0,0 0 0,0 7 0,0-5 0,0 5 0,0-7 0,0 0 0,0 0 0,0 0 0,0 7 0,0-5 0,0 21 0,0-12 0,0 14 0,0-9 0,0-1 0,0-6 0,5-2 0,-4-7 0,3 0 0,-4 0 0,0 0 0,0 0 0,0 0 0,0 0 0,0 1 0,0-1 0,0 0 0,0 11 0,0-8 0,0 8 0,0-11 0,0 1 0,0-1 0,0 0 0,0 0 0,0 0 0,0 0 0,0 0 0,0 0 0,0 0 0,0 0 0,0 0 0,0 0 0,0 0 0,0 0 0,0 0 0,0 0 0,5 0 0,-4 0 0,3 0 0,1 0 0,-4 0 0,8-4 0,-8 3 0,3-3 0,-4 4 0,5 0 0,1 0 0,4 0 0,0-5 0,0 0 0,0-5 0,0 0 0,0 0 0,0 4 0,0-3 0,0 8 0,0-8 0,0 4 0,0-5 0,0 0 0,0 4 0,0-3 0,0 4 0,0-1 0,0-3 0,0 4 0,0-5 0,0 4 0,1-2 0,-1 6 0,0-6 0,0 2 0,0-4 0,0 4 0,0-2 0,0 2 0,-5 1 0,4-4 0,-3 3 0,4-4 0,0 0 0,0 0 0,0 5 0,0-4 0,0 3 0,0-4 0,0 0 0,0 0 0,0 0 0,0 0 0,0 0 0,1 5 0,-1-4 0,0 3 0,0-4 0,0 0 0,0 0 0,0 0 0,0 0 0,0 0 0,0 0 0,0 0 0,0 0 0,0 0 0,0 0 0,0-4 0,0 3 0,0-4 0,0 5 0,0 0 0,0 0 0,0 0 0,0-4 0,1 2 0,-1-2 0,0-1 0,0 0 0,-5-5 0,4-1 0,-3 1 0,-1 0 0,0 0 0,-5 0 0,0 0 0,0-1 0,0 1 0,0 0 0,0 0 0,0 0 0,0-1 0,0 1 0,0-7 0,0 5 0,0-5 0,0 7 0,-5 0 0,4 0 0,-3 0 0,4-1 0,0 1 0,0 0 0,0 0 0,0 0 0,0-1 0,0 1 0,0 0 0,0 0 0,0 0 0,0 0 0,-5 4 0,4-3 0,-4-4 0,5 1 0,0-5 0,0 0 0,0 5 0,0-5 0,0 7 0,0-7 0,0 5 0,0-5 0,0 7 0,0 0 0,0-1 0,0 1 0,0 0 0,0 0 0,0 0 0,0 0 0,0-1 0,0-3 0,0 2 0,0-2 0,5 4 0,-4-1 0,4 1 0,-5 0 0,0 0 0,0 0 0,0-1 0,0 1 0,0 0 0,0-5 0,0 4 0,0-4 0,0 5 0,0 0 0,0 0 0,0 0 0,0 0 0,0-1 0,0 1 0,0 0 0,0 0 0,0-5 0,0-3 0,0 2 0,0-2 0,0 8 0,0 0 0,0 0 0,0 0 0,0 0 0,0-1 0,0 1 0,5-7 0,-3 5 0,3-5 0,-5 7 0,0 0 0,0-5 0,0 4 0,0-4 0,0 5 0,0 0 0,0 0 0,0-8 0,0 7 0,6-13 0,-5 5 0,5 0 0,-6-5 0,0 12 0,5-5 0,-4-5 0,3 9 0,-4-9 0,0 12 0,6-7 0,-5 5 0,5-5 0,-6 7 0,0 0 0,0 0 0,0-1 0,0 1 0,0 0 0,0 0 0,4-5 0,-3 4 0,4-4 0,-5 5 0,0 0 0,4 0 0,-2 0 0,2-1 0,-4 1 0,4 0 0,-2 0 0,2 0 0,-4 0 0,0-1 0,0 1 0,4 0 0,-2 0 0,2 0 0,-4 0 0,5-1 0,-4 1 0,3 0 0,-4 0 0,0 0 0,0 0 0,5 4 0,-4-3 0,3 3 0,-4-4 0,0 0 0,0 0 0,0-7 0,0 5 0,-4-5 0,-3-1 0,1 7 0,0-7 0,2 8 0,-3-7 0,1 5 0,0-5 0,6 7 0,0 0 0,0 0 0,0-1 0,0 1 0,0 0 0,0 0 0,0 0 0,0 0 0,0-1 0,0 1 0,0 0 0,4 0 0,-2 0 0,2 0 0,-4-1 0,0 1 0,0 0 0,5 0 0,-4 0 0,3 0 0,-4-1 0,0 1 0,0 0 0,0 0 0,5 0 0,-4-1 0,3 1 0,-4 0 0,0 0 0,5 0 0,-4 0 0,3-1 0,-4 1 0,0 0 0,5 0 0,-4 0 0,3 0 0,-4-1 0,0 1 0,0 0 0,0 0 0,5 4 0,-4-3 0,3 4 0,-4-6 0,0 6 0,0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8T23:49:59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678 91 24575,'-6'-4'0,"-3"-2"0,3 0 0,-4-3 0,0 8 0,0-3 0,-1-1 0,1 4 0,0-8 0,0 8 0,0-4 0,-7 5 0,5 0 0,-5 0 0,7 0 0,-1 0 0,1 0 0,0 0 0,0 0 0,0 0 0,-1 0 0,1 0 0,0 0 0,0 0 0,0 0 0,0 0 0,-1 0 0,1 0 0,0 0 0,0 0 0,0 0 0,0 5 0,-1-4 0,1 3 0,0-4 0,0 5 0,0-4 0,0 3 0,-1 1 0,1-4 0,0 8 0,0-8 0,0 8 0,0-8 0,-1 8 0,6-3 0,-4 4 0,3 4 0,-4-3 0,4 4 0,-3-5 0,4 0 0,-6 0 0,1 0 0,0 0 0,0 0 0,0 0 0,0 0 0,4 0 0,-8 5 0,8-4 0,-9 3 0,5-4 0,0 1 0,-1-1 0,6 4 0,-4-3 0,8 4 0,-4-5 0,5 0 0,-5 0 0,4 0 0,-3 7 0,4-5 0,6 12 0,-1-13 0,2 6 0,2-7 0,-3-4 0,4 3 0,-5-3 0,4-1 0,-8 4 0,8-3 0,-3 4 0,-1 0 0,4-5 0,-7 4 0,6-3 0,-2 4 0,4 0 0,0 0 0,0 0 0,0 0 0,0-4 0,0 3 0,0-4 0,0 1 0,0 3 0,0-8 0,1 3 0,-6 1 0,4 0 0,-8 5 0,8 0 0,-3 0 0,4 0 0,0 1 0,0-1 0,0-5 0,0 4 0,0-8 0,0 8 0,0-8 0,0 4 0,0-1 0,0 2 0,0 4 0,0 0 0,0-5 0,0 4 0,0-3 0,0 0 0,0 2 0,1-2 0,-1 4 0,0-4 0,0-2 0,-5 1 0,4-4 0,-3 3 0,-1 1 0,4-4 0,-3 8 0,4-8 0,0 3 0,0-4 0,0 0 0,0 0 0,0 5 0,0-4 0,0 3 0,0-4 0,0 0 0,0-4 0,0 3 0,0-4 0,1 1 0,-1 2 0,0-2 0,0-1 0,0 4 0,0-3 0,0 4 0,0 0 0,0 0 0,-5-5 0,4 4 0,-8-8 0,8 3 0,-3 1 0,4 0 0,-4 1 0,3 3 0,-4-8 0,1 3 0,3 0 0,-4-3 0,5 8 0,-4-8 0,3 3 0,-4-4 0,5 0 0,-4 0 0,3 4 0,-8-3 0,8 4 0,-8-6 0,8 6 0,-8-4 0,4 3 0,-1-4 0,-3 0 0,4 0 0,-1-1 0,-3 1 0,4 0 0,-5 0 0,0 0 0,0 0 0,0-1 0,0 1 0,0 0 0,0 0 0,0 0 0,0 0 0,-5-1 0,4 1 0,-3 0 0,-1 0 0,4 0 0,-4-1 0,1 1 0,3 0 0,-4 0 0,5 0 0,0 0 0,-4-1 0,3 1 0,-4 0 0,5 0 0,0 0 0,-4 4 0,2-3 0,-2 3 0,4-4 0,0 0 0,0 0 0,0 0 0,0 0 0,-5-1 0,4 1 0,-3 0 0,-1 0 0,4 0 0,-8 0 0,8-1 0,-8 6 0,8-4 0,-8 8 0,8-8 0,-9 3 0,5-4 0,-5 0 0,-1-1 0,1 6 0,5-4 0,-4 8 0,8-8 0,-9 7 0,5-7 0,-5 4 0,4-5 0,-3-1 0,3 1 0,1 0 0,-4 0 0,7 0 0,-7 0 0,8-1 0,-3 1 0,-1 0 0,0 4 0,-1-3 0,-3 8 0,8-8 0,-8 8 0,3-3 0,0 8 0,-3 2 0,8 4 0,-3 0 0,4-5 0,0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8T23:50:16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24575,'10'0'0,"0"0"0,0 0 0,0 0 0,0 0 0,0 0 0,0 0 0,0 4 0,5 2 0,-4 4 0,3-4 0,-4 2 0,0-2 0,0 0 0,7 4 0,2-9 0,7 5 0,-1-12 0,1 5 0,-7-5 0,-2 1 0,-7 4 0,0-3 0,0 4 0,0 0 0,0 0 0,0 0 0,0 0 0,0 0 0,0 0 0,0 4 0,0 2 0,0-1 0,0 0 0,0-5 0,1 0 0,-1 0 0,0 0 0,0 0 0,0 0 0,-5-5 0,4 4 0,-3-3 0,-1 8 0,4-3 0,-3 8 0,4-8 0,0 4 0,0-5 0,0 0 0,0 4 0,0-3 0,0 4 0,0-5 0,0 0 0,-9 0 0,3 0 0,-9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8T23:50:19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3227 21 24575,'-10'-4'0,"0"2"0,0-2 0,0-1 0,0 4 0,-1-3 0,-6 9 0,-2 3 0,-16 6 0,-2 0 0,-10 8 0,-11 5 0,-9 19 0,1 1 0,25-16 0,1 0 0,-14 14 0,0-2 0,10-20 0,15-4 0,-15-4 0,16-2 0,-17 3 0,17-3 0,-16 9 0,6-6 0,-8 6 0,-13-1 0,19-5 0,-6-2 0,20-8 0,0-1 0,0-3 0,-9 4 0,-14-6 0,-13 8 0,-11-6 0,0 14 0,12-7 0,-10 9 0,10-1 0,10-1 0,-4 2 0,8-1 0,-1-1-308,-7 2 0,1 1 308,3 0 0,0 1 0,-2 3 0,-1-1 0,-1-5 0,0 2 0,-1 12 0,0-1 0,-32-5 0,21 12 0,25-23 0,16-6 0,16 1 0,-1-8 0,1 4 0,-18 6 616,6-8-616,-8 13 0,-4-8 0,13 3 0,-14-2 0,9 2 0,0-4 0,8 5 0,0-5 0,8 1 0,-7-1 0,-2-1 0,-7 5 0,-20 3 0,15 1 0,-16 5 0,22-8 0,-1 1 0,7-1 0,2-1 0,7-1 0,-1 0 0,1-4 0,5-2 0,0-4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8T23:50:20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24575,'47'15'0,"0"1"0,-10-2 0,-2-6 0,-16-2 0,5 0 0,-6 1 0,8 0 0,-7 3 0,5-3 0,-12 3 0,5 1 0,-1 1 0,3-1 0,30 13 0,-9-7 0,21 9 0,-24-12 0,7 1 0,14 13 0,6 1 0,18 11 0,-9-11 0,14-2 0,-10-8 0,10 0 0,-14 0 0,-12-2 0,-2-1 0,-29-3 0,3 1 0,-14-2 0,7 0 0,29 9 0,-12-5 0,36 0 0,-29-2 0,8-6 0,-11 8 0,-1-1 0,1 1 0,-1-1 0,13 2 0,2 0 0,12 1 0,0 0 0,0 1 0,9 5 0,-18-6 0,-6 3 0,-14-13 0,-7 5 0,10-4 0,0-1 0,-1 6 0,-8-12 0,6 5 0,-5-7 0,-1-6 0,-8 4 0,-13-3 0,-7 5 0,0 0 0,1 0 0,-1 0 0,0 0 0,-5 4 0,4-3 0,-3 8 0,4-8 0,0 8 0,-5-3 0,4-1 0,-8 4 0,4-3 0,-1 0 0,-3 2 0,8-2 0,-3 0 0,4 3 0,0-4 0,0 5 0,-4 0 0,-2 0 0,1 0 0,-4 0 0,3 0 0,1-4 0,-4 3 0,8-8 0,-4 4 0,5-1 0,0-3 0,0 8 0,-4-3 0,-1 4 0,-1-5 0,-3 0 0,4-5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8T23:51:20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1698 24575,'-10'-10'0,"4"0"0,-3 4 0,4-3 0,-10-1 0,4-1 0,-4-4 0,9 5 0,-3 0 0,8 0 0,-8-1 0,8 1 0,-4 0 0,5 0 0,0 0 0,0 0 0,-4-1 0,3 1 0,-4 0 0,5 0 0,0-7 0,-4 5 0,3-5 0,-4 7 0,1-1 0,2 1 0,-2-7 0,4 5 0,0-5 0,0 7 0,0 0 0,-5 0 0,4-1 0,-3 1 0,-2-7 0,5 5 0,-5-12 0,6 5 0,0 1 0,0 0 0,0 1 0,0 5 0,-5-9 0,4 9 0,-3-2 0,4 4 0,0-8 0,0 7 0,0-7 0,0 8 0,0 0 0,0-7 0,0 5 0,0-5 0,0 0 0,0 5 0,0-10 0,0 11 0,0-11 0,5 4 0,-3-8 0,3-9 0,1 6 0,-4 1 0,8 11 0,-9 0 0,8 1 0,-8-3 0,3 5 0,-4 4 0,0-1 0,0 1 0,0 0 0,0 0 0,0 0 0,0 0 0,0-1 0,0 1 0,0 0 0,0 0 0,0-5 0,0 4 0,0-4 0,0 5 0,0-7 0,0 5 0,0-5 0,0 7 0,0 0 0,0-1 0,0 1 0,0 0 0,0 0 0,0 0 0,0 0 0,0-1 0,0 1 0,0 0 0,0 0 0,0 0 0,0-1 0,0 1 0,0 0 0,0 0 0,0 0 0,0 0 0,0-1 0,0 1 0,0 0 0,0 0 0,0 0 0,0 0 0,5-1 0,-4 1 0,3 0 0,-4 0 0,0 0 0,0 0 0,0-1 0,0 1 0,0 0 0,0 0 0,5 0 0,-4 0 0,3-1 0,-4 1 0,0 0 0,0 0 0,0 0 0,0 0 0,5 4 0,0 1 0,12 5 0,-5-4 0,5-2 0,-7 1 0,7-6 0,-5 10 0,5-9 0,-7 4 0,0 0 0,0 2 0,0 4 0,0 0 0,0 0 0,0 0 0,0 0 0,-4 4 0,-6 2 0,-1-1 0,-4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8T23:51:24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24575,'4'-6'0,"2"2"0,-1 8 0,4-2 0,-8 6 0,8-6 0,-8 6 0,8-6 0,-3 7 0,-1-4 0,4 1 0,-8 3 0,8-4 0,-3 5 0,4-4 0,-4 3 0,3-8 0,-4 8 0,5-8 0,0 3 0,-4 1 0,3-4 0,-8 8 0,3-4 0,1 6 0,0-6 0,5 0 0,0-1 0,0-3 0,-4 4 0,-2-5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9T02:53:50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1 130 24575,'15'0'0,"-5"0"0,15 0 0,-6 0 0,0 0 0,-2 0 0,-8 0 0,1 0 0,-1 0 0,1 0 0,0-5 0,0 4 0,0-8 0,7 8 0,2-9 0,8 2 0,-1 1 0,1-5 0,0 11 0,-8-5 0,6 0 0,-14 4 0,14-4 0,-13 6 0,5 0 0,-8 0 0,-4-3 0,-1-4 0,-8 3 0,-1-2 0,-5 6 0,-7 0 0,6 0 0,-7-5 0,8 4 0,-7-3 0,5 4 0,-5 0 0,-1 0 0,6 0 0,-5-5 0,8 4 0,-1-3 0,1 4 0,0 0 0,0 0 0,5-3 0,-3 2 0,6-6 0,0 6 0,6-3 0,3 4 0,0 0 0,2 0 0,-1 0 0,0 0 0,0 0 0,0 0 0,1 0 0,0 0 0,-1 0 0,0 0 0,0 5 0,1-4 0,-1 3 0,-1 0 0,1-3 0,-1 2 0,0-3 0,0 0 0,-4 4 0,3-2 0,-2 2 0,3-4 0,2 0 0,0 0 0,-1 0 0,1 0 0,0 0 0,0 0 0,0 0 0,-1 0 0,0 0 0,-6 0 0,0 3 0,-11-2 0,4 2 0,-2 2 0,-2-4 0,7 7 0,-8-6 0,8 6 0,-8-7 0,4 8 0,-5-8 0,4 8 0,-2-4 0,2 5 0,-4 0 0,0 0 0,5 0 0,-4-1 0,8 1 0,-8 0 0,3 0 0,1-1 0,-4 1 0,8 0 0,-8-4 0,8 2 0,-3-2 0,-1-1 0,4 4 0,-3-5 0,4 1 0,0-2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8T23:51:38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1768 1712 24575,'-5'-6'0,"0"2"0,-5 4 0,-1 0 0,-3 4 0,2-3 0,-2 8 0,4-7 0,-1 6 0,1-2 0,0 0 0,-7 4 0,5-9 0,-5 9 0,0-3 0,-2 5 0,-16 2 0,-3 0 0,-8 1 0,-1 1 0,0-1 0,0 1 0,10-2 0,2 0 0,16-2 0,2-5 0,7 2 0,-1-8 0,1 3 0,0-4 0,0 0 0,0-4 0,0-2 0,-1 0 0,1-3 0,0 4 0,0-1 0,0-3 0,0 3 0,-1-4 0,1 0 0,-7-1 0,5 0 0,-5 0 0,7 0 0,0 1 0,0 0 0,-1 0 0,1 0 0,0 0 0,0-1 0,-7 0 0,5 1 0,-5 3 0,7-2 0,-1 3 0,1-4 0,0 0 0,0 0 0,0-1 0,0 1 0,-5-4 0,8 2 0,-6-2 0,7 3 0,0 1 0,2 0 0,-1 0 0,4 0 0,-8 0 0,3-1 0,-5-6 0,5 5 0,-9-9 0,9 9 0,-5-2 0,2 4 0,8-1 0,-3 1 0,4-16 0,0 5 0,-6-15 0,5 1 0,-5 7 0,6-16 0,-7-14 0,5 6 0,-11-7 0,12 15 0,-5 7 0,-1-10 0,6 0 0,-11 17 0,11 3 0,-4 17 0,1 0 0,3 0 0,-8-1 0,8 1 0,-4-7 0,-1-2 0,-9-37 0,0 23 0,0-23 0,5 37 0,8-5 0,-7 12 0,8-12 0,-3 12 0,-1-5 0,4 7 0,-3 0 0,4 0 0,0 0 0,0-1 0,0 1 0,0 0 0,0 0 0,-5 4 0,4-3 0,-4 4 0,5-6 0,-4 6 0,3-4 0,-4 3 0,1-4 0,3 0 0,-8 0 0,7-1 0,-7 1 0,8 0 0,-8 0 0,4 0 0,-6 0 0,6-1 0,-4 1 0,3 0 0,0 0 0,-3 0 0,8 0 0,-8-1 0,4 1 0,-1 0 0,-3 0 0,3 4 0,-4-3 0,0 8 0,4-8 0,-3 8 0,4-8 0,-6 8 0,1-4 0,5 1 0,-5 3 0,5-9 0,-5 9 0,-1-8 0,1 4 0,0-1 0,0 1 0,0 5 0,4-4 0,-3-2 0,3 1 0,1-4 0,-4 7 0,3-2 0,0-1 0,-3 4 0,4-3 0,-5-1 0,-1 0 0,1-1 0,0 1 0,4 1 0,-3 3 0,8-8 0,-8 8 0,4-4 0,-1 1 0,-3 2 0,3-2 0,-4 4 0,0 0 0,0-5 0,0 4 0,-1-3 0,1 4 0,5 4 0,0-3 0,5 4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8T23:52:23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531 602 24575,'0'-10'0,"7"-17"0,-6 6 0,6-14 0,-7 4 0,0-11 0,0 14 0,0-5 0,0 23 0,0 0 0,0 0 0,0-1 0,-4 6 0,-2-4 0,-9 3 0,4-4 0,-4 0 0,5 0 0,0-1 0,0 1 0,0 0 0,0 0 0,-1 0 0,1 0 0,-4-5 0,7 4 0,-2-4 0,4 5 0,4 0 0,-8 4 0,3-3 0,-4 3 0,0-4 0,0 4 0,-12-8 0,2 5 0,-3-7 0,6 5 0,7 5 0,4-3 0,-3 8 0,3-8 0,-4 8 0,0-4 0,0 1 0,0 3 0,-1-9 0,-6 4 0,5-5 0,-12 4 0,12 3 0,-5 4 0,7 0 0,0 0 0,0 0 0,0 4 0,0-3 0,-1 8 0,6-3 0,-4-1 0,8 11 0,-11 8 0,10 4 0,-5 0 0,7-11 0,0 0 0,0-5 0,0 12 0,0-13 0,5 6 0,0-7 0,1 1 0,3-1 0,-3 0 0,-1 0 0,4 0 0,-3 0 0,-1 0 0,4 0 0,-8 0 0,4 0 0,-1 0 0,-3 0 0,4 0 0,-1 0 0,-3 0 0,8 0 0,-3 0 0,4 0 0,-5 0 0,4-4 0,-7 3 0,6-4 0,-6 5 0,6 1 0,-6-1 0,7 0 0,-8 0 0,3 0 0,1 0 0,-4 0 0,8 0 0,-4 0 0,5 0 0,0 0 0,0 0 0,0 0 0,0 0 0,0 0 0,1 0 0,-1 0 0,0 0 0,0-4 0,0-2 0,0 1 0,0-4 0,0 8 0,0-8 0,0 3 0,0-4 0,0 5 0,0 0 0,0 6 0,0-6 0,0 0 0,0-1 0,0 2 0,0 4 0,0-5 0,0 4 0,7-2 0,-5-1 0,12 0 0,-12-2 0,12-3 0,-5 4 0,-1-5 0,-1-5 0,-7 4 0,0-8 0,0 3 0,0 1 0,-4-4 0,-1 3 0,-10 0 0,-1 2 0,-4 4 0,0-5 0,0 4 0,0 1 0,0 1 0,-8 4 0,0-11 0,3 4 0,4-3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8T23:52:26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0 277 24575,'10'0'0,"0"0"0,0 0 0,0 0 0,-4 4 0,3-3 0,-4 8 0,5-3 0,7 11 0,-5-6 0,5 6 0,-7-7 0,0 0 0,0 1 0,0-1 0,0 0 0,0 0 0,1-5 0,-1 4 0,0-3 0,0 4 0,0-5 0,-5 4 0,4-8 0,-3 8 0,11-2 0,-5 4 0,11 1 0,-11-2 0,5 2 0,-7-2 0,0 0 0,0-5 0,0 4 0,0-3 0,1 4 0,0 7 0,-1-5 0,1 5 0,-1-7 0,0 0 0,-4 0 0,3 0 0,-3 0 0,4-5 0,0 4 0,-5-3 0,4-1 0,-8 4 0,8-7 0,-8 6 0,8-2 0,-3 4 0,4-4 0,0-2 0,0-4 0,0 0 0,9-21 0,-5 5 0,7-19 0,-10 16 0,1 2 0,-7 6 0,0 1 0,-1 0 0,-3 0 0,8 0 0,-8 0 0,8-1 0,-8 1 0,8 0 0,-8 0 0,4 0 0,-5 0 0,0-1 0,-5 1 0,0 0 0,-1 0 0,-3 0 0,8 0 0,-4-1 0,1 1 0,3 0 0,-4 0 0,5 0 0,0 0 0,0-1 0,0 1 0,0 0 0,5 0 0,-4 0 0,3 0 0,1-1 0,-4 1 0,3 0 0,-4 0 0,0-5 0,0 4 0,0-4 0,0 5 0,0 0 0,0 0 0,0-1 0,0 1 0,0 0 0,0 0 0,-4 0 0,3 0 0,-4-1 0,1 6 0,-2-4 0,-4 8 0,0-8 0,-1 3 0,1 0 0,0-3 0,0 4 0,0-6 0,0 1 0,-1 5 0,1-4 0,0 7 0,-7-8 0,5 4 0,-12-6 0,5 6 0,-7 0 0,1 6 0,-1 0 0,7 0 0,2 0 0,0 0 0,5 4 0,-5-2 0,7 6 0,-1-6 0,6 7 0,5-4 0,5 5 0,1 0 0,3 0 0,-8 0 0,3 0 0,-4 0 0,0 0 0,-4 0 0,3 1 0,-8-1 0,3 0 0,-4 0 0,0 0 0,4 0 0,-3-5 0,3 0 0,1-1 0,-4-3 0,3 4 0,-4-5 0,0 4 0,-1-3 0,1 4 0,0-5 0,0 4 0,4 2 0,-3-1 0,4 0 0,-1-1 0,-3-2 0,8 6 0,-8-6 0,3 2 0,0 1 0,-3 0 0,4 5 0,-1 0 0,-3 0 0,3 0 0,-4 0 0,0 0 0,4 0 0,2 0 0,-1-4 0,4-1 0,-3-5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8T23:52:32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0 530 24575,'19'4'0,"-2"2"0,-7-1 0,0 4 0,0-8 0,0 4 0,0-1 0,0-3 0,0 4 0,-4-1 0,3-3 0,-4 4 0,5-5 0,0 0 0,0 0 0,0 4 0,0 2 0,0-1 0,0 0 0,1-5 0,-1 0 0,0 0 0,0 0 0,0 4 0,0-3 0,0 4 0,0-1 0,0-3 0,0 8 0,0-7 0,0 2 0,0-4 0,0 0 0,0 0 0,0 0 0,0 0 0,0 0 0,0 4 0,0-2 0,0 2 0,0-4 0,1 0 0,-1 0 0,0 0 0,0 0 0,0 0 0,0 0 0,-5-4 0,0-2 0,-5-4 0,5-7 0,4-12 0,4 1 0,0 0 0,-7 4 0,-1 12 0,-5-5 0,4 7 0,-3 0 0,4-7 0,-1 5 0,-2-5 0,2 6 0,-4 1 0,4 0 0,-2 0 0,2 0 0,-4 0 0,0-1 0,0 1 0,0 0 0,0 0 0,0-7 0,5 5 0,-4-5 0,3 7 0,-4-1 0,5 6 0,-4-4 0,3 3 0,-4-4 0,0 0 0,0 0 0,0-1 0,0 1 0,0 0 0,0 0 0,0 0 0,0 0 0,0-1 0,0 1 0,0 0 0,0 0 0,0 0 0,0-1 0,0 1 0,0 0 0,0 0 0,0 0 0,0 0 0,5 4 0,0 6 0,5 1 0,0 4 0,0-1 0,0-3 0,0 8 0,0-3 0,0-1 0,1 0 0,-1-1 0,0 2 0,0-1 0,0 4 0,0-8 0,0 8 0,0-8 0,0 8 0,0-8 0,0 8 0,0-8 0,53-7 0,10-4 0,-32 5 0,31-6 0,-13 2 0,-54 9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8T23:52:36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11 24575,'-4'-6'0,"-2"1"0,-4 5 0,0 0 0,0 0 0,0 0 0,-1 0 0,1 5 0,0-4 0,0 8 0,0-8 0,0 8 0,4-3 0,-3-1 0,3 4 0,-4-3 0,4 4 0,-3 0 0,4 0 0,-1 0 0,-3 0 0,8 0 0,-8-5 0,8 4 0,-4-3 0,5 4 0,0 0 0,0 0 0,0 0 0,0 0 0,0 0 0,0 0 0,5 0 0,0 0 0,5 0 0,0 0 0,0 1 0,0-1 0,1 0 0,-1-5 0,0 4 0,0-8 0,0 4 0,0-5 0,-5 4 0,4-3 0,-3 4 0,4-5 0,0 4 0,0-3 0,0 4 0,0-5 0,0 0 0,0 0 0,0 0 0,0 0 0,0 0 0,-4-5 0,3 0 0,-8-6 0,8 1 0,-8 0 0,3 0 0,-4 0 0,0 0 0,5-1 0,-4 1 0,3 0 0,-4 0 0,0 0 0,0 0 0,0-1 0,-4 1 0,3 0 0,-4 0 0,5 0 0,-4 0 0,3-1 0,-4-6 0,5 5 0,0-5 0,0 7 0,0 0 0,0 0 0,-4 4 0,-2-3 0,-4 8 0,0-4 0,4 10 0,1 0 0,5 6 0,0-6 0,0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8T23:52:40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161 573 24575,'-4'-10'0,"-2"0"0,-4 0 0,0 4 0,0-3 0,0 8 0,-1-8 0,1 3 0,0-4 0,0 0 0,-2-7 0,1-2 0,4-16 0,-5 7 0,6 0 0,-1 11 0,-2 6 0,8 1 0,-3-7 0,4 5 0,0-5 0,5 0 0,1 5 0,5-5 0,0 7 0,0-7 0,-1 5 0,11-22 0,-2 13 0,9-8 0,-2 10 0,-1 6 0,-6 2 0,14-3 0,-18 3 0,11-2 0,-16 3 0,0 5 0,0-4 0,0 7 0,0-2 0,0 4 0,0 0 0,0 0 0,0 4 0,0 2 0,0 0 0,0-2 0,0 0 0,0-2 0,1 7 0,-1-8 0,0 8 0,0-4 0,1 12 0,-1-5 0,3 12 0,-3-12 0,3 12 0,-2-6 0,1 1 0,-1-2 0,-5-7 0,2 0 0,-6 0 0,6 0 0,-6 0 0,2 7 0,-4 11 0,0 10 0,0 8 0,-7 1 0,-7 11 0,4-25 0,-8 5 0,17-28 0,-3 0 0,4 0 0,-5-4 0,16-2 0,-9-4 0,15-5 0,-7 0 0,0-5 0,0 0 0,0-1 0,1 1 0,-6 0 0,4 4 0,-8-3 0,4 4 0,-10-1 0,-1 1 0,-4 5 0,0 0 0,0 5 0,0-4 0,0 4 0,-1-1 0,1-3 0,0 4 0,0-1 0,0 2 0,0 4 0,4 0 0,-3-9 0,3-2 0,-4-5 0,0-3 0,4 3 0,2-4 0,4 0 0,0 0 0,0 0 0,0-1 0,0 1 0,0 0 0,0 0 0,0 0 0,0 0 0,0-1 0,0 1 0,0 0 0,0 0 0,0 0 0,0-7 0,0 5 0,0-5 0,0 6 0,0 1 0,0 0 0,0 0 0,-5 4 0,4 6 0,-8 6 0,3 4 0,-4 0 0,5 0 0,0-5 0,5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8T23:54:05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513 914 24575,'0'-15'0,"0"4"0,4 1 0,2 10 0,4 1 0,0 8 0,0-8 0,-4 8 0,3-4 0,-4 1 0,5 3 0,0-3 0,0 4 0,7-5 0,-5 4 0,5-3 0,-7 4 0,0-5 0,0 0 0,0-10 0,-4 0 0,3-6 0,-8 1 0,3-7 0,-4-2 0,0-6 0,0-1 0,-4 7 0,-3-5 0,-3 12 0,-7-47 0,5 31 0,1-33 0,1 42 0,9 2 0,-10 0 0,10 5 0,-5-5 0,2 7 0,2-1 0,-2 1 0,4 0 0,0 0 0,0 0 0,-5 0 0,4-1 0,-3 1 0,-1 0 0,4 0 0,-3 0 0,-1 4 0,4-3 0,-8 3 0,8-4 0,-8 5 0,2-11 0,-4 8 0,0-9 0,1 7 0,0 0 0,-1 0 0,1-1 0,0 1 0,0 0 0,0 0 0,0 0 0,-1 0 0,1-1 0,0 1 0,0 0 0,-5-5 0,4 4 0,-4-4 0,5 5 0,-7-7 0,5 5 0,-5-5 0,7 7 0,0 0 0,-1 0 0,1-1 0,0 1 0,0 0 0,0 0 0,0 0 0,-1 0 0,1-1 0,0 1 0,0 0 0,0 4 0,4-3 0,-3 8 0,3-3 0,-4 4 0,0-5 0,0 4 0,0-3 0,4 8 0,-3 2 0,3 4 0,-4 0 0,0 0 0,0 0 0,0 0 0,0 0 0,4 0 0,-3 0 0,8 0 0,-8 0 0,8 7 0,-8-5 0,7 5 0,-2-7 0,-1 0 0,4 0 0,-3 0 0,4 0 0,0 0 0,0 0 0,0 0 0,0 0 0,0 0 0,0 0 0,0 0 0,0 0 0,0 0 0,0 1 0,4-1 0,-3 0 0,8 0 0,-3 0 0,-1 0 0,4 0 0,-3 0 0,-1 0 0,6 7 0,-5-5 0,0 5 0,3-7 0,-8 0 0,8 0 0,-3 0 0,4 0 0,0 0 0,0 11 0,0-8 0,1 16 0,0-18 0,0 6 0,0 0 0,0-5 0,0 5 0,-1-7 0,-5 0 0,4 0 0,-3 0 0,8 5 0,-2-4 0,2 4 0,-8-5 0,3 0 0,-4 0 0,5 0 0,0 0 0,0 0 0,0 0 0,0 0 0,0 0 0,1 0 0,-1 0 0,0-4 0,16 12 0,-12-10 0,12 11 0,-16-13 0,0 3 0,0-4 0,1 5 0,-1 0 0,0-4 0,0 3 0,0-4 0,0 6 0,7-6 0,-5 4 0,4-8 0,-10 8 0,3-8 0,-3 4 0,4-5 0,0 0 0,0-5 0,0 4 0,0-8 0,-5 3 0,0-4 0,-1 0 0,-3 0 0,4 0 0,-1-1 0,-3 1 0,4 0 0,-5-7 0,0-2 0,0 0 0,0 2 0,0 7 0,0 0 0,4 0 0,-2 0 0,2-1 0,-4 1 0,0 0 0,0 0 0,0 0 0,0 0 0,0 8 0,0 3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8T23:54:08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1101 24575,'-10'-10'0,"-1"-1"0,1 1 0,0 0 0,-1-7 0,0 5 0,-3-21 0,1 2 0,-2-16 0,6 1 0,-5-1 0,12 0 0,-5 0 0,7 10 0,0 2 0,0 0 0,0 7 0,6-7 0,1 9 0,6 0 0,-6 0 0,-1 0 0,-2 8 0,3-7 0,3 14 0,3-14 0,-3 14 0,1-7 0,-1 8 0,1 0 0,-1 0 0,1-7 0,-1 5 0,-3-5 0,2 7 0,-4-1 0,1 1 0,3 5 0,-3-4 0,-1 3 0,4-4 0,-3 4 0,4-3 0,0 3 0,-5-4 0,4 0 0,-8 0 0,8 0 0,-8 0 0,4-1 0,-1 6 0,-3-4 0,4 3 0,-5-4 0,4 4 0,-2-3 0,2 4 0,-4-6 0,0 1 0,0 0 0,0 0 0,0 0 0,0 0 0,-5-1 0,0 6 0,-5 0 0,-1 5 0,1 0 0,0 5 0,0 0 0,-7 7 0,-11 0 0,6 0 0,-11 2 0,21-4 0,-12 3 0,12-3 0,-5 1 0,7-1 0,0 0 0,0 0 0,-1 0 0,1 1 0,0-1 0,0 0 0,0 0 0,0 0 0,4 0 0,-3 0 0,3 0 0,1 0 0,0 0 0,5 0 0,0 0 0,5-4 0,-4 3 0,8-4 0,-4 5 0,5-4 0,0 3 0,0-8 0,7 3 0,11-11 0,10-8 0,8-9 0,1-8 0,0 8 0,-10 3 0,-9 8 0,-11 2 0,-7 5 0,0 1 0,0 1 0,0 3 0,0-4 0,0 5 0,0 0 0,0 0 0,0 5 0,0-4 0,0 8 0,0-4 0,1 5 0,-1-4 0,0 3 0,-5-4 0,4 5 0,-8 1 0,8-6 0,-8 4 0,4-3 0,-5 4 0,0 0 0,4 0 0,-3 7 0,11 11 0,-5 0 0,8 16 0,0-7 0,-1 1 0,-6-10 0,-2-11 0,-2-7 0,-3 0 0,4 0 0,-5 0 0,0 0 0,0 0 0,0 0 0,0 0 0,0 0 0,0 0 0,0 0 0,0 0 0,0-4 0,0-2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8T23:55:17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1725 24575,'26'-3'0,"20"-71"0,-40 40 0,13-30 0,10-22 0,-4 9 0,-8 26 0,0-1-844,4-22 1,3-12-1,-3 9 844,-2 14 0,-3 1 0,-1-34 0,-4-2 0,-4 31 0,-1 1 0,1-23 0,-3 4 301,-4 30 0,0 7-301,0-19 0,0-6 0,0 37 0,0-18 0,0 7 1929,4 29-1929,0-4 0,23 22 0,-14 0 0,23 0 0,7 0 0,1 0 0,41 43 0,-20 21-1880,-9 10 1,0 16 1879,-22-19 0,-4 7 0,5 6-1108,-1-7 0,5 6 0,2 4 1,-1 4-1,-2 0 1108,-7-8 0,-2 2 0,-2 2 0,1 2 0,1 2 0,1 3-463,-1-10 0,1 3 0,2 3 0,0 1 0,-1 1 0,0-2 0,-2-1 0,-2-3 463,-1-1 0,-2-2 0,-2-2 0,0 0 0,-1 1 0,0 1 0,0 2-310,-1 0 0,1 3 1,-1 2-1,0 1 1,-1-1-1,0-1 0,0-2 1,-1-4 309,3 9 0,-1-5 0,-1-2 0,0 0 0,-1 2 0,0 2-130,-2-1 1,0 2 0,-1 2 0,0 0 0,0 0-1,0-1 1,0-2 129,2 6 0,0 2 0,0-2 0,-1-3 0,0-3 0,-2-7 0,0 5 0,-1-6 0,-1-4 0,-2-3 0,-4 0 0,1 0 0,0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9T00:28:00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0 115 24575,'8'0'0,"0"0"0,6 0 0,17 0 0,28 0 0,26-2 0,24-1 0,-12 1 0,-30 1 0,-1 0 0,27-2 0,12 0 0,-29 1 0,-41 2 0,-16 0 0,-5 0 0,-6 0 0,-6 0 0,0-3 0,-8 2 0,1-3 0,-3 4 0,-1 0 0,1 0 0,-1 0 0,0 0 0,-8-4 0,5-2 0,-36-11 0,22 4 0,-29-5 0,23 6 0,7 2 0,4 5 0,12 0 0,6 8 0,5 2 0,7-1 0,0 5 0,1-8 0,0 8 0,8 5 0,2 0 0,0 4 0,-2-6 0,-9-2 0,1-5 0,0 4 0,0-8 0,0 3 0,-5 1 0,3-4 0,-4 3 0,3-4 0,1 0 0,1 0 0,1 0 0,0 4 0,-1 1 0,0 0 0,-4 3 0,-1-2 0,1-1 0,-4 4 0,3-5 0,-4 5 0,0-2 0,-3 0 0,-2 1 0,-3-4 0,-2 4 0,-7-1 0,5 3 0,-5 1 0,7-5 0,-7 4 0,5-4 0,-13 7 0,13-3 0,-5 1 0,7-1 0,0 0 0,0 0 0,0-1 0,0 1 0,0 0 0,-7 1 0,4 7 0,-5-5 0,6 5 0,2-9 0,5 1 0,0-4 0,5-2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9T02:54:24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24575,'15'0'0,"3"0"0,8 0 0,1 0 0,-8 0 0,-2 0 0,1 0 0,-7 0 0,14 0 0,-6 0 0,8 0 0,0 0 0,-1 0 0,12 0 0,-9 0 0,19 0 0,-19 0 0,9 0 0,-12 0 0,1 0 0,-8 0 0,-2 0 0,-7 0 0,0 0 0,0 0 0,0 0 0,-1 0 0,0 0 0,0 0 0,9 0 0,1 0 0,18 0 0,-8 0 0,19 0 0,-8 0 0,24 0 0,-20 0 0,17 0 0,-21 0 0,10 0 0,-10 0 0,-3 0 0,0 0 0,-7 0 0,7 0 0,-11 0 0,1 5 0,0-3 0,-1 10 0,1-11 0,-1 11 0,1-10 0,-8 3 0,6-5 0,-6 6 0,8-4 0,-1 4 0,1-6 0,-8 0 0,-1 0 0,-9 0 0,1 0 0,0 0 0,-1 0 0,0 0 0,-1 0 0,1 0 0,1 0 0,7 0 0,2 0 0,8 0 0,-8 0 0,6 6 0,-13-5 0,5 5 0,-7-6 0,-1 0 0,1 0 0,-4 0 0,-2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9T00:28:03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68 274 24575,'8'0'0,"24"0"0,-9 0 0,12 0 0,-10 0 0,-14 0 0,14 0 0,-6 0 0,8 0 0,0 0 0,-1 0 0,1 0 0,10-7 0,-7 5 0,18-6 0,-19 8 0,9-6 0,0 5 0,-16-5 0,15 6 0,-26 0 0,7 0 0,-8 0 0,7 0 0,-1 0 0,2 0 0,-4 0 0,-4 0 0,-1 0 0,-7 0 0,-4-5 0,-6 4 0,-9-3 0,5 4 0,-13-6 0,-5-3 0,1 1 0,-19-7 0,7 6 0,-9-8 0,-1 0 0,-14-2 0,11 2 0,-11-2 0,14 2 0,0 0 0,11 2 0,3 0 0,10 7 0,8-2 0,1 9 0,8-4 0,5 1 0,3 3 0,7-4 0,4 5 0,1 0 0,-1 0 0,1 0 0,0 0 0,0 0 0,-1 0 0,9 0 0,1 0 0,7 0 0,1 0 0,-1 6 0,1 2 0,10-1 0,-8 5-848,10 39 0,6 26 0,-8-13 0,-1-11 0,-5 10 0,1 1 0,0-1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9T00:28:05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0 197 24575,'0'-6'0,"5"-2"0,0 4 0,1-5 0,2 3 0,-3 1 0,0-9 0,-1 8 0,2-16 0,-5 6 0,9-3 0,-9 5 0,8 0 0,-4 3 0,4-3 0,1 4 0,-2 6 0,2-1 0,-1 1 0,0 3 0,-4-4 0,-2 5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9T00:28:15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24575,'15'0'0,"13"0"0,-6 0 0,48 0 0,-20 0 0,20 0 0,-15 0 0,-3 0 0,-15 0 0,10 0 0,-28 0 0,-2 0 0,1 0 0,1 0 0,-1 0 0,-1 0 0,-8 0 0,1 0 0,0 0 0,0 0 0,-1 0 0,1 4 0,0-2 0,0 6 0,0-2 0,-1-1 0,1 0 0,0-5 0,0 0 0,0 4 0,-1-3 0,0 3 0,0-4 0,1 0 0,0 0 0,0 0 0,-1 0 0,1 0 0,0 0 0,0 0 0,0 0 0,-2 0 0,-5 3 0,-1 2 0,-5-1 0,3 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9T00:28:17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24575,'9'0'0,"0"0"0,10 0 0,2 0 0,-1 0 0,6 0 0,1 0 0,49 0 0,-37 0 0,48 0 0,-23 0 0,-8 0 0,-3 6 0,3 3 0,40 2 0,-32 6 0,2-1 0,0-9 0,0-2 0,7 8 0,1 0 0,-1-12 0,3 0 0,14 8 0,1 0 0,-7-7 0,0-2 0,7 5 0,-2-1 0,-12-3 0,-4-2 0,-5 1 0,-3 0 0,-11 0 0,-4 0 0,20 0 0,-18 0 0,-25 0 0,-12 0 0,-7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9T00:28:21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1 440 24575,'7'0'0,"1"0"0,1-5 0,1 0 0,-1-5 0,1 0 0,0 0 0,0 0 0,0 0 0,-1 4 0,0-2 0,-3 4 0,1 0 0,-7-3 0,4 2 0,0 0 0,2-3 0,3 3 0,1-17 0,4 9 0,-3-9 0,3 12 0,-5 5 0,-4-4 0,1 8 0,-1-8 0,6-4 0,29-21 0,-3 0 0,0 1 0,1 0 0,-2 5 0,5-13 0,-32 31 0,6 0 0,-80 35 0,56-19 0,-62 29 0,71-26 0,0 0 0,0 1 0,0 0 0,0 0 0,0-1 0,0 9 0,-4-7 0,3 14 0,-4-13 0,5 5 0,0-7 0,0 0 0,0-1 0,0 1 0,0 0 0,0 0 0,0-1 0,0-1 0,0 0 0,0 0 0,0 0 0,0 1 0,0-1 0,0 2 0,0-2 0,0 0 0,0 0 0,0-4 0,0-1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9T00:28:22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1 24575,'-12'0'0,"3"0"0,-5 0 0,5 0 0,4 4 0,-1-3 0,5 6 0,-6-6 0,3 2 0,-4-3 0,0 4 0,-1 5 0,0 1 0,0 8 0,-1-3 0,6 0 0,-5-5 0,8-2 0,-4-2 0,1-1 0,3 4 0,-3-4 0,0 4 0,3 1 0,-3-1 0,0 1 0,3-1 0,-7-4 0,4-1 0,-4-4 0,4-3 0,0 2 0,4-2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9T00:28:25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24575,'8'0'0,"8"0"0,36 0 0,-17 0 0,35 0 0,-7 0 0,-7 0 0,18 0 0,-1 0 0,-5 0 0,9 0 0,-13 0 0,0 0 0,3 0 0,22 0 0,-9 0 0,-1 0 0,-3 6 0,-32-5 0,11 11 0,-35-11 0,9 5 0,-5-6 0,15 0 0,7 0 0,18 0 0,-20 0 0,6 0 0,-1 8 0,-13-6 0,27 5 0,-6-7 0,-1 0 0,10 0 0,-13 0 0,-7 0 0,-14 0 0,-10 0 0,-5 0 0,-5 0 0,5 0 0,-7 0 0,-1 0 0,6 0 0,-5 0 0,7 0 0,-10 0 0,0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9T00:29:19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1 951 24575,'88'0'0,"-41"0"0,5 0 0,-2 0 0,-12 0 0,-12 0 0,1 0 0,0 0 0,-1 0 0,-7 0 0,6 0 0,-6 0 0,8 0 0,0 0 0,-8 0 0,6 0 0,-6 0 0,0 0 0,6 0 0,-14 0 0,6 0 0,1 0 0,-7 0 0,11 0 0,-7 0 0,5 0 0,-1 0 0,1 4 0,-5-3 0,-1 4 0,-4-5 0,-5-3 0,-2-1 0,-3-3 0,0-1 0,0 1 0,0-1 0,0 0 0,0 1 0,0-1 0,0 0 0,0-4 0,0-3 0,0-4 0,0-8 0,0 2 0,0 1 0,0-13 0,0 11 0,0-14 0,0 16 0,0-1 0,0 6 0,0-8 0,0 8 0,0-6 0,0 6 0,-4-1 0,3 3 0,-4 0 0,5-2 0,0-1 0,0-4 0,0 12 0,0-13 0,0 13 0,0-13 0,0 14 0,0-14 0,0 13 0,0-17 0,0 11 0,0-9 0,0 12 0,0 1 0,0 5 0,0 2 0,0-3 0,0 2 0,0-2 0,0 1 0,0 0 0,0 0 0,0-1 0,0 1 0,0 0 0,0-8 0,-8 5 0,5-4 0,-6 7 0,9 1 0,3 4 0,2 1 0,2 3 0,1 0 0,0 0 0,1 0 0,0 0 0,1 0 0,0 0 0,7 0 0,-5 0 0,12 0 0,6 0 0,0 0 0,7 0 0,-10 0 0,-1 0 0,-7 0 0,6 0 0,-13 0 0,5 0 0,-7 0 0,0 0 0,0 0 0,-1 0 0,0 0 0,1 0 0,-2 0 0,1 0 0,-1 0 0,1 0 0,-1 0 0,-4 0 0,-1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9T00:29:22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282 1 24575,'-7'0'0,"-6"0"0,4 0 0,-5 0 0,1 0 0,2 0 0,-3 3 0,5-2 0,-5 7 0,3-3 0,-3 1 0,8 3 0,-3-8 0,4 7 0,-5-2 0,-16 14 0,7-8 0,-8 8 0,9-11 0,7 1 0,2-2 0,1-3 0,7 3 0,-2-3 0,3 3 0,0-1 0,0 0 0,0 0 0,3-3 0,1-1 0,3-3 0,1 4 0,0-3 0,0 2 0,0-3 0,0 0 0,0 0 0,3 4 0,-5 1 0,4 4 0,-5-4 0,3 0 0,-4-2 0,3-2 0,-3 3 0,3-4 0,0 0 0,0 0 0,1 0 0,0 3 0,0-2 0,0 3 0,0 0 0,2-50 0,-3-13 0,0 36 0,0-30 0,-1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9T00:29:23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9T02:54:54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1 222 24575,'9'-15'0,"7"3"0,5-7 0,6-1 0,10 4 0,-8-10 0,19 8 0,-8-3 0,0 6 0,8 6 0,-8-5 0,0 6 0,8-1 0,-19-3 0,1 11 0,-13-5 0,-7 6 0,0 0 0,0 0 0,-2 0 0,1 0 0,0 0 0,7 0 0,3 0 0,8 0 0,0 0 0,-1 6 0,1 1 0,-1 1 0,-7 2 0,-2-9 0,-7 8 0,0-8 0,-5 7 0,0-4 0,-5 4 0,0 0 0,0 0 0,0-4 0,0-1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9T01:05:30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1 126 24575,'4'-5'0,"2"0"0,4 5 0,0 0 0,0 0 0,0 0 0,0 0 0,-4 5 0,3-4 0,-4 3 0,5-4 0,7 0 0,2 0 0,16 0 0,-7-5 0,16 3 0,-6-4 0,-1 1 0,-2 3 0,-9-3 0,-1-1 0,10 4 0,-7-9 0,7 9 0,-16-3 0,5 5 0,-12 0 0,5 0 0,-7 0 0,7 0 0,-6 0 0,13 0 0,-5 0 0,7 0 0,-1 0 0,1 0 0,0 0 0,4 0 0,-10 0 0,8 0 0,-16-5 0,5 4 0,0-3 0,-5 4 0,5 0 0,-3 0 0,-3 0 0,4 0 0,-5 0 0,0 0 0,0 0 0,0 0 0,7 0 0,-5 0 0,5 0 0,-7 0 0,0 0 0,0 0 0,0 0 0,16 0 0,5 0 0,27-6 0,-9 4 0,-7-8 0,-16 9 0,-16-8 0,0 8 0,1-4 0,-1 5 0,0 0 0,0 0 0,0-4 0,0 3 0,0-4 0,0 5 0,0-4 0,7 3 0,-5-9 0,5 9 0,-7-3 0,0 4 0,0 0 0,0 0 0,0 0 0,0 0 0,0 0 0,0 0 0,0 0 0,0 0 0,0 0 0,0 0 0,0 0 0,0 0 0,0 0 0,0 0 0,0 0 0,0 0 0,1 0 0,-1 0 0,0 0 0,0 0 0,0 0 0,0 0 0,0 0 0,0 0 0,-5 4 0,4-3 0,-3 8 0,4-8 0,0 4 0,0-5 0,0 0 0,0 0 0,0 0 0,0 0 0,0 0 0,0 0 0,0 0 0,0 0 0,0 0 0,1 0 0,-1 0 0,-5-5 0,0 4 0,-5-3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9T01:05:34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1045 41 24575,'0'-10'0,"0"-1"0,-5 6 0,4-4 0,-8 8 0,3-4 0,-20 5 0,-5 0 0,-15 0 0,-1 0 0,0 7 0,0-5 0,0 5 0,1-7 0,-1 6 0,0-4 0,0 12 0,1-5 0,-1 6 0,0 1 0,10-2 0,2 0 0,9-1 0,7-2 0,2 0 0,7-5 0,0 3 0,8-3 0,6 20 0,2-12 0,1 19 0,-7-21 0,0 12 0,6-5 0,-5-1 0,10 6 0,-9-5 0,10 16 0,-10 2 0,5 10 0,-7 0 0,0-1 0,0 13 0,0 2 0,-8 12 0,6 0 0,-6 0 0,8 0 0,0-12 0,0-2 0,0-1 0,0 4 0,0 11 0,0 0 0,-4-21 0,-1 1 0,-6 42-308,6-40 0,0 0 308,-13 32 0,16 0 0,-14-10 0,14 10 0,-15-14-114,15 0 114,-14 0 0,14 0 0,-16 14 0,9-26 0,-1 1 0,-2-5 0,0-1-340,-2 6 1,0 0 339,4-10 0,0-3 0,-9 28-246,-1 10 246,2-14 0,8-12 583,2 9-583,8-8 112,0-1-112,0 9 0,8-9 0,2 12 0,3-20 0,0 0 0,-1 28 0,11 13 695,-21-36-695,5-11 265,-7 0-265,0-1 0,0 1 0,0-1 0,0 1 0,-7 0 0,-2-1 0,1 1 0,-6 0 0,12 20 0,-5-15 0,7 15 0,0-20 0,0-1 0,0 1 0,0 0 0,0-1 0,0 1 0,0 0 0,0-1 0,0 1 0,0-1 0,0 1 0,0 20 0,0-15 0,0 16 0,0-22 0,0-8 0,0 6 0,0-16 0,0 16 0,0-7 0,0 22 0,0-10 0,-8 22 0,6-10 0,-6 26 0,7-32 0,2-1 0,6 30 0,-6 7 0,13-45 0,-12 1 0,5-1 0,-7 1 0,7 0 0,-6-10 0,13 7 0,-8-2 0,2-10 0,-3-2 0,-5-20 0,0 0 0,0 1 0,0-1 0,0 0 0,0 0 0,0 0 0,0 0 0,0 0 0,0 0 0,4-5 0,2 0 0,0-1 0,2-3 0,-2 8 0,4-7 0,-4 6 0,3-2 0,-4 0 0,5 3 0,7-3 0,2 6 0,16-5 0,2 6 0,1-12 0,6 13 0,-7-5 0,0 5 0,-2-6 0,-9 4 0,-7-11 0,-2 9 0,0-9 0,-5 8 0,5-8 0,-7 4 0,0-5 0,0 0 0,0 0 0,0 0 0,0 0 0,7 5 0,2-3 0,6 4 0,1-1 0,-7-3 0,5 9 0,-13-10 0,6 5 0,-7-6 0,1 0 0,-1 0 0,0 0 0,0 0 0,0 0 0,0 0 0,0 0 0,0 0 0,0 0 0,0 0 0,0 0 0,0 0 0,-9 0 0,-2 5 0,-5 0 0,2 1 0,4-2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9T01:06:2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230 1297 24575,'10'0'0,"0"0"0,0 0 0,0-5 0,7-2 0,2-4 0,16-3 0,2-1 0,22-2 0,2 0 0,-11 7 0,4-1-720,41-9 720,-34 10 0,-1-2 0,31-16 0,-40 17 0,-1-1 0,27-15 0,10 8 0,-26 2 0,-2 0 0,-13 1 0,-15 3 0,2-6 0,-5 4 720,9-12-720,10 10 0,11-7 0,-8 1 0,8 5 0,-11-5 0,11 2 0,-18 5 0,0-3 0,-23 8 0,-7 1 0,-5 0 0,4 4 0,-3 1 0,11 0 0,-5 3 0,5-8 0,-7 4 0,7-5 0,1-1 0,8-1 0,9-8 0,-7 6 0,7-6 0,-16 10 0,5-2 0,-13 3 0,6 3 0,-7 2 0,1 1 0,6-3 0,1-5 0,1 1 0,-2-1 0,-7 2 0,0 4 0,0-3 0,0 4 0,0-5 0,5-5 0,-4 4 0,3-4 0,-4 5 0,0 0 0,1-1 0,-6 1 0,0 0 0,-5 0 0,0 0 0,0 0 0,-5-1 0,-5 1 0,-1 5 0,-4-5 0,5 5 0,0-5 0,-1-1 0,1 6 0,0-4 0,0 3 0,0-4 0,0 0 0,-1 4 0,1-3 0,0 3 0,-7-5 0,5 5 0,-24-11 0,22 10 0,-31-13 0,14 7 0,-15-3 0,-1 1 0,0-1 0,0 0 0,-20 1 0,15 6 0,-16-5 0,22 5 0,-1 1 0,0-6 0,0 12 0,1-12 0,-13 12 0,-2-4 0,-13 14 0,1 2 0,12 14 0,-9 3 0,26 2 0,1 2 0,-25 9-391,17-4 1,1 2 390,-17 10 0,-4 11 0,16-13 0,3 5 0,14-19 0,-16 20 0,16-21 0,-14 20 0,21-12 0,-25 27 0,7 2 0,5-9 0,-3 3 0,11-15 0,2-1 0,-2 3 0,3-3 0,-3 15 0,24-40 0,4 5 781,3-16-781,5 1 0,0-1 0,5 0 0,7 1 0,16 2 0,10 1 0,8 1 0,1 8 0,0-6 0,-1 5 0,1-6 0,-1-1 0,-8-6 0,-10 2 0,-11-9 0,-7 2 0,0-4 0,0 4 0,7-2 0,2-4 0,6-5 0,10-7 0,-7 1 0,17-2 0,-8 0 0,10-1 0,11 0 0,3-10 0,12 6 0,-21-10 0,-12 15 0,-23 2 0,-11 4 0,-2 12 0,-4-6 0,0 7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9T01:06:38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1712 24575,'4'-6'0,"2"-3"0,4 8 0,0-4 0,16 5 0,4 0 0,29 0 0,2 0 0,12 0 0,-23-4 0,4-2-1270,9 0 0,5-3 1270,-3-6 0,6-5 0,4-1-1486,-5 5 0,3 0 1,3-2-1,3-4 1486,-3-4 0,4-4 0,1-2 0,2-1 0,0 3-795,6 0 0,0 2 1,2 0-1,2-1 0,0-2 795,-6 1 0,2-1 0,0-2 0,1 0 0,-1 1 0,0 1-443,-7 3 0,1 0 0,-2 1 0,1 0 0,-1 1 1,1 0 442,-1 1 0,1 0 0,0 1 0,-1 1 0,-1-1 0,0 0-215,11-3 1,-1 0 0,0-1 0,-3 2-1,-1 0 215,6-2 0,-2 1 0,-2 1 0,-1 2 0,-5 4 0,-1 1 0,-1 2 0,-4-1 0,6-3 0,-3 1 0,-4 4 859,13 6 0,-5 4-859,-17-1 0,-6 2 2938,27 5-2938,-13-8 0,-22 3 0,1 0 0,28-14 1932,-21 9 0,0 1-1932,31-11 0,-31 9 0,1-1 0,-6-3 0,-1 0 0,1 3 0,-2 0 5376,34-17-5376,-14 11 0,0 0 0,0-1 1238,-12 2-1238,-2 0 87,-13 2-87,12-7 867,-24 12-867,3-2 98,-27 12-98,0-5 0,0 4 0,-4-8 0,-6 12 0,-6-2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9T01:05:49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2983 24575,'0'-10'0,"0"0"0,4 4 0,2 2 0,4 4 0,16-7 0,5-2 0,15-6 0,-8 0 0,-3 1 0,-10 1 0,-6 6 0,-2-3 0,-7 9 0,0-4 0,7 5 0,2 0 0,0 0 0,5 0 0,-13 0 0,13 0 0,-5-6 0,16-2 0,-7-5 0,0 0 0,-11 1 0,-7 2 0,7-1 0,-5 0 0,5 5 0,-7-4 0,0 9 0,0-8 0,0 8 0,0-3 0,0 4 0,0-5 0,0 4 0,0-8 0,7 8 0,2-4 0,0 1 0,-2 3 0,-7-4 0,0 5 0,0 0 0,0 0 0,0 0 0,0 0 0,0 0 0,7 0 0,2 0 0,6 0 0,10 0 0,3 0 0,-1 0 0,7 0 0,-16 0 0,0 0 0,-4 0 0,-5 0 0,0 0 0,14 0 0,-12 0 0,7 0 0,-11 0 0,-7 0 0,0 0 0,0 0 0,0 0 0,0 0 0,0 0 0,0 0 0,0 5 0,1-4 0,-1 8 0,0-8 0,0 8 0,0-4 0,7 7 0,-6-2 0,13 2 0,-5 0 0,7 1 0,-7-6 0,-2-2 0,-7-5 0,0 0 0,0 0 0,0 0 0,0 0 0,0 0 0,0 0 0,0 0 0,-5-4 0,4 3 0,-3-4 0,4 5 0,0 0 0,0 0 0,0 0 0,0 0 0,0 0 0,0 0 0,0 0 0,0 0 0,0 0 0,1 0 0,-1 0 0,0 0 0,0 0 0,0 0 0,0 0 0,-5-4 0,0-2 0,-10-4 0,0 0 0,-6 0 0,1-1 0,5 1 0,-4 0 0,7 0 0,-2 0 0,-1 0 0,4-1 0,-3 1 0,-1 0 0,4 0 0,-3 0 0,-2-7 0,4 5 0,-3-12 0,5 12 0,0-12 0,0 12 0,0-12 0,0 12 0,0-5 0,0 7 0,0-1 0,0-15 0,0 12 0,5-20 0,-3 6 0,3 7 0,-5-12 0,0 14 0,0 0 0,0-17 0,0 15 0,0-21 0,0 15 0,0 4 0,5 5 0,-4 8 0,4 0 0,-5 0 0,0 0 0,0 0 0,4-1 0,-3-6 0,4 5 0,0-16 0,-3 15 0,3-16 0,1 10 0,-5-6 0,5-11 0,1-1 0,-5-10 0,11 1 0,-11-1 0,5 0 0,0 0 0,-5 0 0,5 1 0,-7 4 0,0 12 0,0 9 0,4 11 0,-3 0 0,4-17 0,2-3 0,-6-17 0,6 0 0,0 0 0,-5 1 0,12-1 0,-6-32 0,1 12 0,-2-15 0,-7 23 0,7 12 0,-6 1 0,6 8 0,-7 3 0,0 16 0,0 2 0,0 7 0,0 0 0,0 0 0,5-1 0,-4-6 0,3 5 0,-4-16 0,5 15 0,-4-9 0,3 12 0,-4 0 0,0 0 0,0 0 0,0-1 0,0 1 0,0 0 0,0 0 0,0 0 0,-4-1 0,3 1 0,-8 0 0,7 0 0,-2 0 0,4 0 0,-5-1 0,4 1 0,-8 0 0,8 0 0,-3 0 0,4 0 0,-5 4 0,4-3 0,-4 3 0,10 1 0,7 0 0,0 5 0,5-4 0,-7 2 0,0-7 0,0 8 0,0-8 0,0 4 0,0-1 0,1 1 0,-1 1 0,0 3 0,0-8 0,0 8 0,0-4 0,0 1 0,0-2 0,0-4 0,0 4 0,7-4 0,-5 4 0,21-1 0,-12 3 0,14-2 0,0-3 0,2 2 0,10 0 0,0 0 0,4-2 0,-20 1 0,0-4 0,-21 11 0,0-3 0,0 4 0,0 0 0,7 5 0,2-3 0,6 3 0,1-5 0,0 0 0,-7 0 0,-2 0 0,-7 0 0,0 0 0,0 0 0,0 0 0,0 0 0,0 0 0,0 0 0,0 0 0,0 0 0,0 0 0,0 0 0,0 0 0,0 0 0,0 0 0,0 0 0,0 0 0,0 0 0,0 0 0,0 0 0,-4-4 0,3 3 0,-3-4 0,-1 1 0,4 3 0,-3-9 0,11 4 0,-6-5 0,6 4 0,-7-2 0,0 8 0,1-3 0,-1 4 0,-5-5 0,0 8 0,-5-6 0,0 7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9T01:05:51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0 808 24575,'5'-5'0,"0"-4"0,15-13 0,-6-9 0,6 1 0,-6-4 0,-2 15 0,2-16 0,-3 14 0,3-12 0,-3 21 0,2-22 0,-1 13 0,10-23 0,1 6 0,8-8 0,0-1 0,-7 0 0,5 0 0,-13 10 0,7-7 0,-12 22 0,2-4 0,-2 9 0,1-2 0,-1 0 0,1 2 0,-2 7 0,-5 0 0,0-1 0,-5 10 0,0 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9T01:05:55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24575,'10'-5'0,"0"4"0,0 1 0,-5 6 0,6 11 0,-10-5 0,5 5 0,-2-7 0,-3 0 0,4 0 0,-1 0 0,-3 0 0,4 0 0,-5 0 0,0 0 0,0 0 0,0 0 0,0 0 0,0 7 0,0-5 0,0 12 0,0-12 0,0 11 0,0-4 0,5 7 0,-3 9 0,10 2 0,-10 10 0,5-1 0,0 1 0,-5-10 0,4 8 0,1-4 0,-5 7 0,5-6 0,-7-7 0,0 0 0,6-7 0,-5 16 0,5-16 0,-6 7 0,0-16 0,0 5 0,0-5 0,0 18 0,0-9 0,0 19 0,0-10 0,0 10 0,0-1 0,0 1 0,0-10 0,0-2 0,0 0 0,0-14 0,0 6 0,4-13 0,-3-3 0,4 4 0,-5-5 0,0 0 0,0 0 0,0 0 0,4 0 0,-3 0 0,4 0 0,-5 0 0,0 7 0,0 2 0,0 16 0,0 2 0,0 10 0,0-1 0,0-8 0,0 6 0,0-23 0,0 5 0,0-16 0,0 0 0,0 1 0,0-1 0,0 0 0,0 0 0,0 0 0,0 0 0,0 0 0,0 0 0,0 0 0,0 0 0,0 0 0,0 0 0,0 0 0,0 0 0,0 0 0,0 0 0,0 0 0,0 0 0,0 0 0,0 0 0,0 0 0,0 0 0,0 1 0,0-1 0,0 0 0,0 0 0,0 0 0,0 0 0,0 0 0,0 0 0,0 0 0,0 0 0,0 7 0,0-5 0,0 5 0,0-7 0,0 7 0,0-5 0,0 32 0,-6-20 0,5 22 0,-5-20 0,6-7 0,0-2 0,0-7 0,0 7 0,0-5 0,0 5 0,0-7 0,0 0 0,0 0 0,0 0 0,0 0 0,0 0 0,0 0 0,0 0 0,0 0 0,0 0 0,0 0 0,0 0 0,0 0 0,0 0 0,0 0 0,0 0 0,0 0 0,0 1 0,0-1 0,0 0 0,0 0 0,0 0 0,0 0 0,0 0 0,0 0 0,0 0 0,0 0 0,0 0 0,0 0 0,0 0 0,4-4 0,2-2 0,4-8 0,16-4 0,16-7 0,8-1 0,8-1 0,-20 9 0,-3-5 0,-17 12 0,-1-5 0,-7 6 0,1 0 0,-1-5 0,7-2 0,1 1 0,1-4 0,-2 9 0,-7-8 0,7 8 0,-5-8 0,12 8 0,-12-4 0,5 5 0,-7 0 0,0 0 0,7-6 0,-6 1 0,6-2 0,-7 2 0,0 1 0,1-2 0,-1 0 0,0 2 0,0-1 0,0 0 0,0-1 0,0 1 0,0 5 0,0 0 0,0 0 0,-4 0 0,-2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9T01:05:56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24575,'26'-5'0,"-12"5"0,13 5 0,-10 6 0,-6 0 0,13 1 0,-5 0 0,7 1 0,-1-1 0,1 1 0,-7-1 0,5 6 0,-5-5 0,-1 4 0,15 4 0,-11-2 0,13 9 0,-10-2 0,1-1 0,-7-6 0,-2-2 0,-7-7 0,0 0 0,0 0 0,-5 0 0,4 0 0,-8 0 0,8 0 0,-3 0 0,4 1 0,0-1 0,1 7 0,1 1 0,-1 1 0,1-2 0,-2-7 0,0 0 0,0-4 0,0 3 0,0-8 0,0 8 0,0-4 0,0 5 0,0 0 0,0 0 0,0 0 0,0 0 0,0 1 0,0-1 0,0 0 0,0 0 0,0 0 0,0 0 0,0 0 0,1 0 0,-1 0 0,0 0 0,0 0 0,-5-4 0,0-2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9T01:06:12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3250 24575,'0'-11'0,"0"1"0,0 0 0,4 4 0,2 2 0,4 8 0,0-3 0,0 4 0,7-5 0,-5 0 0,5 0 0,-7 0 0,7 0 0,2 0 0,16 0 0,2 0 0,10 7 0,-1-5 0,1 4 0,11-6 0,18 0 0,0 0 0,11 0 0,-25 0 0,-13 0 0,-5 0 0,-16 0 0,28 0 0,-16 0 0,9 0 0,-5 0 0,-16-5 0,7 3 0,-16-8 0,-2 9 0,-7-4 0,0 1 0,0 3 0,0-4 0,0 5 0,0 0 0,-4-4 0,3 3 0,-8-9 0,-1 9 0,-6-8 0,-4 4 0,0-6 0,4 1 0,-3 0 0,8 0 0,-8 0 0,8 0 0,-4-1 0,5 1 0,0 0 0,0 0 0,0-16 0,0-5 0,7-16 0,2 1 0,7-13 0,-7 9 0,6-8 0,-13 11 0,5 0 0,-3 17 0,-3 3 0,4 17 0,-5 0 0,0 0 0,0-37 0,0 11 0,0-32 0,0 22 0,0-13 0,7 10 0,-6-10 0,13 12 0,-5 0 0,6 1 0,1-1 0,-1 0 0,-6 0 0,5 1 0,-13-45 0,14 21-266,-13 11 0,-1-2 266,7-15 0,-8-12 0,0 1 0,0 10 0,0 2-111,0-16 111,0 36 0,0-25 0,0 43 0,0 9 0,0 4 529,5 5-529,-3-7 114,3 7-114,-5 2 0,5 7 0,-4 0 0,3 0 0,-4-1 0,0 1 0,0-7 0,0-13 0,0 8 0,0-6 0,0 17 0,0 1 0,0 0 0,0 0 0,-4 4 0,7 2 0,-2 4 0,9 0 0,0 4 0,0-3 0,0 4 0,17-5 0,-6-6 0,7 5 0,-11-10 0,-7 10 0,0-3 0,0 4 0,0-5 0,0-1 0,0 1 0,7-5 0,-5 4 0,5-6 0,-7 7 0,0-4 0,0 3 0,0-4 0,0 4 0,0-3 0,0 3 0,0 1 0,0-4 0,0 8 0,0-8 0,0 3 0,1 0 0,-1 2 0,0-1 0,0 4 0,0-3 0,0 4 0,0 0 0,0 0 0,0 0 0,0 0 0,0-5 0,0 4 0,0-8 0,0 8 0,7-4 0,2 5 0,16 0 0,-7-6 0,7 5 0,-10-5 0,-6 6 0,3 0 0,-11 0 0,3 0 0,-4 0 0,0-4 0,0 3 0,1-8 0,-1 7 0,0-2 0,0 4 0,0-5 0,0 4 0,4-3 0,-3 4 0,-1-5 0,-1 4 0,-7 1 0,2 6 0,0 4 0,-2 0 0,2 0 0,2 7 0,-5-5 0,5 5 0,-6-7 0,0 0 0,0 0 0,0 0 0,0 7 0,0-5 0,5 11 0,-3-11 0,4 12 0,0 4 0,-4 10 0,11-1 0,-12 7 0,11-16 0,-11 16 0,5-16 0,1 17 0,-6-8 0,6 0 0,-7 8 0,7 13 0,-5-6 0,5 15 0,-7-37 0,0 13 0,0-13 0,0 17 0,0-10 0,0-2 0,0 0 0,5-7 0,-3 16 0,3-22 0,-5 11 0,0-3 0,0-2 0,0 19 0,0-19 0,0 16 0,0-16 0,0 7 0,0 0 0,0 2 0,0 1 0,-7 6 0,6-7 0,-6 10 0,0 0 0,-2 20 0,0-15 0,3 6 0,6-14 0,-6-16 0,4 16 0,-9-16 0,9 17 0,-10-8 0,10 10 0,-12-1 0,5 1 0,1 11 0,-7 4 0,-2 31 0,-2-26 0,-5 12 0,15-21 0,-5-8 0,6 8 0,-1-11 0,-5 0 0,7-6 0,-2-5 0,3-12 0,6-7 0,0-7 0,0 0 0,-4 0 0,3 0 0,-4 0 0,5 0 0,5-4 0,0-2 0,5-4 0,0 0 0,1 0 0,-6 4 0,4-2 0,-3 2 0,4 1 0,0-4 0,0 3 0,0-4 0,0 0 0,0 5 0,0-4 0,0 8 0,0-8 0,0 3 0,0-4 0,0 0 0,0 0 0,0 0 0,0 0 0,7 6 0,2-5 0,16 5 0,2-6 0,10 0 0,11 0 0,-8-7 0,20-3 0,-20-6 0,8 6 0,-21-2 0,-9 10 0,-11-4 0,-7 6 0,0 0 0,0 0 0,0 0 0,1 0 0,-1 0 0,0 0 0,0-4 0,0 3 0,0-4 0,0 5 0,7-5 0,2 3 0,-1-4 0,-1 2 0,0-3 0,-5 1 0,5 0 0,-7 2 0,0 3 0,0-4 0,0 5 0,0 0 0,0-4 0,7-3 0,2 1 0,0-4 0,-2 8 0,-7-2 0,0-1 0,0 4 0,0-3 0,7-2 0,-5 5 0,5-5 0,-7 1 0,7 4 0,-6-8 0,13 8 0,-5-9 0,7 8 0,-1-9 0,-6 9 0,-2-3 0,-7 5 0,0 0 0,5-5 0,-4 4 0,3-3 0,-3-1 0,-1 4 0,0-8 0,0 8 0,0-4 0,0 5 0,0 0 0,0 0 0,0 0 0,0 0 0,0-4 0,7 3 0,2-10 0,6 10 0,1-11 0,-7 11 0,-2-5 0,-7 6 0,7 0 0,-5 0 0,5 0 0,-7 0 0,0 0 0,0 0 0,0 5 0,0-4 0,0 3 0,7-4 0,-5 0 0,9-4 0,-10 3 0,4-4 0,-5 1 0,0 2 0,0-2 0,4 4 0,-2 0 0,9 0 0,-2 0 0,16 0 0,2 0 0,10 0 0,11 0 0,-8 0 0,8 7 0,-9-5 0,-18 9 0,-3-10 0,-18 3 0,0-4 0,0 0 0,0 0 0,0 0 0,5 0 0,-4 0 0,3 0 0,-4 0 0,5 5 0,-4-4 0,4 4 0,-10-10 0,-6-8 0,0-5 0,-5-1 0,6-5 0,0 5 0,7-16 0,-6 7 0,12-8 0,-12 18 0,5 0 0,-6 1 0,6-1 0,-5-8 0,12-9 0,-5-3 0,8-9 0,-1 1 0,-6-13 0,5 9 0,-6-8 0,8 11 0,-1 0 0,1 1 0,-1-1 0,1-21 0,-1 16 0,1-15 0,-1 20 0,2-11 0,-1 8 0,2-20 0,-2 20 0,0-8 0,0 11 0,-1 0 0,-2 17 0,2-13 0,-2 12 0,9-27 0,-5 8 0,4-8 0,-6 12 0,0 8 0,0-6 0,-1 6 0,2-9 0,-1 1 0,2-13 0,0-2 0,7-1 0,-6 4 0,4 11 0,0-11 0,-5 8 0,4-8 0,-6 11 0,2-11 0,-1 8 0,-6-8 0,3 11 0,-11 9 0,5 10 0,-3 11 0,-2 7 0,2-5 0,-4 4 0,0-4 0,0 5 0,0-7 0,0 5 0,5-5 0,-4 7 0,3 0 0,-4-1 0,0 1 0,-4 5 0,2-4 0,-7 7 0,4-7 0,-5 4 0,-1-1 0,1 2 0,0-1 0,0-1 0,0 1 0,4-4 0,-3 8 0,3-4 0,1 1 0,5 2 0,5-2 0,5 4 0,17 0 0,3-7 0,17 5 0,-1-5 0,1 0 0,0-1 0,-17-1 0,-4-3 0,-16 11 0,0-3 0,0 4 0,0-5 0,7 4 0,-5-8 0,12 2 0,4-6 0,0 0 0,16-2 0,-6 0 0,8 0 0,22-1 0,-26 2 0,14 0 0,-37 6 0,-2 3 0,-12 0 0,4 4 0,-3-3 0,4-1 0,0 4 0,0-4 0,0 1 0,0-2 0,0 5 0,-4 2 0,3 9 0,-8 0 0,8 0 0,-8 7 0,9 2 0,-2 16 0,0 2 0,7 22 0,-5 2 0,8 12 0,0 0 0,0 0 0,1 0 0,-9 0 0,6 0 0,-6 0 0,0 0 0,-2-11 0,-1-4 0,-5-11 0,5-10 0,-7-2 0,0-16 0,0 5 0,0-13 0,0 13 0,0-5 0,0 16 0,0-7 0,0 16 0,0-6 0,0 8 0,-8 13 0,-1 11 0,-8-6 0,8 3 0,-4-30 0,5 8 0,-6-8 0,-2 9 0,0 1 0,1 0 0,0-10 0,0 7 0,1-6 0,-9 29 0,6-15 0,-7 27 0,8-29 0,-1 8 0,2-11 0,-1-1 0,0 1 0,3-17 0,5 3 0,-1-16 0,3 1 0,-4-4 0,5-4 0,0 0 0,0 0 0,0 0 0,-1 1 0,2-1 0,-1 0 0,4 0 0,-4 0 0,1 0 0,3 0 0,-4 0 0,5 0 0,0 0 0,-4 0 0,3 7 0,-8-5 0,7 12 0,-7-13 0,8 6 0,-3-6 0,4-1 0,0 7 0,-7 15 0,5-3 0,-5 11 0,7-5 0,0-7 0,-6 7 0,5-10 0,-5 10 0,1-7 0,3 0 0,-4-4 0,6-12 0,0 5 0,-4-7 0,3 0 0,-4 0 0,10-4 0,0-2 0,5-4 0,0 0 0,17 0 0,15 0 0,7 0 0,10 0 0,-13 0 0,27 0 0,6 0-284,-27 5 0,1 0 284,38-3 0,-4 7 0,-14-9 0,-12 0 0,-2 0 0,-22-6 0,-9 5 0,-11-9 0,-7 9 568,0-4-568,7-1 0,2-1 0,16-7 0,2 0 0,10-2 0,-10 7 0,-2-3 0,-16 10 0,-2-8 0,-7 9 0,0-4 0,0 5 0,0-4 0,0 3 0,0-8 0,0 3 0,0 0 0,0-3 0,-4 4 0,3-1 0,-4 2 0,5 4 0,0 0 0,0 0 0,0 0 0,0 0 0,0 0 0,0 4 0,17-3 0,15 4 0,7-5 0,22 0 0,-10 0 0,0 0 0,-2 0 0,-22 0 0,-9 0 0,-11 0 0,-7 0 0,0 0 0,0 0 0,0 0 0,0 0 0,0 0 0,0 0 0,0 0 0,7 0 0,2 0 0,16 0 0,-7-6 0,0 4 0,-11-3 0,-7 5 0,0 0 0,-9 0 0,-2 4 0,-5-3 0,2 4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9T01:06:13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12 24575,'0'-10'0,"0"9"0,0 9 0,0 20 0,0 9 0,0 10 0,0 0 0,0-1 0,-7 1 0,5-1 0,-11 1 0,11 0 0,-13 11 0,5 3 0,-9 12 0,0 15 0,0-12 0,-1 11 0,10-16 0,2-27 0,8-9 0,5-25 0,-4 0 0,3-4 0,-4-2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9T02:54:56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500 0 24575,'-12'0'0,"-17"0"0,-4 0 0,-18 0 0,1 15 0,9 1 0,-7 17 0,8-2 0,0-7 0,2 4 0,19-14 0,2 3 0,7-7 0,0 0 0,4-1 0,2 1 0,4 0 0,-4-1 0,3 0 0,-2-1 0,3 1 0,0-1 0,-3-3 0,2 1 0,-3-2 0,4 3 0,-3 1 0,2-1 0,-3 1 0,0-3 0,3 3 0,-4-3 0,2 1 0,2 2 0,-3-3 0,0 0 0,3 2 0,-4-2 0,5 3 0,0 0 0,0-1 0,0 1 0,0 1 0,0-1 0,0 1 0,0-1 0,0 0 0,0 0 0,0 0 0,0-1 0,0-3 0,0-1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9T01:06:15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1 595 24575,'4'-10'0,"2"4"0,4 2 0,0 4 0,7-6 0,11 5 0,21-13 0,12 3 0,12-7 0,-23 8 0,4-1-764,10 0 0,2 0 764,8-1 0,0 0 0,-1 0 0,-2 0 0,-15 1 0,-4 1-74,35-10 74,-14 2 0,-12 1 0,-12 1 0,-4 1 0,-24 3 0,5 4 1522,-9-3-1522,2 4 80,6-6-80,1 6 0,0-4 0,9 2 0,2 2 0,21-8 0,-8 6 0,8-8 0,1 0 0,2 0 0,12-1 0,21-8 0,-28 7 0,4-3 0,-35 8 0,-16 7 0,-2 1 0,-7 1 0,0 4 0,0-3 0,7 4 0,-5-5 0,12 4 0,4-4 0,9-1 0,54-4 0,-34 1 0,34 1 0,-53 8 0,6 0 0,-7 0 0,1 0 0,-3 0 0,-17 0 0,-1 0 0,-7 0 0,0 0 0,0 0 0,0 0 0,1 4 0,-1-3 0,0 4 0,0-5 0,0 0 0,0 0 0,0 0 0,0 4 0,0-3 0,0 4 0,0-5 0,0 0 0,0 0 0,0 0 0,0 4 0,0-3 0,0 4 0,0-5 0,0 0 0,0 4 0,0-3 0,0 4 0,1-5 0,-1 0 0,0 0 0,0 0 0,0 0 0,0 0 0,0 0 0,0 4 0,0-3 0,0 4 0,0-5 0,0 0 0,0 0 0,0 0 0,0 0 0,0 0 0,0 0 0,0 0 0,0 0 0,7 5 0,2-3 0,7 9 0,-8-9 0,-1 8 0,-7-9 0,1 8 0,-1-4 0,0 5 0,-5 0 0,0-4 0,-5-1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9T01:06:16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24575,'10'0'0,"0"4"0,0 2 0,1 4 0,-6 0 0,5 7 0,-8 11 0,13 35 0,-13 16 0,15 12-273,-15-40 1,-2-1 272,9 27 0,-9 10 0,8-14 0,-6 0 0,6 0 0,-8-11 0,0-4 0,0-11 0,0-1 0,0 1 545,0-1-545,0 13 0,-6-19 0,5 16 0,-5-28 0,6 0 0,0-15 0,0-9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9T01:06:17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24575,'4'-1'0,"2"2"0,0 16 0,5 11 0,-4 0 0,2 7 0,-4 0 0,2 2 0,-5 10 0,11-10 0,-12 7 0,5-16 0,0 17 0,-4-17 0,5 7 0,-7-10 0,0 1 0,0-7 0,5-2 0,-4-7 0,3 0 0,-4 0 0,0 0 0,0 0 0,0-5 0,0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9T01:06:18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1 195 24575,'28'-31'0,"0"3"0,-9 16 0,-2 1 0,-7 5 0,0-3 0,0 8 0,0-4 0,0 5 0,0 0 0,0 0 0,7 0 0,-5 0 0,5 0 0,9 0 0,-5-5 0,8 3 0,-6-4 0,-11 6 0,5 0 0,-7-4 0,0 3 0,5-4 0,-4 5 0,4-4 0,2 3 0,1-4 0,8 5 0,-7 0 0,14-7 0,-12 5 0,14-10 0,-12 1 0,-9-1 0,-1 2 0,-7 5 0,4 5 0,0 0 0,0 0 0,0 0 0,0 0 0,0 0 0,0 0 0,0 0 0,0 0 0,0 0 0,0 0 0,0 0 0,0 0 0,0 0 0,0 0 0,0 0 0,1 5 0,-1-4 0,0 3 0,0-4 0,0 0 0,0 0 0,0 0 0,0 0 0,-5 5 0,4 0 0,-8 5 0,4 0 0,-5-4 0,0-2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9T01:06:19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24575,'6'17'0,"1"1"0,0 1 0,3-2 0,-9-7 0,3 0 0,1 0 0,-4 0 0,3 0 0,1 0 0,-4 0 0,4 0 0,-1 1 0,2-1 0,4 0 0,1 7 0,0 1 0,-3 1 0,2-2 0,-9-7 0,3 0 0,-4 0 0,5 0 0,-4 0 0,3 0 0,-4 0 0,0-4 0,0-2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9T01:06:41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6744 2624 24575,'0'-11'0,"0"1"0,-5 0 0,-7-1 0,0 0 0,-5 0 0,6 1 0,1-1 0,-2-15 0,-2-5 0,-1-15 0,-1-1 0,1 0 0,-1 0 0,0 1 0,1-1 0,-2-12 0,-8-2 0,-4-12 0,-7 0 0,7 0-421,-17-5 421,14 3 0,-8-3 0,21 19 0,2-2 0,-3-24 0,6 25 0,0 1 0,-5-15 0,1 1 0,1 12 0,0 2 0,2 13 0,-1-1 0,3 16 0,0 5 421,3 16-421,4 0 0,-3-1 0,4 1 0,-6 0 0,1 0 0,0 0 0,-1-7 0,-1-2 0,-2-16 0,-7-3 0,4 1 0,-9 2 0,10 0 0,-3 6 0,4-15 0,2 16 0,-1-7 0,1 9 0,0 0 0,0 0 0,1 7 0,0-5 0,1 13 0,0-7 0,1 8 0,-1 0 0,1 0 0,0 0 0,0 0 0,-5-1 0,4 6 0,-4-4 0,5 3 0,0 0 0,0-3 0,0 4 0,-1-5 0,-3-5 0,-5 2 0,3-2 0,-1 4 0,7 5 0,0-3 0,-1 4 0,1-6 0,0 1 0,0 0 0,0 0 0,0 0 0,-1 0 0,1-1 0,0 1 0,0 5 0,4-4 0,-3 7 0,4-7 0,-6 8 0,1-3 0,0-1 0,0 4 0,0-8 0,-17 8 0,-3-4 0,-17 12 0,0 2 0,-11 8 0,-4 8 0,-16 15-638,35-16 0,-2 3 638,-10 6 0,-2 1 0,-5-1 0,-2 1-1234,-20 11 0,-2 1 1234,2-6 0,-1 0 0,22-8 0,-2 1 0,0-2 0,2-3 0,1-2 0,1-1 0,-22 8 0,0 0 0,-8 5 0,2-1 0,14-5 0,2-2-795,-8 2 1,1 0 794,8 2 0,2 1 0,-2-5 0,1 0 0,2 4 0,-4 3 0,6-4 0,-4 2 0,3 0 0,-15 12 0,1 0-570,13-11 0,-3 0 0,5-1 570,-1 7 0,3-1 0,-4-6 0,0 0-179,6-2 0,0 1 179,-7 2 0,-2-1 0,1 1 0,-1-1 0,1 0 0,0 1 0,-4 7 0,0 1 54,0 0 0,-1 2-54,-4 7 0,1 0 0,10-9 0,3-1 691,4 0 1,5-4-692,-15 1 1855,26-6-1855,24-27 1571,12-3-1571,0 1 2484,0 0-2484,-17 8 0,-3 0 0,-17 2 0,0 1 0,17-3 0,3 0 0,17-8 0,0 0 0,4-1 0,2 2 0,-2 11 0,-2 11 0,-8 21 0,-2 26 0,6-15 0,1 7-1560,-1 15 0,-1 7 1560,3-14 0,1 5 0,-1 1-1787,0 5 1,-1 1-1,1 3 1787,2-14 0,-1 3 0,1 0 0,0 1 0,-1 7 0,0 1 0,1 0 0,-1-1-717,0-4 0,0-2 0,1 1 0,0 0 717,2 5 0,2 1 0,0-2 0,-2-4-459,-3 2 0,-1-5 0,3 0 459,5 0 0,2-1 0,-1-4 343,-5 11 1,0-4-344,6-7 0,0-3 1535,0-16 0,0-3-1535,0 35 3595,0-26-3595,-8 10 2682,6-22-2682,-13 10 1489,13-13-1489,-11-9 1174,12-2-1174,-5-9 28,6-7-28,0-2 0,0-12 0,0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9T01:07:02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24575,'0'-10'0,"4"5"0,2 5 0,20 8 0,5 5 0,15 2 0,1 1 0,0-1 0,-1 1 0,1-1 0,-10-1 0,-2-5 0,0 3 0,2-10 0,10 5 0,11-7 0,4 0 0,11-8 0,14 6-758,4 3 758,-39-1 0,1 2 0,0 8 0,-1-1 0,38-7 0,-2 8 0,-15-2 0,0-6 0,-12 6 0,-12-8 0,-14 0 0,-12-5 0,2 4 758,-9-8-758,1 3 0,0 1 0,-5-4 0,12 8 0,-12-4 0,5 5 0,-7 0 0,18 6 0,-6 1 0,24 0 0,-8-1 0,8-6 0,1 0 0,0 0 0,-1 0 0,1 6 0,0-4 0,-1 12 0,1-12 0,-1 5 0,1-7 0,20 0 0,-15-7 0,6 5 0,-13-5 0,-17 7 0,7 0 0,0 0 0,2 0 0,9 0 0,1 0 0,0 0 0,-1-7 0,1 5 0,0-5 0,11 2 0,-18 3 0,6-4 0,-20 6 0,0 0 0,-1 0 0,10-6 0,3-3 0,8 0 0,1-5 0,-10 13 0,7-13 0,-18 7 0,1-1 0,-12 4 0,-5 4 0,0 0 0,0 0 0,0 0 0,0 0 0,0 0 0,-4 4 0,-2 2 0,-4-1 0,0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9T01:07:57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1183 24575,'0'-10'0,"0"0"0,0 0 0,-6-7 0,-5-37 0,-5-2 0,5-2 0,0-2 0,-8-21 0,9 29 0,-1 0 0,-7-21 0,8 0 0,-6 11 0,8 4 0,-1 20 0,2 3 0,7 10 0,0 6 0,0 2 0,0 6 0,0 1 0,5 5 0,0 0 0,5 5 0,-4-4 0,3-2 0,-4-4 0,5 0 0,0-1 0,-4 1 0,3 5 0,-3 0 0,4 9 0,0-2 0,7 8 0,22-1 0,13 7 0,21-6 0,15-2-635,-36-12 0,3-2 635,7 0 0,2-1 0,7-5 0,0 0 0,-14 2 0,-3-2 0,0-2 0,-4-1 0,23-5-118,0 2 118,0 1 0,0 15 0,0-6 0,-11 8 0,-4 0 0,-11 0 0,-1 0 1262,1 0-1262,26 10 0,6-8 0,-22 3 0,7-1 0,21-7 0,2-3-949,-10-1 1,0 1 948,19 0 0,-3 0 0,-28 1 0,-4-1-69,-6 2 1,-3 0 68,24 2 0,-18-6 0,-21 8 0,-2 6 0,-9-5 2008,9 12-2008,14-4 152,12 0-152,12-1 0,9 6 0,-18-3 0,-6 4 0,-23-2 0,-9-12 0,-1 10 0,1-4 0,-7 5 0,14 2 0,-12-2 0,23-4 0,-16 3 0,7-9 0,-16 3 0,3-5 0,-11 0 0,3-4 0,3-3 0,11-6 0,0 0 0,17-2 0,-8 0 0,10 0 0,-1-1 0,1 0 0,-1 1 0,-8 6 0,6-5 0,14-2 0,-6-8 0,6 1 0,-30 3 0,-11 13 0,-7-2 0,0 8 0,0-3 0,-4-1 0,3 4 0,-4-3 0,5 4 0,0 0 0,0 0 0,-4 4 0,-2 2 0,-4 4 0,0 0 0,0 7 0,0 1 0,6 8 0,2 9 0,7 2 0,0 10 0,1 0 0,-1-1 0,2 13 0,0 2 0,1 12 0,0 0 0,1 0 0,-1 0 0,0 0 0,-1-11 0,0-4 0,-2-11 0,0-10 0,-3-9 0,-5-11 0,-2-7 0,-5 0 0,0 0 0,0 0 0,4 0 0,-3 0 0,4 0 0,-5 0 0,4-4 0,-7 3 0,2-8 0,-10 3 0,6-4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8T23:42:45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421 692 24575,'5'-10'0,"0"0"0,1-1 0,3 6 0,-2-11 0,4 1 0,1-3 0,0-6 0,-6 12 0,4-5 0,-9 6 0,8 1 0,-2-7 0,-1 5 0,4-5 0,-9 7 0,9-7 0,-8 5 0,4-5 0,-6 7 0,0-1 0,4 1 0,-3 0 0,-2-19 0,-1 8 0,-3-10 0,-2-2 0,-1 12 0,0-14 0,-2 16 0,4 2 0,0 7 0,-3-1 0,4 1 0,-6 0 0,1 0 0,0 0 0,0 0 0,0-1 0,-5-3 0,4 2 0,-4-2 0,5 4 0,0-1 0,0 1 0,-1 5 0,1-4 0,0 7 0,0-2 0,0 4 0,0-5 0,-5 4 0,4-3 0,-4 4 0,5 0 0,0 0 0,-1 0 0,1 0 0,-7 0 0,5 4 0,-5-3 0,7 4 0,0-1 0,-5 2 0,4-1 0,-4 4 0,5-3 0,0 4 0,0 0 0,-1 0 0,1 0 0,0 0 0,4 0 0,-3 0 0,8 0 0,-8 0 0,8 0 0,-3 0 0,-1 0 0,4 1 0,-4-1 0,5 0 0,0 0 0,0 0 0,0 0 0,0 0 0,-4 0 0,3 0 0,-4 0 0,5 0 0,0 0 0,0 0 0,0 0 0,-4 0 0,3 0 0,-4 0 0,5 0 0,0 0 0,0 0 0,0 0 0,0 0 0,0 7 0,6 2 0,2 16 0,6 3 0,2 8 0,-2-9 0,1 8 0,-2-17 0,1 7 0,-1-10 0,-6 1 0,3-7 0,-4-2 0,0-7 0,2-5 0,-2 0 0,4-5 0,0 0 0,0 0 0,0 0 0,0 0 0,0 0 0,0 0 0,0 0 0,0 0 0,1 0 0,-1 0 0,0 0 0,0 0 0,0-5 0,0 4 0,0-8 0,-5 4 0,4-1 0,-3-3 0,-1 3 0,4 1 0,-3-4 0,4 3 0,-4 12 0,-2-8 0,-4 13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9T02:55:27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1550 3570 24575,'27'0'0,"11"0"0,16 0 0,14 0 0,-2 0 0,12 0 0,-11 0 0,1 0 0,-4 0 0,-24 0 0,-2 0 0,-1 0 0,-8 0 0,9 0 0,-1 0 0,3 0 0,0 0 0,-2-12 0,-1 9 0,-8-15 0,9 11 0,-1 0 0,-8-5 0,19 3 0,-18-5 0,18-10 0,6 5 0,0-13 0,24 1 0,-10-7 0,-1 0 0,12-2 0,-3-9 0,-31 20 0,0 0 0,32-24 0,-6 2 0,-20 17 0,-11 4 0,-3 0 0,-10 3 0,-6 0 0,4 6 0,-10-4 0,13-6 0,-13 1 0,14-7 0,-13 0 0,13-4 0,-12 1 0,14-8 0,-14 8 0,6 0 0,1-8 0,-8 18 0,8-18 0,-11 19 0,2-9 0,-2 11 0,-5 0 0,5-10 0,-11 8 0,6-20 0,-1 9 0,-5-25 0,13 11 0,-13-24 0,2 26 0,-1-1 0,-3-37-308,0 31 0,0 0 308,0-22 0,0-1-45,0 14 45,0-11 0,-15 25 0,4-11 0,-24 1 0,11 20 615,-13-18-615,10 33 46,-3-9-46,0 1 0,-8 12 0,5-12 0,-15 12 0,19-3 0,-20-5 0,9 10 0,0-6 0,-8 3 0,18-1 0,-18 1 0,8-3 0,0 12 0,-8-15 0,18 17 0,-18-17 0,19 17 0,-20-10 0,9 10 0,-11-2 0,-11-6 0,-5 3 0,1-10 0,2 9 0,-1-5 0,11 9 0,-25-12 0,11 7 0,0-6 0,-11-1 0,25 9 0,-25-9 0,25 4 0,-24 3 0,23-3 0,-23 14 0,10-6 0,-14 6 0,0-1 0,0 3 0,0 9 0,0 0 0,14 0 0,-11 0 0,25 0 0,-25 0 0,25 8 0,-11 1 0,14 16 0,-4 13 0,-11 2 0,3 18 0,-1-15 0,-1 3 0,25-3 0,0 0-626,-29 10 0,1 1 626,29-6 0,4-3 0,-5-10 0,1 0-178,10 8 1,1 0 177,-31 21 0,25 15 0,-14-6 0,19-5 0,0-3 0,3-1 0,8-10 0,7 11 0,-2-25 0,4 8 1229,1-8-1229,0 11 378,8-1-378,0 1 0,0-1 0,0 15 0,0-11 0,0 25 0,0-25 0,0 24 0,0-24 0,0 11 0,0-25 0,8 8 0,4-14 0,4 4 0,-5-15 0,0-5 0,-6-8 0,7 7 0,-1 2 0,1 0 0,1 6 0,0 5 0,7-1 0,5 19 0,18-3 0,-6 7 0,9 3 0,-16-15 0,3 8 0,-5-18 0,2 7 0,-4-10 0,1-1 0,-1-5 0,1-2 0,0 0 0,-1-4 0,1 4 0,10 3 0,-7 0 0,18 3 0,-19 1 0,19-1 0,-19-3 0,24 6 0,-30-15 0,9 5 0,-22-9 0,-1-3 0,1 3 0,0-8 0,-1 3 0,1-4 0,-1 0 0,0 0 0,1 0 0,0 0 0,0 0 0,0 0 0,-1 0 0,1 0 0,0 0 0,0 0 0,0 0 0,-1 0 0,1 4 0,0-3 0,0 8 0,0-8 0,-1 8 0,1-8 0,8 9 0,-7-4 0,7 6 0,-1-1 0,-6-1 0,14 3 0,-12 5 0,13 2 0,-13-1 0,12 6 0,-12-6 0,6 8 0,0-6 0,-5-4 0,4 2 0,-7-7 0,1 13 0,-1-14 0,0 7 0,-1-8 0,0-5 0,-1-1 0,0-4 0,0 5 0,-4-4 0,-1 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8CC91-5D62-BC48-B836-D00E2F50F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0C36B-3B0A-C945-B422-F402ACF31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93BF7-1799-224D-A0CE-D21257418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4CB4-7247-8D40-B1A5-4C3FEEC802E0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01DD0-CB83-0741-B147-EE893C8DB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BF3A5-C815-8D41-9CC3-CA6A5AB4D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735D-251D-264A-B282-E0C5D571B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19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B79BB-F417-4E42-981C-46E07E905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472C3-C5EC-394F-B40E-AA9DBD4E1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89F8C-D486-9E44-8CEF-9EC99975D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4CB4-7247-8D40-B1A5-4C3FEEC802E0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9E3E4-0EB4-5442-8AD7-0248CD54A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EA838-33AB-994C-B6A4-FE344E277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735D-251D-264A-B282-E0C5D571B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3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E0EED-4CB4-CA49-BDA9-57929A6E3C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8C47D-04C0-2B47-A61F-242CCD938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CC91C-A01E-CF4D-8BA0-A7F8F9DF7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4CB4-7247-8D40-B1A5-4C3FEEC802E0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CAD57-2228-2640-9E78-56C59941D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6C856-9C4E-8A4D-9879-93F6B2294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735D-251D-264A-B282-E0C5D571B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6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E11B2-9B9E-F141-AF31-280307BDF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A8871-651E-D240-9DDA-84C805528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5A722-65CF-AA49-A6B7-0B3FB2378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4CB4-7247-8D40-B1A5-4C3FEEC802E0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2BE88-5F03-1844-93F3-FE55807EA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61E8A-5CD4-4A4E-9833-A627C7A7C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735D-251D-264A-B282-E0C5D571B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88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43B6C-BC32-DC42-BF90-66E45CA10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5F0E5-DE3C-A343-A80E-8306DCD0C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EC903-A145-8A49-BFCD-16CA682F4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4CB4-7247-8D40-B1A5-4C3FEEC802E0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B352F-1FE0-DC4E-B05F-50AC871AE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0C1FB-E565-4048-8994-21F93B541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735D-251D-264A-B282-E0C5D571B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39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E68AC-B117-3C42-BA6A-1C0315BC4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0B1BE-D50E-4E47-A80F-155279124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B9C16-8068-9040-AA05-8CA63F855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9EB94-F015-944C-8E5D-A2A7814E4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4CB4-7247-8D40-B1A5-4C3FEEC802E0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63B00-C858-124B-B01B-42A3D7468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7F8A0-05FC-DA46-8107-F3C4F7165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735D-251D-264A-B282-E0C5D571B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85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F2C56-4037-2942-97EF-D81A9C12D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0BBCE-3AAA-5145-90D6-AFD4C3447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B160F-AF8C-0B49-9770-7F8AEB681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37E7F2-C2CE-0545-A5B6-26F323A08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56DB79-9027-E749-892C-C76C6DA918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FA3730-785D-CC42-A198-2906D67D0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4CB4-7247-8D40-B1A5-4C3FEEC802E0}" type="datetimeFigureOut">
              <a:rPr lang="en-US" smtClean="0"/>
              <a:t>3/18/20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13EFA6-AE08-D54A-ADA2-764598279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18D983-A1B9-D543-8667-3F6EB09A0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735D-251D-264A-B282-E0C5D571B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3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A6B6A-8A75-A143-9FAB-CE101319E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B1681B-87F0-9245-8481-B3B7239CC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4CB4-7247-8D40-B1A5-4C3FEEC802E0}" type="datetimeFigureOut">
              <a:rPr lang="en-US" smtClean="0"/>
              <a:t>3/18/20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F959C8-BB84-3E4B-A56D-DCC666559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4EE5E-E3A3-B947-A38E-F500E05AC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735D-251D-264A-B282-E0C5D571B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7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A3DC2D-2EC3-3043-9275-A8D6D921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4CB4-7247-8D40-B1A5-4C3FEEC802E0}" type="datetimeFigureOut">
              <a:rPr lang="en-US" smtClean="0"/>
              <a:t>3/18/20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67714B-43EE-9542-85B8-3B1659AC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1E3815-72F9-ED4D-8563-16495685A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735D-251D-264A-B282-E0C5D571B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17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EF5BD-452B-D841-B6EA-BD1C78D94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0D758-A5E0-8146-9A75-2446FD0F0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B82DE-CC68-4245-ACB7-D32E6A072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5166F-7F55-064C-9A3C-FD7389D5E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4CB4-7247-8D40-B1A5-4C3FEEC802E0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4AE59-4792-8B43-91E0-8D57687D8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49CF5-3107-B840-A0DA-85D41BA7F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735D-251D-264A-B282-E0C5D571B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01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AD4C9-3A90-C548-8D3F-0A7F1054B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A52831-E545-4945-8542-3B073F023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BC8E13-C0C9-244F-900A-DD233CD63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79BA6-6DA5-C646-9BA3-71B5A72E5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4CB4-7247-8D40-B1A5-4C3FEEC802E0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13989-6C15-C34F-B895-1819646D3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9AEE0-D983-AC42-94E0-1662D8E45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735D-251D-264A-B282-E0C5D571B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41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E9919A-AA21-D24F-84F6-4CE33BFB7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13599-7F90-CE40-8B1E-CE3AD8D03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252B5-7DDD-1C4D-8906-E3957E40E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34CB4-7247-8D40-B1A5-4C3FEEC802E0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1B0D6-56DA-C44A-B154-E4954F635E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D43DE-0884-6948-AEB0-D4716EE34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E735D-251D-264A-B282-E0C5D571B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24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customXml" Target="../ink/ink20.xml"/><Relationship Id="rId18" Type="http://schemas.openxmlformats.org/officeDocument/2006/relationships/image" Target="../media/image30.png"/><Relationship Id="rId3" Type="http://schemas.openxmlformats.org/officeDocument/2006/relationships/customXml" Target="../ink/ink15.xml"/><Relationship Id="rId7" Type="http://schemas.openxmlformats.org/officeDocument/2006/relationships/customXml" Target="../ink/ink17.xml"/><Relationship Id="rId12" Type="http://schemas.openxmlformats.org/officeDocument/2006/relationships/image" Target="../media/image27.png"/><Relationship Id="rId17" Type="http://schemas.openxmlformats.org/officeDocument/2006/relationships/customXml" Target="../ink/ink22.xml"/><Relationship Id="rId2" Type="http://schemas.openxmlformats.org/officeDocument/2006/relationships/image" Target="../media/image15.jpe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customXml" Target="../ink/ink19.xml"/><Relationship Id="rId5" Type="http://schemas.openxmlformats.org/officeDocument/2006/relationships/customXml" Target="../ink/ink16.xml"/><Relationship Id="rId15" Type="http://schemas.openxmlformats.org/officeDocument/2006/relationships/customXml" Target="../ink/ink21.xml"/><Relationship Id="rId10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customXml" Target="../ink/ink18.xml"/><Relationship Id="rId1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8.xml"/><Relationship Id="rId18" Type="http://schemas.openxmlformats.org/officeDocument/2006/relationships/image" Target="../media/image39.png"/><Relationship Id="rId26" Type="http://schemas.openxmlformats.org/officeDocument/2006/relationships/image" Target="../media/image43.png"/><Relationship Id="rId39" Type="http://schemas.openxmlformats.org/officeDocument/2006/relationships/customXml" Target="../ink/ink41.xml"/><Relationship Id="rId21" Type="http://schemas.openxmlformats.org/officeDocument/2006/relationships/customXml" Target="../ink/ink32.xml"/><Relationship Id="rId34" Type="http://schemas.openxmlformats.org/officeDocument/2006/relationships/image" Target="../media/image47.png"/><Relationship Id="rId42" Type="http://schemas.openxmlformats.org/officeDocument/2006/relationships/image" Target="../media/image51.png"/><Relationship Id="rId47" Type="http://schemas.openxmlformats.org/officeDocument/2006/relationships/customXml" Target="../ink/ink45.xml"/><Relationship Id="rId50" Type="http://schemas.openxmlformats.org/officeDocument/2006/relationships/image" Target="../media/image55.png"/><Relationship Id="rId7" Type="http://schemas.openxmlformats.org/officeDocument/2006/relationships/customXml" Target="../ink/ink25.xml"/><Relationship Id="rId2" Type="http://schemas.openxmlformats.org/officeDocument/2006/relationships/image" Target="../media/image16.jpeg"/><Relationship Id="rId16" Type="http://schemas.openxmlformats.org/officeDocument/2006/relationships/image" Target="../media/image38.png"/><Relationship Id="rId29" Type="http://schemas.openxmlformats.org/officeDocument/2006/relationships/customXml" Target="../ink/ink36.xml"/><Relationship Id="rId11" Type="http://schemas.openxmlformats.org/officeDocument/2006/relationships/customXml" Target="../ink/ink27.xml"/><Relationship Id="rId24" Type="http://schemas.openxmlformats.org/officeDocument/2006/relationships/image" Target="../media/image42.png"/><Relationship Id="rId32" Type="http://schemas.openxmlformats.org/officeDocument/2006/relationships/image" Target="../media/image46.png"/><Relationship Id="rId37" Type="http://schemas.openxmlformats.org/officeDocument/2006/relationships/customXml" Target="../ink/ink40.xml"/><Relationship Id="rId40" Type="http://schemas.openxmlformats.org/officeDocument/2006/relationships/image" Target="../media/image50.png"/><Relationship Id="rId45" Type="http://schemas.openxmlformats.org/officeDocument/2006/relationships/customXml" Target="../ink/ink44.xml"/><Relationship Id="rId53" Type="http://schemas.openxmlformats.org/officeDocument/2006/relationships/customXml" Target="../ink/ink48.xml"/><Relationship Id="rId5" Type="http://schemas.openxmlformats.org/officeDocument/2006/relationships/customXml" Target="../ink/ink24.xml"/><Relationship Id="rId10" Type="http://schemas.openxmlformats.org/officeDocument/2006/relationships/image" Target="../media/image35.png"/><Relationship Id="rId19" Type="http://schemas.openxmlformats.org/officeDocument/2006/relationships/customXml" Target="../ink/ink31.xml"/><Relationship Id="rId31" Type="http://schemas.openxmlformats.org/officeDocument/2006/relationships/customXml" Target="../ink/ink37.xml"/><Relationship Id="rId44" Type="http://schemas.openxmlformats.org/officeDocument/2006/relationships/image" Target="../media/image52.png"/><Relationship Id="rId52" Type="http://schemas.openxmlformats.org/officeDocument/2006/relationships/image" Target="../media/image56.png"/><Relationship Id="rId4" Type="http://schemas.openxmlformats.org/officeDocument/2006/relationships/image" Target="../media/image32.png"/><Relationship Id="rId9" Type="http://schemas.openxmlformats.org/officeDocument/2006/relationships/customXml" Target="../ink/ink26.xml"/><Relationship Id="rId14" Type="http://schemas.openxmlformats.org/officeDocument/2006/relationships/image" Target="../media/image37.png"/><Relationship Id="rId22" Type="http://schemas.openxmlformats.org/officeDocument/2006/relationships/image" Target="../media/image41.png"/><Relationship Id="rId27" Type="http://schemas.openxmlformats.org/officeDocument/2006/relationships/customXml" Target="../ink/ink35.xml"/><Relationship Id="rId30" Type="http://schemas.openxmlformats.org/officeDocument/2006/relationships/image" Target="../media/image45.png"/><Relationship Id="rId35" Type="http://schemas.openxmlformats.org/officeDocument/2006/relationships/customXml" Target="../ink/ink39.xml"/><Relationship Id="rId43" Type="http://schemas.openxmlformats.org/officeDocument/2006/relationships/customXml" Target="../ink/ink43.xml"/><Relationship Id="rId48" Type="http://schemas.openxmlformats.org/officeDocument/2006/relationships/image" Target="../media/image54.png"/><Relationship Id="rId8" Type="http://schemas.openxmlformats.org/officeDocument/2006/relationships/image" Target="../media/image34.png"/><Relationship Id="rId51" Type="http://schemas.openxmlformats.org/officeDocument/2006/relationships/customXml" Target="../ink/ink47.xml"/><Relationship Id="rId3" Type="http://schemas.openxmlformats.org/officeDocument/2006/relationships/customXml" Target="../ink/ink23.xml"/><Relationship Id="rId12" Type="http://schemas.openxmlformats.org/officeDocument/2006/relationships/image" Target="../media/image36.png"/><Relationship Id="rId17" Type="http://schemas.openxmlformats.org/officeDocument/2006/relationships/customXml" Target="../ink/ink30.xml"/><Relationship Id="rId25" Type="http://schemas.openxmlformats.org/officeDocument/2006/relationships/customXml" Target="../ink/ink34.xml"/><Relationship Id="rId33" Type="http://schemas.openxmlformats.org/officeDocument/2006/relationships/customXml" Target="../ink/ink38.xml"/><Relationship Id="rId38" Type="http://schemas.openxmlformats.org/officeDocument/2006/relationships/image" Target="../media/image49.png"/><Relationship Id="rId46" Type="http://schemas.openxmlformats.org/officeDocument/2006/relationships/image" Target="../media/image53.png"/><Relationship Id="rId20" Type="http://schemas.openxmlformats.org/officeDocument/2006/relationships/image" Target="../media/image40.png"/><Relationship Id="rId41" Type="http://schemas.openxmlformats.org/officeDocument/2006/relationships/customXml" Target="../ink/ink42.xml"/><Relationship Id="rId54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5" Type="http://schemas.openxmlformats.org/officeDocument/2006/relationships/customXml" Target="../ink/ink29.xml"/><Relationship Id="rId23" Type="http://schemas.openxmlformats.org/officeDocument/2006/relationships/customXml" Target="../ink/ink33.xml"/><Relationship Id="rId28" Type="http://schemas.openxmlformats.org/officeDocument/2006/relationships/image" Target="../media/image44.png"/><Relationship Id="rId36" Type="http://schemas.openxmlformats.org/officeDocument/2006/relationships/image" Target="../media/image48.png"/><Relationship Id="rId49" Type="http://schemas.openxmlformats.org/officeDocument/2006/relationships/customXml" Target="../ink/ink4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customXml" Target="../ink/ink49.xml"/><Relationship Id="rId7" Type="http://schemas.openxmlformats.org/officeDocument/2006/relationships/customXml" Target="../ink/ink51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customXml" Target="../ink/ink50.xml"/><Relationship Id="rId4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customXml" Target="../ink/ink52.xml"/><Relationship Id="rId7" Type="http://schemas.openxmlformats.org/officeDocument/2006/relationships/customXml" Target="../ink/ink54.xml"/><Relationship Id="rId12" Type="http://schemas.openxmlformats.org/officeDocument/2006/relationships/image" Target="../media/image6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customXml" Target="../ink/ink56.xml"/><Relationship Id="rId5" Type="http://schemas.openxmlformats.org/officeDocument/2006/relationships/customXml" Target="../ink/ink53.xml"/><Relationship Id="rId10" Type="http://schemas.openxmlformats.org/officeDocument/2006/relationships/image" Target="../media/image67.png"/><Relationship Id="rId4" Type="http://schemas.openxmlformats.org/officeDocument/2006/relationships/image" Target="../media/image64.png"/><Relationship Id="rId9" Type="http://schemas.openxmlformats.org/officeDocument/2006/relationships/customXml" Target="../ink/ink5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9.xml"/><Relationship Id="rId3" Type="http://schemas.openxmlformats.org/officeDocument/2006/relationships/image" Target="../media/image59.png"/><Relationship Id="rId7" Type="http://schemas.openxmlformats.org/officeDocument/2006/relationships/image" Target="../media/image72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8.xml"/><Relationship Id="rId5" Type="http://schemas.openxmlformats.org/officeDocument/2006/relationships/image" Target="../media/image71.png"/><Relationship Id="rId4" Type="http://schemas.openxmlformats.org/officeDocument/2006/relationships/customXml" Target="../ink/ink57.xml"/><Relationship Id="rId9" Type="http://schemas.openxmlformats.org/officeDocument/2006/relationships/image" Target="../media/image73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9.png"/><Relationship Id="rId18" Type="http://schemas.openxmlformats.org/officeDocument/2006/relationships/customXml" Target="../ink/ink68.xml"/><Relationship Id="rId26" Type="http://schemas.openxmlformats.org/officeDocument/2006/relationships/customXml" Target="../ink/ink72.xml"/><Relationship Id="rId21" Type="http://schemas.openxmlformats.org/officeDocument/2006/relationships/image" Target="../media/image83.png"/><Relationship Id="rId34" Type="http://schemas.openxmlformats.org/officeDocument/2006/relationships/customXml" Target="../ink/ink76.xml"/><Relationship Id="rId7" Type="http://schemas.openxmlformats.org/officeDocument/2006/relationships/image" Target="../media/image76.png"/><Relationship Id="rId12" Type="http://schemas.openxmlformats.org/officeDocument/2006/relationships/customXml" Target="../ink/ink65.xml"/><Relationship Id="rId17" Type="http://schemas.openxmlformats.org/officeDocument/2006/relationships/image" Target="../media/image81.png"/><Relationship Id="rId25" Type="http://schemas.openxmlformats.org/officeDocument/2006/relationships/image" Target="../media/image85.png"/><Relationship Id="rId33" Type="http://schemas.openxmlformats.org/officeDocument/2006/relationships/image" Target="../media/image89.png"/><Relationship Id="rId2" Type="http://schemas.openxmlformats.org/officeDocument/2006/relationships/customXml" Target="../ink/ink60.xml"/><Relationship Id="rId16" Type="http://schemas.openxmlformats.org/officeDocument/2006/relationships/customXml" Target="../ink/ink67.xml"/><Relationship Id="rId20" Type="http://schemas.openxmlformats.org/officeDocument/2006/relationships/customXml" Target="../ink/ink69.xml"/><Relationship Id="rId29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2.xml"/><Relationship Id="rId11" Type="http://schemas.openxmlformats.org/officeDocument/2006/relationships/image" Target="../media/image78.png"/><Relationship Id="rId24" Type="http://schemas.openxmlformats.org/officeDocument/2006/relationships/customXml" Target="../ink/ink71.xml"/><Relationship Id="rId32" Type="http://schemas.openxmlformats.org/officeDocument/2006/relationships/customXml" Target="../ink/ink75.xml"/><Relationship Id="rId37" Type="http://schemas.openxmlformats.org/officeDocument/2006/relationships/image" Target="../media/image91.png"/><Relationship Id="rId5" Type="http://schemas.openxmlformats.org/officeDocument/2006/relationships/image" Target="../media/image75.png"/><Relationship Id="rId15" Type="http://schemas.openxmlformats.org/officeDocument/2006/relationships/image" Target="../media/image80.png"/><Relationship Id="rId23" Type="http://schemas.openxmlformats.org/officeDocument/2006/relationships/image" Target="../media/image84.png"/><Relationship Id="rId28" Type="http://schemas.openxmlformats.org/officeDocument/2006/relationships/customXml" Target="../ink/ink73.xml"/><Relationship Id="rId36" Type="http://schemas.openxmlformats.org/officeDocument/2006/relationships/customXml" Target="../ink/ink77.xml"/><Relationship Id="rId10" Type="http://schemas.openxmlformats.org/officeDocument/2006/relationships/customXml" Target="../ink/ink64.xml"/><Relationship Id="rId19" Type="http://schemas.openxmlformats.org/officeDocument/2006/relationships/image" Target="../media/image82.png"/><Relationship Id="rId31" Type="http://schemas.openxmlformats.org/officeDocument/2006/relationships/image" Target="../media/image88.png"/><Relationship Id="rId4" Type="http://schemas.openxmlformats.org/officeDocument/2006/relationships/customXml" Target="../ink/ink61.xml"/><Relationship Id="rId9" Type="http://schemas.openxmlformats.org/officeDocument/2006/relationships/image" Target="../media/image77.png"/><Relationship Id="rId14" Type="http://schemas.openxmlformats.org/officeDocument/2006/relationships/customXml" Target="../ink/ink66.xml"/><Relationship Id="rId22" Type="http://schemas.openxmlformats.org/officeDocument/2006/relationships/customXml" Target="../ink/ink70.xml"/><Relationship Id="rId27" Type="http://schemas.openxmlformats.org/officeDocument/2006/relationships/image" Target="../media/image86.png"/><Relationship Id="rId30" Type="http://schemas.openxmlformats.org/officeDocument/2006/relationships/customXml" Target="../ink/ink74.xml"/><Relationship Id="rId35" Type="http://schemas.openxmlformats.org/officeDocument/2006/relationships/image" Target="../media/image90.png"/><Relationship Id="rId8" Type="http://schemas.openxmlformats.org/officeDocument/2006/relationships/customXml" Target="../ink/ink63.xml"/><Relationship Id="rId3" Type="http://schemas.openxmlformats.org/officeDocument/2006/relationships/image" Target="../media/image7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1.png"/><Relationship Id="rId2" Type="http://schemas.openxmlformats.org/officeDocument/2006/relationships/image" Target="../media/image6.jpe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customXml" Target="../ink/ink4.xml"/><Relationship Id="rId1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customXml" Target="../ink/ink13.xml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12" Type="http://schemas.openxmlformats.org/officeDocument/2006/relationships/image" Target="../media/image19.png"/><Relationship Id="rId2" Type="http://schemas.openxmlformats.org/officeDocument/2006/relationships/image" Target="../media/image14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customXml" Target="../ink/ink12.xml"/><Relationship Id="rId5" Type="http://schemas.openxmlformats.org/officeDocument/2006/relationships/customXml" Target="../ink/ink9.xml"/><Relationship Id="rId15" Type="http://schemas.openxmlformats.org/officeDocument/2006/relationships/customXml" Target="../ink/ink14.xml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customXml" Target="../ink/ink11.xml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D6A4F-33D7-5E40-B085-23017E5F6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ARDUINO – Day4 – Part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CE9732-B777-8B4A-93D1-885310A7D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BIOE 3090</a:t>
            </a:r>
          </a:p>
        </p:txBody>
      </p:sp>
      <p:sp>
        <p:nvSpPr>
          <p:cNvPr id="15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2" descr="Meet Gilbert300, the 3D Printed Arduino-Based Hexapod | 3DPrint.com | The Voice of 3D Printing ...">
            <a:extLst>
              <a:ext uri="{FF2B5EF4-FFF2-40B4-BE49-F238E27FC236}">
                <a16:creationId xmlns:a16="http://schemas.microsoft.com/office/drawing/2014/main" id="{74BD46B9-3ECE-5C4B-8829-E5A5A9955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382" y="822973"/>
            <a:ext cx="4047843" cy="384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225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A28659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B5FCA-4226-FD46-91A7-63CB06998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Stepper Motor Drivers</a:t>
            </a:r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4E3EB22F-B243-A94D-884F-52AD3FEC3B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56" b="21998"/>
          <a:stretch/>
        </p:blipFill>
        <p:spPr bwMode="auto">
          <a:xfrm>
            <a:off x="327547" y="321733"/>
            <a:ext cx="7058306" cy="41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6" name="Content Placeholder 3085">
            <a:extLst>
              <a:ext uri="{FF2B5EF4-FFF2-40B4-BE49-F238E27FC236}">
                <a16:creationId xmlns:a16="http://schemas.microsoft.com/office/drawing/2014/main" id="{80DCE699-A94D-4B76-876F-EFA7ABE81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Forward / Reverse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Dir Pin</a:t>
            </a:r>
          </a:p>
          <a:p>
            <a:r>
              <a:rPr lang="en-US" sz="2000" dirty="0">
                <a:solidFill>
                  <a:srgbClr val="FFFFFF"/>
                </a:solidFill>
              </a:rPr>
              <a:t>1-step / low – high  signal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Step Pin</a:t>
            </a:r>
          </a:p>
          <a:p>
            <a:r>
              <a:rPr lang="en-US" sz="1600" dirty="0" err="1">
                <a:solidFill>
                  <a:srgbClr val="FFFFFF"/>
                </a:solidFill>
              </a:rPr>
              <a:t>Microstepping</a:t>
            </a:r>
            <a:endParaRPr lang="en-US" sz="1600" dirty="0">
              <a:solidFill>
                <a:srgbClr val="FFFFFF"/>
              </a:solidFill>
            </a:endParaRP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MS1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MS2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MS3</a:t>
            </a:r>
          </a:p>
          <a:p>
            <a:r>
              <a:rPr lang="en-US" sz="2000" dirty="0">
                <a:solidFill>
                  <a:srgbClr val="FFFFFF"/>
                </a:solidFill>
              </a:rPr>
              <a:t>12 V Motor Supply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VOMT</a:t>
            </a:r>
          </a:p>
          <a:p>
            <a:r>
              <a:rPr lang="en-US" sz="2000" dirty="0">
                <a:solidFill>
                  <a:srgbClr val="FFFFFF"/>
                </a:solidFill>
              </a:rPr>
              <a:t>Enabled Low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Enable (bar)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364D198-C506-9C41-800E-A76FC92D2006}"/>
                  </a:ext>
                </a:extLst>
              </p14:cNvPr>
              <p14:cNvContentPartPr/>
              <p14:nvPr/>
            </p14:nvContentPartPr>
            <p14:xfrm>
              <a:off x="8147160" y="1614240"/>
              <a:ext cx="191160" cy="129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364D198-C506-9C41-800E-A76FC92D20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38160" y="1605600"/>
                <a:ext cx="20880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7A1F83-8508-5E4B-98B8-1D2C82925C53}"/>
                  </a:ext>
                </a:extLst>
              </p14:cNvPr>
              <p14:cNvContentPartPr/>
              <p14:nvPr/>
            </p14:nvContentPartPr>
            <p14:xfrm>
              <a:off x="2525400" y="2514960"/>
              <a:ext cx="353520" cy="314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D7A1F83-8508-5E4B-98B8-1D2C82925C5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16760" y="2505960"/>
                <a:ext cx="37116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6936AEC-596C-CA46-B483-2544FCBA2A70}"/>
                  </a:ext>
                </a:extLst>
              </p14:cNvPr>
              <p14:cNvContentPartPr/>
              <p14:nvPr/>
            </p14:nvContentPartPr>
            <p14:xfrm>
              <a:off x="8302320" y="2513520"/>
              <a:ext cx="211680" cy="147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6936AEC-596C-CA46-B483-2544FCBA2A7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293320" y="2504880"/>
                <a:ext cx="22932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268FB42-8DF2-E04A-AA0E-D78919C02EC3}"/>
                  </a:ext>
                </a:extLst>
              </p14:cNvPr>
              <p14:cNvContentPartPr/>
              <p14:nvPr/>
            </p14:nvContentPartPr>
            <p14:xfrm>
              <a:off x="8096760" y="3026880"/>
              <a:ext cx="284400" cy="315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268FB42-8DF2-E04A-AA0E-D78919C02EC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087760" y="3018240"/>
                <a:ext cx="302040" cy="33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280FE6A7-48B3-1148-935F-C89EB2E4BD42}"/>
              </a:ext>
            </a:extLst>
          </p:cNvPr>
          <p:cNvGrpSpPr/>
          <p:nvPr/>
        </p:nvGrpSpPr>
        <p:grpSpPr>
          <a:xfrm>
            <a:off x="6107760" y="1550880"/>
            <a:ext cx="833040" cy="921240"/>
            <a:chOff x="6107760" y="1550880"/>
            <a:chExt cx="833040" cy="92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48ABB1C-4AAB-2644-9EBA-4B93CEACFA44}"/>
                    </a:ext>
                  </a:extLst>
                </p14:cNvPr>
                <p14:cNvContentPartPr/>
                <p14:nvPr/>
              </p14:nvContentPartPr>
              <p14:xfrm>
                <a:off x="6107760" y="1550880"/>
                <a:ext cx="833040" cy="921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48ABB1C-4AAB-2644-9EBA-4B93CEACFA4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099120" y="1541880"/>
                  <a:ext cx="850680" cy="9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6F5B1EA-B04C-6946-A934-F2D7A98FEC13}"/>
                    </a:ext>
                  </a:extLst>
                </p14:cNvPr>
                <p14:cNvContentPartPr/>
                <p14:nvPr/>
              </p14:nvContentPartPr>
              <p14:xfrm>
                <a:off x="6565680" y="2071800"/>
                <a:ext cx="290160" cy="3283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6F5B1EA-B04C-6946-A934-F2D7A98FEC1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556680" y="2063160"/>
                  <a:ext cx="30780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14E4687-C8C5-B244-A48A-BEB4DCF372C2}"/>
                    </a:ext>
                  </a:extLst>
                </p14:cNvPr>
                <p14:cNvContentPartPr/>
                <p14:nvPr/>
              </p14:nvContentPartPr>
              <p14:xfrm>
                <a:off x="6139440" y="1740960"/>
                <a:ext cx="228600" cy="256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14E4687-C8C5-B244-A48A-BEB4DCF372C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130800" y="1731960"/>
                  <a:ext cx="246240" cy="273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9CADEBA-4A20-7D4A-9A7D-0FD3E969C685}"/>
                  </a:ext>
                </a:extLst>
              </p14:cNvPr>
              <p14:cNvContentPartPr/>
              <p14:nvPr/>
            </p14:nvContentPartPr>
            <p14:xfrm>
              <a:off x="8154000" y="4236120"/>
              <a:ext cx="387360" cy="2876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9CADEBA-4A20-7D4A-9A7D-0FD3E969C68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145000" y="4227120"/>
                <a:ext cx="405000" cy="30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4088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B5FCA-4226-FD46-91A7-63CB06998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Stepper Motor Driver Wiring</a:t>
            </a:r>
          </a:p>
        </p:txBody>
      </p:sp>
      <p:pic>
        <p:nvPicPr>
          <p:cNvPr id="3076" name="Picture 4" descr="Drive a Stepper Motor With an Arduino and a A4988 Stepstick/Pololu Driver: 5 Steps (with Pictures)">
            <a:extLst>
              <a:ext uri="{FF2B5EF4-FFF2-40B4-BE49-F238E27FC236}">
                <a16:creationId xmlns:a16="http://schemas.microsoft.com/office/drawing/2014/main" id="{D3D85E7A-3C4B-4342-8C10-3359F0E554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695" y="1825625"/>
            <a:ext cx="719860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8B1E45-0173-954A-97D4-B7C4F3C2E675}"/>
              </a:ext>
            </a:extLst>
          </p:cNvPr>
          <p:cNvSpPr txBox="1"/>
          <p:nvPr/>
        </p:nvSpPr>
        <p:spPr>
          <a:xfrm>
            <a:off x="838200" y="1825625"/>
            <a:ext cx="1828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GND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79D92AF-AE8E-4746-B9A9-98C2B45902C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666765" y="2118013"/>
            <a:ext cx="1966195" cy="929987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9621702-43DB-1648-8FC6-6BDBBA46731B}"/>
              </a:ext>
            </a:extLst>
          </p:cNvPr>
          <p:cNvSpPr txBox="1"/>
          <p:nvPr/>
        </p:nvSpPr>
        <p:spPr>
          <a:xfrm>
            <a:off x="838200" y="2529146"/>
            <a:ext cx="1828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Jumpered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A9C885-AAE1-1248-B4E7-5349DC6B709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66765" y="2821534"/>
            <a:ext cx="1966195" cy="117976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3B5803-40E9-E744-97F5-089D18652DA8}"/>
              </a:ext>
            </a:extLst>
          </p:cNvPr>
          <p:cNvSpPr txBox="1"/>
          <p:nvPr/>
        </p:nvSpPr>
        <p:spPr>
          <a:xfrm>
            <a:off x="9112857" y="5567134"/>
            <a:ext cx="1828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Header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459A6A-B8BE-C540-A630-94EB16A69963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7911548" y="4293704"/>
            <a:ext cx="1201309" cy="1565818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20F9C60-031F-9B4F-A043-CDEB9442A3E1}"/>
              </a:ext>
            </a:extLst>
          </p:cNvPr>
          <p:cNvSpPr txBox="1"/>
          <p:nvPr/>
        </p:nvSpPr>
        <p:spPr>
          <a:xfrm>
            <a:off x="9865374" y="2574431"/>
            <a:ext cx="18285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Polarity Matters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1C7A414-6232-B34A-B1A3-B7A7FF523118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8269357" y="2821534"/>
            <a:ext cx="1596017" cy="291506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63C3D1B-F3AD-4441-A4E2-11F756F004B9}"/>
              </a:ext>
            </a:extLst>
          </p:cNvPr>
          <p:cNvSpPr txBox="1"/>
          <p:nvPr/>
        </p:nvSpPr>
        <p:spPr>
          <a:xfrm>
            <a:off x="3160643" y="1398301"/>
            <a:ext cx="41744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Keep </a:t>
            </a: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12V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separate from 5V &amp; Arduino pins!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80181C-A729-D440-98C2-61F748BEE554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7335078" y="1936910"/>
            <a:ext cx="576470" cy="164913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3459E77-6F45-924C-9337-EB552C3995E3}"/>
              </a:ext>
            </a:extLst>
          </p:cNvPr>
          <p:cNvSpPr txBox="1"/>
          <p:nvPr/>
        </p:nvSpPr>
        <p:spPr>
          <a:xfrm>
            <a:off x="2916621" y="3766899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Arduino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E08F27-E03B-E044-95DA-3CD1EDC00223}"/>
              </a:ext>
            </a:extLst>
          </p:cNvPr>
          <p:cNvSpPr txBox="1"/>
          <p:nvPr/>
        </p:nvSpPr>
        <p:spPr>
          <a:xfrm>
            <a:off x="5454870" y="5813453"/>
            <a:ext cx="34879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Wiring different here.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2D0252E-220D-1645-825F-4EB81224AAE3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4632960" y="5838193"/>
            <a:ext cx="821910" cy="513869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E0E09EF-E7A7-E044-BD9B-A01F89F610EE}"/>
                  </a:ext>
                </a:extLst>
              </p14:cNvPr>
              <p14:cNvContentPartPr/>
              <p14:nvPr/>
            </p14:nvContentPartPr>
            <p14:xfrm>
              <a:off x="4707720" y="2818800"/>
              <a:ext cx="183960" cy="271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E0E09EF-E7A7-E044-BD9B-A01F89F610E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99080" y="2809800"/>
                <a:ext cx="20160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8302D2C-90CF-324A-B455-71CCBCF1E0A2}"/>
                  </a:ext>
                </a:extLst>
              </p14:cNvPr>
              <p14:cNvContentPartPr/>
              <p14:nvPr/>
            </p14:nvContentPartPr>
            <p14:xfrm>
              <a:off x="4292280" y="1875600"/>
              <a:ext cx="605160" cy="69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8302D2C-90CF-324A-B455-71CCBCF1E0A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83640" y="1866960"/>
                <a:ext cx="6228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6112291-A145-BF41-BB4C-4A16E70FC1F8}"/>
                  </a:ext>
                </a:extLst>
              </p14:cNvPr>
              <p14:cNvContentPartPr/>
              <p14:nvPr/>
            </p14:nvContentPartPr>
            <p14:xfrm>
              <a:off x="6709320" y="2626200"/>
              <a:ext cx="336600" cy="3654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6112291-A145-BF41-BB4C-4A16E70FC1F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00320" y="2617200"/>
                <a:ext cx="3542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E5EEF0A-CD4D-FB47-BA33-B896392F4D05}"/>
                  </a:ext>
                </a:extLst>
              </p14:cNvPr>
              <p14:cNvContentPartPr/>
              <p14:nvPr/>
            </p14:nvContentPartPr>
            <p14:xfrm>
              <a:off x="6575040" y="2911680"/>
              <a:ext cx="342000" cy="2872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E5EEF0A-CD4D-FB47-BA33-B896392F4D0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66040" y="2903040"/>
                <a:ext cx="35964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38928E1-F8B8-FE4E-BBC0-EF2281FA2A27}"/>
                  </a:ext>
                </a:extLst>
              </p14:cNvPr>
              <p14:cNvContentPartPr/>
              <p14:nvPr/>
            </p14:nvContentPartPr>
            <p14:xfrm>
              <a:off x="9570960" y="1716120"/>
              <a:ext cx="413280" cy="976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38928E1-F8B8-FE4E-BBC0-EF2281FA2A2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561960" y="1707480"/>
                <a:ext cx="430920" cy="9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A902763-503A-3B49-88F7-5FA56D22F694}"/>
                  </a:ext>
                </a:extLst>
              </p14:cNvPr>
              <p14:cNvContentPartPr/>
              <p14:nvPr/>
            </p14:nvContentPartPr>
            <p14:xfrm>
              <a:off x="7594200" y="1604520"/>
              <a:ext cx="358560" cy="10116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A902763-503A-3B49-88F7-5FA56D22F69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585200" y="1595880"/>
                <a:ext cx="376200" cy="10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ADC27BD-AE9B-6144-A924-4F3D79C38B5F}"/>
                  </a:ext>
                </a:extLst>
              </p14:cNvPr>
              <p14:cNvContentPartPr/>
              <p14:nvPr/>
            </p14:nvContentPartPr>
            <p14:xfrm>
              <a:off x="7683840" y="2710440"/>
              <a:ext cx="653400" cy="5475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ADC27BD-AE9B-6144-A924-4F3D79C38B5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674840" y="2701800"/>
                <a:ext cx="671040" cy="56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B75855C8-F7EB-F049-B7DF-D83C7D668D35}"/>
              </a:ext>
            </a:extLst>
          </p:cNvPr>
          <p:cNvGrpSpPr/>
          <p:nvPr/>
        </p:nvGrpSpPr>
        <p:grpSpPr>
          <a:xfrm>
            <a:off x="8296200" y="2984760"/>
            <a:ext cx="592200" cy="257400"/>
            <a:chOff x="8296200" y="2984760"/>
            <a:chExt cx="592200" cy="25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E3998DB-D38D-324A-B458-FA7B72F2104D}"/>
                    </a:ext>
                  </a:extLst>
                </p14:cNvPr>
                <p14:cNvContentPartPr/>
                <p14:nvPr/>
              </p14:nvContentPartPr>
              <p14:xfrm>
                <a:off x="8296200" y="3201120"/>
                <a:ext cx="500760" cy="410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E3998DB-D38D-324A-B458-FA7B72F2104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287560" y="3192480"/>
                  <a:ext cx="5184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4FD74E4-43A3-6344-8EBC-C67A35203BF6}"/>
                    </a:ext>
                  </a:extLst>
                </p14:cNvPr>
                <p14:cNvContentPartPr/>
                <p14:nvPr/>
              </p14:nvContentPartPr>
              <p14:xfrm>
                <a:off x="8794440" y="2984760"/>
                <a:ext cx="93960" cy="217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4FD74E4-43A3-6344-8EBC-C67A35203BF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785800" y="2975760"/>
                  <a:ext cx="111600" cy="23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2A400AE-2817-D640-83B1-F31F22E4353B}"/>
                  </a:ext>
                </a:extLst>
              </p14:cNvPr>
              <p14:cNvContentPartPr/>
              <p14:nvPr/>
            </p14:nvContentPartPr>
            <p14:xfrm>
              <a:off x="6563520" y="3204360"/>
              <a:ext cx="265320" cy="2055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2A400AE-2817-D640-83B1-F31F22E4353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554880" y="3195720"/>
                <a:ext cx="28296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65DEF83-08BA-E24A-B815-128FC7EB0876}"/>
                  </a:ext>
                </a:extLst>
              </p14:cNvPr>
              <p14:cNvContentPartPr/>
              <p14:nvPr/>
            </p14:nvContentPartPr>
            <p14:xfrm>
              <a:off x="6471000" y="3486600"/>
              <a:ext cx="373680" cy="8820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65DEF83-08BA-E24A-B815-128FC7EB087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462360" y="3477600"/>
                <a:ext cx="391320" cy="89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36EB804-1ECA-604D-A6B2-C699075C842B}"/>
                  </a:ext>
                </a:extLst>
              </p14:cNvPr>
              <p14:cNvContentPartPr/>
              <p14:nvPr/>
            </p14:nvContentPartPr>
            <p14:xfrm>
              <a:off x="6522120" y="4325760"/>
              <a:ext cx="326880" cy="3189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36EB804-1ECA-604D-A6B2-C699075C842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513480" y="4317120"/>
                <a:ext cx="34452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1DF8B94-E42E-5646-982C-050527747638}"/>
                  </a:ext>
                </a:extLst>
              </p14:cNvPr>
              <p14:cNvContentPartPr/>
              <p14:nvPr/>
            </p14:nvContentPartPr>
            <p14:xfrm>
              <a:off x="2710800" y="3686040"/>
              <a:ext cx="225360" cy="291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1DF8B94-E42E-5646-982C-05052774763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702160" y="3677400"/>
                <a:ext cx="243000" cy="4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50D50BB8-FE67-D449-A93B-EA36EA7CFBF6}"/>
              </a:ext>
            </a:extLst>
          </p:cNvPr>
          <p:cNvGrpSpPr/>
          <p:nvPr/>
        </p:nvGrpSpPr>
        <p:grpSpPr>
          <a:xfrm>
            <a:off x="3185640" y="5331600"/>
            <a:ext cx="1224360" cy="476280"/>
            <a:chOff x="3185640" y="5331600"/>
            <a:chExt cx="1224360" cy="47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5FAA1C1-155B-F147-B785-CF40E6D41E41}"/>
                    </a:ext>
                  </a:extLst>
                </p14:cNvPr>
                <p14:cNvContentPartPr/>
                <p14:nvPr/>
              </p14:nvContentPartPr>
              <p14:xfrm>
                <a:off x="3185640" y="5331600"/>
                <a:ext cx="1162080" cy="4575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5FAA1C1-155B-F147-B785-CF40E6D41E4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176640" y="5322960"/>
                  <a:ext cx="117972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9A8AC0D-F1A6-7346-979B-0262A394CE9D}"/>
                    </a:ext>
                  </a:extLst>
                </p14:cNvPr>
                <p14:cNvContentPartPr/>
                <p14:nvPr/>
              </p14:nvContentPartPr>
              <p14:xfrm>
                <a:off x="3289320" y="5419440"/>
                <a:ext cx="1120680" cy="3884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9A8AC0D-F1A6-7346-979B-0262A394CE9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280320" y="5410800"/>
                  <a:ext cx="1138320" cy="40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43B68CB-5C74-0A44-A389-77835B8971C4}"/>
                  </a:ext>
                </a:extLst>
              </p14:cNvPr>
              <p14:cNvContentPartPr/>
              <p14:nvPr/>
            </p14:nvContentPartPr>
            <p14:xfrm>
              <a:off x="4837320" y="3237480"/>
              <a:ext cx="95040" cy="6116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43B68CB-5C74-0A44-A389-77835B8971C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828680" y="3228840"/>
                <a:ext cx="112680" cy="62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699F8A6-2343-6746-AC89-17DF35DCF7DE}"/>
                  </a:ext>
                </a:extLst>
              </p14:cNvPr>
              <p14:cNvContentPartPr/>
              <p14:nvPr/>
            </p14:nvContentPartPr>
            <p14:xfrm>
              <a:off x="4893840" y="3826440"/>
              <a:ext cx="72720" cy="547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699F8A6-2343-6746-AC89-17DF35DCF7D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885200" y="3817800"/>
                <a:ext cx="9036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B5F6BDF-105A-8546-AC53-C066619FA173}"/>
                  </a:ext>
                </a:extLst>
              </p14:cNvPr>
              <p14:cNvContentPartPr/>
              <p14:nvPr/>
            </p14:nvContentPartPr>
            <p14:xfrm>
              <a:off x="4208400" y="2856240"/>
              <a:ext cx="636840" cy="6944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B5F6BDF-105A-8546-AC53-C066619FA17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199400" y="2847600"/>
                <a:ext cx="654480" cy="71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1137EB0-E9AB-9747-8A4A-B8D22922D4A5}"/>
                  </a:ext>
                </a:extLst>
              </p14:cNvPr>
              <p14:cNvContentPartPr/>
              <p14:nvPr/>
            </p14:nvContentPartPr>
            <p14:xfrm>
              <a:off x="5412240" y="4559040"/>
              <a:ext cx="232560" cy="2721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1137EB0-E9AB-9747-8A4A-B8D22922D4A5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403240" y="4550400"/>
                <a:ext cx="25020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259E5CB-E6F4-1643-990D-D10946F459DB}"/>
                  </a:ext>
                </a:extLst>
              </p14:cNvPr>
              <p14:cNvContentPartPr/>
              <p14:nvPr/>
            </p14:nvContentPartPr>
            <p14:xfrm>
              <a:off x="5390640" y="4350960"/>
              <a:ext cx="248400" cy="2610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259E5CB-E6F4-1643-990D-D10946F459D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381640" y="4342320"/>
                <a:ext cx="26604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1DBE7B4-3575-4D42-8CA6-426EA07AF493}"/>
                  </a:ext>
                </a:extLst>
              </p14:cNvPr>
              <p14:cNvContentPartPr/>
              <p14:nvPr/>
            </p14:nvContentPartPr>
            <p14:xfrm>
              <a:off x="3593880" y="4266000"/>
              <a:ext cx="397440" cy="2304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1DBE7B4-3575-4D42-8CA6-426EA07AF493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584880" y="4257360"/>
                <a:ext cx="41508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DDAB943-1720-C24A-90E4-A037B160AC22}"/>
                  </a:ext>
                </a:extLst>
              </p14:cNvPr>
              <p14:cNvContentPartPr/>
              <p14:nvPr/>
            </p14:nvContentPartPr>
            <p14:xfrm>
              <a:off x="3755520" y="4349160"/>
              <a:ext cx="97920" cy="1123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DDAB943-1720-C24A-90E4-A037B160AC2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746520" y="4340160"/>
                <a:ext cx="11556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99FF27B-F772-0346-AC4E-87466D9D716F}"/>
                  </a:ext>
                </a:extLst>
              </p14:cNvPr>
              <p14:cNvContentPartPr/>
              <p14:nvPr/>
            </p14:nvContentPartPr>
            <p14:xfrm>
              <a:off x="9524520" y="3610440"/>
              <a:ext cx="219960" cy="2120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99FF27B-F772-0346-AC4E-87466D9D716F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9515880" y="3601800"/>
                <a:ext cx="237600" cy="22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073BCA69-48E5-E847-AB63-54207739CE48}"/>
              </a:ext>
            </a:extLst>
          </p:cNvPr>
          <p:cNvGrpSpPr/>
          <p:nvPr/>
        </p:nvGrpSpPr>
        <p:grpSpPr>
          <a:xfrm>
            <a:off x="6042240" y="4413960"/>
            <a:ext cx="312840" cy="749520"/>
            <a:chOff x="6042240" y="4413960"/>
            <a:chExt cx="312840" cy="74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7B112CA-87EC-8942-9DCE-4FC34C7AF367}"/>
                    </a:ext>
                  </a:extLst>
                </p14:cNvPr>
                <p14:cNvContentPartPr/>
                <p14:nvPr/>
              </p14:nvContentPartPr>
              <p14:xfrm>
                <a:off x="6099480" y="4413960"/>
                <a:ext cx="255600" cy="350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7B112CA-87EC-8942-9DCE-4FC34C7AF36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090840" y="4405320"/>
                  <a:ext cx="27324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D0BE2F5-E920-B64E-AC28-37AB1784AD38}"/>
                    </a:ext>
                  </a:extLst>
                </p14:cNvPr>
                <p14:cNvContentPartPr/>
                <p14:nvPr/>
              </p14:nvContentPartPr>
              <p14:xfrm>
                <a:off x="6042240" y="4766760"/>
                <a:ext cx="226440" cy="396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D0BE2F5-E920-B64E-AC28-37AB1784AD3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033240" y="4757760"/>
                  <a:ext cx="244080" cy="41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1448D5B-91BD-954B-BDA6-2FDC7C318C3A}"/>
                  </a:ext>
                </a:extLst>
              </p14:cNvPr>
              <p14:cNvContentPartPr/>
              <p14:nvPr/>
            </p14:nvContentPartPr>
            <p14:xfrm>
              <a:off x="7103880" y="5484600"/>
              <a:ext cx="783720" cy="20538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1448D5B-91BD-954B-BDA6-2FDC7C318C3A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095240" y="5475960"/>
                <a:ext cx="801360" cy="207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6828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25610-3D2A-5D45-9E5A-71B2D2FC9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5V Power Wiring</a:t>
            </a:r>
          </a:p>
        </p:txBody>
      </p:sp>
      <p:pic>
        <p:nvPicPr>
          <p:cNvPr id="5" name="Picture 2" descr="Arduino CNC ROUTER Using GRBL v3 Shield - Part 1 [Hardware requirements] - ArduinoTamil">
            <a:extLst>
              <a:ext uri="{FF2B5EF4-FFF2-40B4-BE49-F238E27FC236}">
                <a16:creationId xmlns:a16="http://schemas.microsoft.com/office/drawing/2014/main" id="{846F8BB4-4506-634B-9F84-660526573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534" y="2820276"/>
            <a:ext cx="3745605" cy="261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EA029C-1745-CA46-8F2D-4007E414A1A3}"/>
              </a:ext>
            </a:extLst>
          </p:cNvPr>
          <p:cNvSpPr txBox="1"/>
          <p:nvPr/>
        </p:nvSpPr>
        <p:spPr>
          <a:xfrm>
            <a:off x="279401" y="2820276"/>
            <a:ext cx="26635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USB  to Computer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F18571-9589-2348-9F74-A9E5064F3074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942909" y="3604718"/>
            <a:ext cx="639894" cy="388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2A0BC9-2D6B-B54E-9D9E-A0C763AFB9E8}"/>
              </a:ext>
            </a:extLst>
          </p:cNvPr>
          <p:cNvCxnSpPr>
            <a:cxnSpLocks/>
          </p:cNvCxnSpPr>
          <p:nvPr/>
        </p:nvCxnSpPr>
        <p:spPr>
          <a:xfrm>
            <a:off x="5997952" y="5332934"/>
            <a:ext cx="0" cy="115994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5FA73BF-B2C9-854F-B334-A503315A99AD}"/>
              </a:ext>
            </a:extLst>
          </p:cNvPr>
          <p:cNvCxnSpPr>
            <a:cxnSpLocks/>
          </p:cNvCxnSpPr>
          <p:nvPr/>
        </p:nvCxnSpPr>
        <p:spPr>
          <a:xfrm>
            <a:off x="5997952" y="6492875"/>
            <a:ext cx="200144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8DEB6D-9B6D-4E48-B559-99556B67AE39}"/>
              </a:ext>
            </a:extLst>
          </p:cNvPr>
          <p:cNvCxnSpPr>
            <a:cxnSpLocks/>
          </p:cNvCxnSpPr>
          <p:nvPr/>
        </p:nvCxnSpPr>
        <p:spPr>
          <a:xfrm>
            <a:off x="6096000" y="5332934"/>
            <a:ext cx="0" cy="716174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F97F394-B236-1A47-9ABD-ABE4C6006074}"/>
              </a:ext>
            </a:extLst>
          </p:cNvPr>
          <p:cNvCxnSpPr>
            <a:cxnSpLocks/>
          </p:cNvCxnSpPr>
          <p:nvPr/>
        </p:nvCxnSpPr>
        <p:spPr>
          <a:xfrm>
            <a:off x="6096000" y="6036319"/>
            <a:ext cx="1903401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283A8FA-459E-E94B-9497-73EB43535C4D}"/>
              </a:ext>
            </a:extLst>
          </p:cNvPr>
          <p:cNvSpPr txBox="1"/>
          <p:nvPr/>
        </p:nvSpPr>
        <p:spPr>
          <a:xfrm>
            <a:off x="8086647" y="6200487"/>
            <a:ext cx="936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5V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36C1D7-AE80-A247-8AB4-E0693B306B17}"/>
              </a:ext>
            </a:extLst>
          </p:cNvPr>
          <p:cNvSpPr txBox="1"/>
          <p:nvPr/>
        </p:nvSpPr>
        <p:spPr>
          <a:xfrm>
            <a:off x="8086647" y="5743931"/>
            <a:ext cx="1242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GND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94DCDD-A24A-D648-89CB-C3C26CEDD36E}"/>
              </a:ext>
            </a:extLst>
          </p:cNvPr>
          <p:cNvSpPr txBox="1"/>
          <p:nvPr/>
        </p:nvSpPr>
        <p:spPr>
          <a:xfrm>
            <a:off x="7712650" y="4595772"/>
            <a:ext cx="34831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Breadboard and Stepper Driver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FE75B93-BCAC-6F43-BBCB-4F7B6719DE77}"/>
              </a:ext>
            </a:extLst>
          </p:cNvPr>
          <p:cNvSpPr/>
          <p:nvPr/>
        </p:nvSpPr>
        <p:spPr>
          <a:xfrm>
            <a:off x="7833360" y="5598160"/>
            <a:ext cx="2936240" cy="118710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2" name="Picture 4" descr="Drive a Stepper Motor With an Arduino and a A4988 Stepstick/Pololu Driver: 5 Steps (with Pictures)">
            <a:extLst>
              <a:ext uri="{FF2B5EF4-FFF2-40B4-BE49-F238E27FC236}">
                <a16:creationId xmlns:a16="http://schemas.microsoft.com/office/drawing/2014/main" id="{4233B464-38DB-624E-9523-FC5D4B286F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647" y="1761629"/>
            <a:ext cx="2943217" cy="177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&quot;No&quot; Symbol 43">
            <a:extLst>
              <a:ext uri="{FF2B5EF4-FFF2-40B4-BE49-F238E27FC236}">
                <a16:creationId xmlns:a16="http://schemas.microsoft.com/office/drawing/2014/main" id="{C7045E21-C0FD-3549-84B7-7D5D040E1C33}"/>
              </a:ext>
            </a:extLst>
          </p:cNvPr>
          <p:cNvSpPr/>
          <p:nvPr/>
        </p:nvSpPr>
        <p:spPr>
          <a:xfrm>
            <a:off x="8190687" y="3022763"/>
            <a:ext cx="899556" cy="785218"/>
          </a:xfrm>
          <a:prstGeom prst="noSmoking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5170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032D-E205-D64A-95E2-70762BA35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8 – Stepper Motor - Wiring</a:t>
            </a:r>
          </a:p>
        </p:txBody>
      </p:sp>
      <p:pic>
        <p:nvPicPr>
          <p:cNvPr id="10242" name="Picture 2" descr="Group activity">
            <a:extLst>
              <a:ext uri="{FF2B5EF4-FFF2-40B4-BE49-F238E27FC236}">
                <a16:creationId xmlns:a16="http://schemas.microsoft.com/office/drawing/2014/main" id="{942C79AB-2A60-3842-B4B1-B395F4330C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22"/>
          <a:stretch/>
        </p:blipFill>
        <p:spPr bwMode="auto">
          <a:xfrm>
            <a:off x="6096000" y="1615844"/>
            <a:ext cx="5933186" cy="362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E9A6EE-BB73-1A4D-A88B-9DD142B1D3E7}"/>
              </a:ext>
            </a:extLst>
          </p:cNvPr>
          <p:cNvSpPr txBox="1"/>
          <p:nvPr/>
        </p:nvSpPr>
        <p:spPr>
          <a:xfrm>
            <a:off x="838200" y="2060892"/>
            <a:ext cx="494637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Using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Provided parts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Stepper Motor Driver Wiring Diagram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Stepper motor and driver on breadboard with Arduino LED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CABF2D-0C60-B640-8221-9EBDC016A238}"/>
              </a:ext>
            </a:extLst>
          </p:cNvPr>
          <p:cNvSpPr txBox="1"/>
          <p:nvPr/>
        </p:nvSpPr>
        <p:spPr>
          <a:xfrm>
            <a:off x="6300659" y="5723434"/>
            <a:ext cx="40568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Motor Action!!!!</a:t>
            </a:r>
          </a:p>
        </p:txBody>
      </p:sp>
    </p:spTree>
    <p:extLst>
      <p:ext uri="{BB962C8B-B14F-4D97-AF65-F5344CB8AC3E}">
        <p14:creationId xmlns:p14="http://schemas.microsoft.com/office/powerpoint/2010/main" val="3316523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AD96E998-72E1-914B-83B8-605E4992CE1F}"/>
              </a:ext>
            </a:extLst>
          </p:cNvPr>
          <p:cNvSpPr/>
          <p:nvPr/>
        </p:nvSpPr>
        <p:spPr>
          <a:xfrm>
            <a:off x="619163" y="1785150"/>
            <a:ext cx="1653196" cy="510750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Begin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0BCB5E-E37E-E749-BE1F-E4AA95EB0BE7}"/>
              </a:ext>
            </a:extLst>
          </p:cNvPr>
          <p:cNvSpPr/>
          <p:nvPr/>
        </p:nvSpPr>
        <p:spPr>
          <a:xfrm>
            <a:off x="666737" y="3891857"/>
            <a:ext cx="1558048" cy="4606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Setup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F8205212-F8F3-1F45-89F7-AB2F217CCA0D}"/>
              </a:ext>
            </a:extLst>
          </p:cNvPr>
          <p:cNvSpPr/>
          <p:nvPr/>
        </p:nvSpPr>
        <p:spPr>
          <a:xfrm>
            <a:off x="5542131" y="278490"/>
            <a:ext cx="1427220" cy="640941"/>
          </a:xfrm>
          <a:prstGeom prst="hexagon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Loop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D96135-E1DD-7A4B-B612-5DC30C6CAA0F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>
            <a:off x="1445761" y="2295900"/>
            <a:ext cx="0" cy="5676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8C7ED42-3E77-304B-8DC1-2DE2CAC146F5}"/>
              </a:ext>
            </a:extLst>
          </p:cNvPr>
          <p:cNvSpPr/>
          <p:nvPr/>
        </p:nvSpPr>
        <p:spPr>
          <a:xfrm>
            <a:off x="666737" y="2863540"/>
            <a:ext cx="1558048" cy="4606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Pin Definitions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8C3201-CEA8-8E4D-8A7E-DDC46D113C67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1445761" y="3324217"/>
            <a:ext cx="0" cy="5676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643F59F-2FA4-3041-93AF-D4AAA97835F3}"/>
              </a:ext>
            </a:extLst>
          </p:cNvPr>
          <p:cNvSpPr/>
          <p:nvPr/>
        </p:nvSpPr>
        <p:spPr>
          <a:xfrm>
            <a:off x="8278625" y="5465691"/>
            <a:ext cx="1558048" cy="4606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blink_led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11B56B-5F8D-7044-8A78-1D37998E84BC}"/>
              </a:ext>
            </a:extLst>
          </p:cNvPr>
          <p:cNvCxnSpPr>
            <a:cxnSpLocks/>
            <a:stCxn id="73" idx="2"/>
            <a:endCxn id="27" idx="0"/>
          </p:cNvCxnSpPr>
          <p:nvPr/>
        </p:nvCxnSpPr>
        <p:spPr>
          <a:xfrm>
            <a:off x="6250880" y="1805080"/>
            <a:ext cx="4861" cy="3030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A16D21FD-148B-274A-8601-2D2EF23F14A5}"/>
              </a:ext>
            </a:extLst>
          </p:cNvPr>
          <p:cNvCxnSpPr>
            <a:cxnSpLocks/>
            <a:stCxn id="12" idx="3"/>
            <a:endCxn id="7" idx="0"/>
          </p:cNvCxnSpPr>
          <p:nvPr/>
        </p:nvCxnSpPr>
        <p:spPr>
          <a:xfrm flipH="1" flipV="1">
            <a:off x="6969351" y="598961"/>
            <a:ext cx="2867322" cy="5097069"/>
          </a:xfrm>
          <a:prstGeom prst="bentConnector3">
            <a:avLst>
              <a:gd name="adj1" fmla="val -4624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D07D972-A787-BD45-9F49-F3B465659C99}"/>
              </a:ext>
            </a:extLst>
          </p:cNvPr>
          <p:cNvSpPr/>
          <p:nvPr/>
        </p:nvSpPr>
        <p:spPr>
          <a:xfrm>
            <a:off x="5476717" y="4410874"/>
            <a:ext cx="1558048" cy="4606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Blink_timer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</a:t>
            </a: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E9B3C44C-7769-974E-9AAA-5B21893F337D}"/>
              </a:ext>
            </a:extLst>
          </p:cNvPr>
          <p:cNvSpPr/>
          <p:nvPr/>
        </p:nvSpPr>
        <p:spPr>
          <a:xfrm>
            <a:off x="5762255" y="5217058"/>
            <a:ext cx="986972" cy="957942"/>
          </a:xfrm>
          <a:prstGeom prst="diamond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56064F-36C5-FA44-9444-657FEF8B2605}"/>
              </a:ext>
            </a:extLst>
          </p:cNvPr>
          <p:cNvSpPr txBox="1"/>
          <p:nvPr/>
        </p:nvSpPr>
        <p:spPr>
          <a:xfrm>
            <a:off x="4845453" y="6175000"/>
            <a:ext cx="2780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Elapsed Time &gt; Switch Time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&amp;&amp;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pbLatch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== true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DD611497-DC32-FE46-9FC0-6DE4C99A39DF}"/>
              </a:ext>
            </a:extLst>
          </p:cNvPr>
          <p:cNvCxnSpPr>
            <a:cxnSpLocks/>
            <a:stCxn id="25" idx="1"/>
            <a:endCxn id="7" idx="3"/>
          </p:cNvCxnSpPr>
          <p:nvPr/>
        </p:nvCxnSpPr>
        <p:spPr>
          <a:xfrm rot="10800000">
            <a:off x="5542131" y="598961"/>
            <a:ext cx="220124" cy="5097068"/>
          </a:xfrm>
          <a:prstGeom prst="bentConnector3">
            <a:avLst>
              <a:gd name="adj1" fmla="val 77786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AB6809C-6D98-424F-B4DB-4B89F5262132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>
            <a:off x="6255741" y="4871551"/>
            <a:ext cx="0" cy="3455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6E0F51D-87CF-5B4F-8F96-D7486D2F13D4}"/>
              </a:ext>
            </a:extLst>
          </p:cNvPr>
          <p:cNvCxnSpPr>
            <a:cxnSpLocks/>
            <a:stCxn id="25" idx="3"/>
            <a:endCxn id="12" idx="1"/>
          </p:cNvCxnSpPr>
          <p:nvPr/>
        </p:nvCxnSpPr>
        <p:spPr>
          <a:xfrm>
            <a:off x="6749227" y="5696029"/>
            <a:ext cx="1529398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B3B31D3-C747-B742-8AE2-16FCEA1E4CBF}"/>
              </a:ext>
            </a:extLst>
          </p:cNvPr>
          <p:cNvSpPr txBox="1"/>
          <p:nvPr/>
        </p:nvSpPr>
        <p:spPr>
          <a:xfrm>
            <a:off x="6752178" y="531185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BA3EDA-E7FD-B24A-BDFA-26559643AF00}"/>
              </a:ext>
            </a:extLst>
          </p:cNvPr>
          <p:cNvSpPr txBox="1"/>
          <p:nvPr/>
        </p:nvSpPr>
        <p:spPr>
          <a:xfrm>
            <a:off x="5406558" y="528102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093DB8DC-55B1-5440-9C96-527A8668F6B9}"/>
              </a:ext>
            </a:extLst>
          </p:cNvPr>
          <p:cNvSpPr/>
          <p:nvPr/>
        </p:nvSpPr>
        <p:spPr>
          <a:xfrm>
            <a:off x="5762255" y="2108165"/>
            <a:ext cx="986972" cy="957942"/>
          </a:xfrm>
          <a:prstGeom prst="diamond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5DD06941-73A1-854C-AC6A-00D27C8B7CAB}"/>
              </a:ext>
            </a:extLst>
          </p:cNvPr>
          <p:cNvCxnSpPr>
            <a:cxnSpLocks/>
            <a:stCxn id="27" idx="1"/>
            <a:endCxn id="21" idx="1"/>
          </p:cNvCxnSpPr>
          <p:nvPr/>
        </p:nvCxnSpPr>
        <p:spPr>
          <a:xfrm rot="10800000" flipV="1">
            <a:off x="5476717" y="2587135"/>
            <a:ext cx="285538" cy="2054077"/>
          </a:xfrm>
          <a:prstGeom prst="bentConnector3">
            <a:avLst>
              <a:gd name="adj1" fmla="val 18005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A6DE59B7-BAB6-004E-8F4F-BF99867D3DC3}"/>
              </a:ext>
            </a:extLst>
          </p:cNvPr>
          <p:cNvCxnSpPr>
            <a:cxnSpLocks/>
            <a:stCxn id="39" idx="2"/>
            <a:endCxn id="21" idx="3"/>
          </p:cNvCxnSpPr>
          <p:nvPr/>
        </p:nvCxnSpPr>
        <p:spPr>
          <a:xfrm rot="5400000">
            <a:off x="8139522" y="2746412"/>
            <a:ext cx="790045" cy="2999557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B197D31-D22A-6248-97DA-52A8CBA062FD}"/>
              </a:ext>
            </a:extLst>
          </p:cNvPr>
          <p:cNvSpPr txBox="1"/>
          <p:nvPr/>
        </p:nvSpPr>
        <p:spPr>
          <a:xfrm>
            <a:off x="6725982" y="221626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13219D-EC56-0A47-8375-6C961B7E3DFF}"/>
              </a:ext>
            </a:extLst>
          </p:cNvPr>
          <p:cNvSpPr txBox="1"/>
          <p:nvPr/>
        </p:nvSpPr>
        <p:spPr>
          <a:xfrm>
            <a:off x="5380362" y="218543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A2C4307-7AE1-4143-9E99-57D896FEEF55}"/>
              </a:ext>
            </a:extLst>
          </p:cNvPr>
          <p:cNvSpPr/>
          <p:nvPr/>
        </p:nvSpPr>
        <p:spPr>
          <a:xfrm>
            <a:off x="9255298" y="3390491"/>
            <a:ext cx="1558048" cy="4606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pbLatch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true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B76D388-17A6-554D-8B8E-B4FBF3A27371}"/>
              </a:ext>
            </a:extLst>
          </p:cNvPr>
          <p:cNvSpPr txBox="1"/>
          <p:nvPr/>
        </p:nvSpPr>
        <p:spPr>
          <a:xfrm>
            <a:off x="5237089" y="3077019"/>
            <a:ext cx="2056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Pushbutton pressed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PB_PIN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88A14777-1704-B444-97A6-1E4C158CCEB8}"/>
              </a:ext>
            </a:extLst>
          </p:cNvPr>
          <p:cNvCxnSpPr>
            <a:cxnSpLocks/>
            <a:stCxn id="6" idx="3"/>
            <a:endCxn id="7" idx="4"/>
          </p:cNvCxnSpPr>
          <p:nvPr/>
        </p:nvCxnSpPr>
        <p:spPr>
          <a:xfrm flipV="1">
            <a:off x="2224785" y="278490"/>
            <a:ext cx="3477581" cy="3843706"/>
          </a:xfrm>
          <a:prstGeom prst="bentConnector4">
            <a:avLst>
              <a:gd name="adj1" fmla="val 25705"/>
              <a:gd name="adj2" fmla="val 10594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itle 61">
            <a:extLst>
              <a:ext uri="{FF2B5EF4-FFF2-40B4-BE49-F238E27FC236}">
                <a16:creationId xmlns:a16="http://schemas.microsoft.com/office/drawing/2014/main" id="{320788B9-091C-A44C-B2D9-290F2480D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52" y="5525687"/>
            <a:ext cx="4758283" cy="1488994"/>
          </a:xfrm>
        </p:spPr>
        <p:txBody>
          <a:bodyPr/>
          <a:lstStyle/>
          <a:p>
            <a:r>
              <a:rPr lang="en-US" dirty="0"/>
              <a:t>Program Flowchart</a:t>
            </a:r>
            <a:br>
              <a:rPr lang="en-US" dirty="0"/>
            </a:br>
            <a:r>
              <a:rPr lang="en-US" dirty="0"/>
              <a:t>Run Stepper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BAB9714-9883-C94F-BD7F-2E829F3C9508}"/>
              </a:ext>
            </a:extLst>
          </p:cNvPr>
          <p:cNvSpPr/>
          <p:nvPr/>
        </p:nvSpPr>
        <p:spPr>
          <a:xfrm>
            <a:off x="7514756" y="2355255"/>
            <a:ext cx="1717995" cy="4606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Pb_debounce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A06A2A3-71B0-524B-AD46-444D2EFA5011}"/>
              </a:ext>
            </a:extLst>
          </p:cNvPr>
          <p:cNvSpPr/>
          <p:nvPr/>
        </p:nvSpPr>
        <p:spPr>
          <a:xfrm>
            <a:off x="5208211" y="1344403"/>
            <a:ext cx="2085338" cy="4606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check_pushbutton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()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914A553-3D32-5E41-A353-AC28798AE0F0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6221235" y="901354"/>
            <a:ext cx="29645" cy="4430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15C010B-E4F0-B846-BB34-147C7A9AC654}"/>
              </a:ext>
            </a:extLst>
          </p:cNvPr>
          <p:cNvCxnSpPr>
            <a:cxnSpLocks/>
            <a:stCxn id="27" idx="3"/>
            <a:endCxn id="66" idx="1"/>
          </p:cNvCxnSpPr>
          <p:nvPr/>
        </p:nvCxnSpPr>
        <p:spPr>
          <a:xfrm flipV="1">
            <a:off x="6749227" y="2585594"/>
            <a:ext cx="765529" cy="15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Diamond 81">
            <a:extLst>
              <a:ext uri="{FF2B5EF4-FFF2-40B4-BE49-F238E27FC236}">
                <a16:creationId xmlns:a16="http://schemas.microsoft.com/office/drawing/2014/main" id="{1E295BF1-60C0-BD4C-994A-CB2828EECFDF}"/>
              </a:ext>
            </a:extLst>
          </p:cNvPr>
          <p:cNvSpPr/>
          <p:nvPr/>
        </p:nvSpPr>
        <p:spPr>
          <a:xfrm>
            <a:off x="7880267" y="3141858"/>
            <a:ext cx="986972" cy="957942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1D80E96-0AAC-D244-9394-9E78E1465FFD}"/>
              </a:ext>
            </a:extLst>
          </p:cNvPr>
          <p:cNvSpPr txBox="1"/>
          <p:nvPr/>
        </p:nvSpPr>
        <p:spPr>
          <a:xfrm>
            <a:off x="7588306" y="4041026"/>
            <a:ext cx="2047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Pushbutton is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Still pressed PB_PIN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9AA60E7-B03C-6348-ACDE-32E160FA2AF6}"/>
              </a:ext>
            </a:extLst>
          </p:cNvPr>
          <p:cNvCxnSpPr>
            <a:cxnSpLocks/>
            <a:stCxn id="82" idx="3"/>
            <a:endCxn id="39" idx="1"/>
          </p:cNvCxnSpPr>
          <p:nvPr/>
        </p:nvCxnSpPr>
        <p:spPr>
          <a:xfrm>
            <a:off x="8867239" y="3620829"/>
            <a:ext cx="388059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B612271-FDD5-D549-AA93-E8BCC83F0838}"/>
              </a:ext>
            </a:extLst>
          </p:cNvPr>
          <p:cNvCxnSpPr>
            <a:cxnSpLocks/>
            <a:stCxn id="66" idx="2"/>
            <a:endCxn id="82" idx="0"/>
          </p:cNvCxnSpPr>
          <p:nvPr/>
        </p:nvCxnSpPr>
        <p:spPr>
          <a:xfrm flipH="1">
            <a:off x="8373753" y="2815932"/>
            <a:ext cx="1" cy="3259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F1532716-9750-6C45-B48E-538B0CD91114}"/>
              </a:ext>
            </a:extLst>
          </p:cNvPr>
          <p:cNvCxnSpPr>
            <a:cxnSpLocks/>
            <a:stCxn id="82" idx="1"/>
            <a:endCxn id="21" idx="3"/>
          </p:cNvCxnSpPr>
          <p:nvPr/>
        </p:nvCxnSpPr>
        <p:spPr>
          <a:xfrm rot="10800000" flipV="1">
            <a:off x="7034765" y="3620829"/>
            <a:ext cx="845502" cy="102038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3C430100-955A-7D4A-804A-CF6F676762B3}"/>
              </a:ext>
            </a:extLst>
          </p:cNvPr>
          <p:cNvSpPr/>
          <p:nvPr/>
        </p:nvSpPr>
        <p:spPr>
          <a:xfrm>
            <a:off x="7301031" y="4438725"/>
            <a:ext cx="338049" cy="334175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6D7BE28-C21A-7D44-9B71-256EEB276F99}"/>
              </a:ext>
            </a:extLst>
          </p:cNvPr>
          <p:cNvSpPr/>
          <p:nvPr/>
        </p:nvSpPr>
        <p:spPr>
          <a:xfrm>
            <a:off x="8282244" y="6156707"/>
            <a:ext cx="1558048" cy="4606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run_stepper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</a:t>
            </a: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FBEED473-9E8A-8249-A8BB-42FD8F510CAA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9840292" y="5696032"/>
            <a:ext cx="515290" cy="691014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8D3FAC11-9785-AA41-8746-BD033A3EE600}"/>
              </a:ext>
            </a:extLst>
          </p:cNvPr>
          <p:cNvCxnSpPr>
            <a:cxnSpLocks/>
            <a:stCxn id="25" idx="3"/>
            <a:endCxn id="38" idx="1"/>
          </p:cNvCxnSpPr>
          <p:nvPr/>
        </p:nvCxnSpPr>
        <p:spPr>
          <a:xfrm>
            <a:off x="6749227" y="5696029"/>
            <a:ext cx="1533017" cy="691017"/>
          </a:xfrm>
          <a:prstGeom prst="bentConnector3">
            <a:avLst>
              <a:gd name="adj1" fmla="val 6640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8829811A-F20E-014B-84F0-1ECFB7A77E82}"/>
              </a:ext>
            </a:extLst>
          </p:cNvPr>
          <p:cNvSpPr/>
          <p:nvPr/>
        </p:nvSpPr>
        <p:spPr>
          <a:xfrm>
            <a:off x="10186557" y="5514098"/>
            <a:ext cx="338049" cy="334175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8893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FB875-9CE5-474F-B674-18D47C2D1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Stepper Pins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3E9F2B-C370-3640-A6FC-BF6DF1BACF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981674" y="2476602"/>
            <a:ext cx="9672126" cy="1904795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7EFA1A0-29FC-8148-8BEE-B72E4C55C6E3}"/>
                  </a:ext>
                </a:extLst>
              </p14:cNvPr>
              <p14:cNvContentPartPr/>
              <p14:nvPr/>
            </p14:nvContentPartPr>
            <p14:xfrm>
              <a:off x="750960" y="3510720"/>
              <a:ext cx="323640" cy="161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7EFA1A0-29FC-8148-8BEE-B72E4C55C6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1960" y="3501720"/>
                <a:ext cx="341280" cy="17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03D3A576-2C22-D448-85B9-7E64C3EDC2DD}"/>
              </a:ext>
            </a:extLst>
          </p:cNvPr>
          <p:cNvGrpSpPr/>
          <p:nvPr/>
        </p:nvGrpSpPr>
        <p:grpSpPr>
          <a:xfrm>
            <a:off x="720720" y="3729240"/>
            <a:ext cx="272880" cy="193680"/>
            <a:chOff x="720720" y="3729240"/>
            <a:chExt cx="272880" cy="19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54FC2E7-6C31-9A4E-BB07-22918288BA19}"/>
                    </a:ext>
                  </a:extLst>
                </p14:cNvPr>
                <p14:cNvContentPartPr/>
                <p14:nvPr/>
              </p14:nvContentPartPr>
              <p14:xfrm>
                <a:off x="720720" y="3729240"/>
                <a:ext cx="272880" cy="1688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54FC2E7-6C31-9A4E-BB07-22918288BA1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1720" y="3720240"/>
                  <a:ext cx="2905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050E302-D16C-234C-94C7-2D9B5163262D}"/>
                    </a:ext>
                  </a:extLst>
                </p14:cNvPr>
                <p14:cNvContentPartPr/>
                <p14:nvPr/>
              </p14:nvContentPartPr>
              <p14:xfrm>
                <a:off x="941760" y="3851640"/>
                <a:ext cx="48240" cy="712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050E302-D16C-234C-94C7-2D9B5163262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32760" y="3842640"/>
                  <a:ext cx="65880" cy="88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56460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8B383-7851-9344-8B19-47CE5A292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Main Loop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F14A33-BA29-E24D-9372-363DA626F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039799" y="1748155"/>
            <a:ext cx="6425966" cy="437769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908835-472E-7D42-9540-1EC1258AAF9D}"/>
              </a:ext>
            </a:extLst>
          </p:cNvPr>
          <p:cNvSpPr txBox="1"/>
          <p:nvPr/>
        </p:nvSpPr>
        <p:spPr>
          <a:xfrm>
            <a:off x="473489" y="4572366"/>
            <a:ext cx="2791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 Function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7D973E8-1B78-2040-AF8F-061F2376CA2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264766" y="4803199"/>
            <a:ext cx="1055774" cy="546041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CEA4B69-A5CC-4747-9A63-90CE4148D942}"/>
                  </a:ext>
                </a:extLst>
              </p14:cNvPr>
              <p14:cNvContentPartPr/>
              <p14:nvPr/>
            </p14:nvContentPartPr>
            <p14:xfrm>
              <a:off x="6294960" y="3537000"/>
              <a:ext cx="292320" cy="20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CEA4B69-A5CC-4747-9A63-90CE4148D9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86320" y="3528000"/>
                <a:ext cx="30996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A45411E-E958-4642-B1DA-AE5A2CB021C2}"/>
                  </a:ext>
                </a:extLst>
              </p14:cNvPr>
              <p14:cNvContentPartPr/>
              <p14:nvPr/>
            </p14:nvContentPartPr>
            <p14:xfrm>
              <a:off x="4787640" y="4708800"/>
              <a:ext cx="829800" cy="46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A45411E-E958-4642-B1DA-AE5A2CB021C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78640" y="4700160"/>
                <a:ext cx="847440" cy="6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51FF5A77-C3C6-4240-BC40-0E27B35D3377}"/>
              </a:ext>
            </a:extLst>
          </p:cNvPr>
          <p:cNvGrpSpPr/>
          <p:nvPr/>
        </p:nvGrpSpPr>
        <p:grpSpPr>
          <a:xfrm>
            <a:off x="7426440" y="4613040"/>
            <a:ext cx="171360" cy="158400"/>
            <a:chOff x="7426440" y="4613040"/>
            <a:chExt cx="171360" cy="15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0CE264A-9564-A64C-9337-86E365D75249}"/>
                    </a:ext>
                  </a:extLst>
                </p14:cNvPr>
                <p14:cNvContentPartPr/>
                <p14:nvPr/>
              </p14:nvContentPartPr>
              <p14:xfrm>
                <a:off x="7426440" y="4613040"/>
                <a:ext cx="171360" cy="158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0CE264A-9564-A64C-9337-86E365D7524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17800" y="4604400"/>
                  <a:ext cx="1890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B812EC8-9B87-004C-BDB8-33F95A60E699}"/>
                    </a:ext>
                  </a:extLst>
                </p14:cNvPr>
                <p14:cNvContentPartPr/>
                <p14:nvPr/>
              </p14:nvContentPartPr>
              <p14:xfrm>
                <a:off x="7478640" y="4660920"/>
                <a:ext cx="68760" cy="67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B812EC8-9B87-004C-BDB8-33F95A60E69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69640" y="4652280"/>
                  <a:ext cx="86400" cy="84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81088DB-816D-B142-B30C-4223566FFFAA}"/>
                  </a:ext>
                </a:extLst>
              </p14:cNvPr>
              <p14:cNvContentPartPr/>
              <p14:nvPr/>
            </p14:nvContentPartPr>
            <p14:xfrm>
              <a:off x="4708080" y="5519520"/>
              <a:ext cx="766080" cy="15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81088DB-816D-B142-B30C-4223566FFFA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99440" y="5510880"/>
                <a:ext cx="783720" cy="3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1628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004F905-9976-0040-B202-D9591DF7CF27}"/>
              </a:ext>
            </a:extLst>
          </p:cNvPr>
          <p:cNvSpPr/>
          <p:nvPr/>
        </p:nvSpPr>
        <p:spPr>
          <a:xfrm>
            <a:off x="377686" y="2275463"/>
            <a:ext cx="5208980" cy="20778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B8B383-7851-9344-8B19-47CE5A292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- Stepping</a:t>
            </a:r>
          </a:p>
        </p:txBody>
      </p:sp>
      <p:pic>
        <p:nvPicPr>
          <p:cNvPr id="5" name="Content Placeholder 4" descr="A picture containing knife, table&#10;&#10;Description automatically generated">
            <a:extLst>
              <a:ext uri="{FF2B5EF4-FFF2-40B4-BE49-F238E27FC236}">
                <a16:creationId xmlns:a16="http://schemas.microsoft.com/office/drawing/2014/main" id="{4150655F-9A3B-FB46-99D9-F47E08222B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1178"/>
          <a:stretch/>
        </p:blipFill>
        <p:spPr>
          <a:xfrm>
            <a:off x="610706" y="2594630"/>
            <a:ext cx="4543610" cy="175870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D82825-8F74-0949-956A-F03FC726E5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9"/>
          <a:stretch/>
        </p:blipFill>
        <p:spPr>
          <a:xfrm>
            <a:off x="6598365" y="667026"/>
            <a:ext cx="4543611" cy="59709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1CF020-3F69-CC4C-A463-373894701F99}"/>
              </a:ext>
            </a:extLst>
          </p:cNvPr>
          <p:cNvSpPr txBox="1"/>
          <p:nvPr/>
        </p:nvSpPr>
        <p:spPr>
          <a:xfrm>
            <a:off x="377686" y="1567577"/>
            <a:ext cx="18971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Setup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E620E1D-BE20-BC40-BE16-9D8EB4EDCCE5}"/>
                  </a:ext>
                </a:extLst>
              </p14:cNvPr>
              <p14:cNvContentPartPr/>
              <p14:nvPr/>
            </p14:nvContentPartPr>
            <p14:xfrm>
              <a:off x="9672480" y="5349240"/>
              <a:ext cx="442080" cy="346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E620E1D-BE20-BC40-BE16-9D8EB4EDCCE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63840" y="5340240"/>
                <a:ext cx="459720" cy="36396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58CBE599-55E5-BC41-9782-9A88CDA5DAF5}"/>
              </a:ext>
            </a:extLst>
          </p:cNvPr>
          <p:cNvGrpSpPr/>
          <p:nvPr/>
        </p:nvGrpSpPr>
        <p:grpSpPr>
          <a:xfrm>
            <a:off x="9926280" y="5468760"/>
            <a:ext cx="101520" cy="85320"/>
            <a:chOff x="9926280" y="5468760"/>
            <a:chExt cx="101520" cy="8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B87393B-9086-9F43-B033-0E01C8C2AE39}"/>
                    </a:ext>
                  </a:extLst>
                </p14:cNvPr>
                <p14:cNvContentPartPr/>
                <p14:nvPr/>
              </p14:nvContentPartPr>
              <p14:xfrm>
                <a:off x="9926280" y="5468760"/>
                <a:ext cx="101520" cy="85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B87393B-9086-9F43-B033-0E01C8C2AE3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917640" y="5460120"/>
                  <a:ext cx="1191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D036603-0414-B64E-81FF-9B1C237C7C43}"/>
                    </a:ext>
                  </a:extLst>
                </p14:cNvPr>
                <p14:cNvContentPartPr/>
                <p14:nvPr/>
              </p14:nvContentPartPr>
              <p14:xfrm>
                <a:off x="10001520" y="5478840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D036603-0414-B64E-81FF-9B1C237C7C4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992880" y="54702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90665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DF9FC-40E4-6444-B3A4-F6DF216FC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ISR timer is a better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33CDA-7C48-804B-A67D-4CE6827C4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5400" dirty="0"/>
              <a:t>I</a:t>
            </a:r>
            <a:r>
              <a:rPr lang="en-US" sz="4000" dirty="0"/>
              <a:t>nterrupt</a:t>
            </a:r>
          </a:p>
          <a:p>
            <a:pPr marL="0" indent="0">
              <a:buNone/>
            </a:pPr>
            <a:r>
              <a:rPr lang="en-US" sz="5400" dirty="0"/>
              <a:t>S</a:t>
            </a:r>
            <a:r>
              <a:rPr lang="en-US" sz="4000" dirty="0"/>
              <a:t>ervice</a:t>
            </a:r>
          </a:p>
          <a:p>
            <a:pPr marL="0" indent="0">
              <a:buNone/>
            </a:pPr>
            <a:r>
              <a:rPr lang="en-US" sz="5400" dirty="0"/>
              <a:t>R</a:t>
            </a:r>
            <a:r>
              <a:rPr lang="en-US" sz="4000" dirty="0"/>
              <a:t>outine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Hijack Timer1 on Microcontroller </a:t>
            </a:r>
          </a:p>
          <a:p>
            <a:pPr marL="0" indent="0">
              <a:buNone/>
            </a:pPr>
            <a:r>
              <a:rPr lang="en-US" sz="4000" dirty="0"/>
              <a:t>We are not going to do this…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9816F99-7AF8-0A4E-A0F0-523C7B8348DC}"/>
                  </a:ext>
                </a:extLst>
              </p14:cNvPr>
              <p14:cNvContentPartPr/>
              <p14:nvPr/>
            </p14:nvContentPartPr>
            <p14:xfrm>
              <a:off x="960840" y="1276920"/>
              <a:ext cx="680040" cy="45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9816F99-7AF8-0A4E-A0F0-523C7B8348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200" y="1268280"/>
                <a:ext cx="69768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07F0909-7258-5A4A-AAC7-0476E60FF962}"/>
                  </a:ext>
                </a:extLst>
              </p14:cNvPr>
              <p14:cNvContentPartPr/>
              <p14:nvPr/>
            </p14:nvContentPartPr>
            <p14:xfrm>
              <a:off x="439200" y="1767600"/>
              <a:ext cx="376200" cy="24624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07F0909-7258-5A4A-AAC7-0476E60FF9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0560" y="1758600"/>
                <a:ext cx="393840" cy="248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DB56C7E-D05C-6447-BBD2-7F0E304D5FC5}"/>
                  </a:ext>
                </a:extLst>
              </p14:cNvPr>
              <p14:cNvContentPartPr/>
              <p14:nvPr/>
            </p14:nvContentPartPr>
            <p14:xfrm>
              <a:off x="7269120" y="2930040"/>
              <a:ext cx="872280" cy="5122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DB56C7E-D05C-6447-BBD2-7F0E304D5FC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60120" y="2921400"/>
                <a:ext cx="889920" cy="52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D6A5D20-8F0E-B646-93D9-6051EA6196B8}"/>
                  </a:ext>
                </a:extLst>
              </p14:cNvPr>
              <p14:cNvContentPartPr/>
              <p14:nvPr/>
            </p14:nvContentPartPr>
            <p14:xfrm>
              <a:off x="4080960" y="3114720"/>
              <a:ext cx="2368080" cy="6163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D6A5D20-8F0E-B646-93D9-6051EA6196B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72320" y="3106080"/>
                <a:ext cx="2385720" cy="633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5FC35E3B-C363-8044-8D5C-DE739015F5AE}"/>
              </a:ext>
            </a:extLst>
          </p:cNvPr>
          <p:cNvGrpSpPr/>
          <p:nvPr/>
        </p:nvGrpSpPr>
        <p:grpSpPr>
          <a:xfrm>
            <a:off x="4014360" y="1969560"/>
            <a:ext cx="5455800" cy="2435040"/>
            <a:chOff x="4014360" y="1969560"/>
            <a:chExt cx="5455800" cy="243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CCD04E6-AFB4-D848-8E05-9CCDA557AEC6}"/>
                    </a:ext>
                  </a:extLst>
                </p14:cNvPr>
                <p14:cNvContentPartPr/>
                <p14:nvPr/>
              </p14:nvContentPartPr>
              <p14:xfrm>
                <a:off x="4120920" y="2308680"/>
                <a:ext cx="1069560" cy="1074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CCD04E6-AFB4-D848-8E05-9CCDA557AEC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112280" y="2299680"/>
                  <a:ext cx="1087200" cy="10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D7317F9-8EB5-CC48-A8B8-01001D1A2D4C}"/>
                    </a:ext>
                  </a:extLst>
                </p14:cNvPr>
                <p14:cNvContentPartPr/>
                <p14:nvPr/>
              </p14:nvContentPartPr>
              <p14:xfrm>
                <a:off x="4710960" y="2710440"/>
                <a:ext cx="163440" cy="291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D7317F9-8EB5-CC48-A8B8-01001D1A2D4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01960" y="2701440"/>
                  <a:ext cx="18108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88962EC-C4AD-714F-A1F5-59B362712D26}"/>
                    </a:ext>
                  </a:extLst>
                </p14:cNvPr>
                <p14:cNvContentPartPr/>
                <p14:nvPr/>
              </p14:nvContentPartPr>
              <p14:xfrm>
                <a:off x="5193720" y="2306160"/>
                <a:ext cx="304920" cy="1026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88962EC-C4AD-714F-A1F5-59B362712D2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85080" y="2297160"/>
                  <a:ext cx="322560" cy="10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7F81086-058B-4947-B280-E9D4A8A037B3}"/>
                    </a:ext>
                  </a:extLst>
                </p14:cNvPr>
                <p14:cNvContentPartPr/>
                <p14:nvPr/>
              </p14:nvContentPartPr>
              <p14:xfrm>
                <a:off x="5088960" y="2685240"/>
                <a:ext cx="302400" cy="251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7F81086-058B-4947-B280-E9D4A8A037B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080320" y="2676600"/>
                  <a:ext cx="32004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EDFEC21-445E-E84E-8C57-8B559553806C}"/>
                    </a:ext>
                  </a:extLst>
                </p14:cNvPr>
                <p14:cNvContentPartPr/>
                <p14:nvPr/>
              </p14:nvContentPartPr>
              <p14:xfrm>
                <a:off x="6607080" y="2045520"/>
                <a:ext cx="2863080" cy="12542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EDFEC21-445E-E84E-8C57-8B559553806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598440" y="2036520"/>
                  <a:ext cx="2880720" cy="12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4662E4C-AC66-C04B-8CA4-F31711B4F00C}"/>
                    </a:ext>
                  </a:extLst>
                </p14:cNvPr>
                <p14:cNvContentPartPr/>
                <p14:nvPr/>
              </p14:nvContentPartPr>
              <p14:xfrm>
                <a:off x="6958440" y="3462840"/>
                <a:ext cx="52200" cy="369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4662E4C-AC66-C04B-8CA4-F31711B4F00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949440" y="3454200"/>
                  <a:ext cx="6984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2CB0B1A-2D32-7744-AE88-8DA0E0AE6110}"/>
                    </a:ext>
                  </a:extLst>
                </p14:cNvPr>
                <p14:cNvContentPartPr/>
                <p14:nvPr/>
              </p14:nvContentPartPr>
              <p14:xfrm>
                <a:off x="7005600" y="3514320"/>
                <a:ext cx="1193040" cy="214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2CB0B1A-2D32-7744-AE88-8DA0E0AE611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996960" y="3505680"/>
                  <a:ext cx="12106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5B014FE-5024-E241-852C-F43CBE3FC17B}"/>
                    </a:ext>
                  </a:extLst>
                </p14:cNvPr>
                <p14:cNvContentPartPr/>
                <p14:nvPr/>
              </p14:nvContentPartPr>
              <p14:xfrm>
                <a:off x="8168040" y="3414240"/>
                <a:ext cx="43560" cy="4777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5B014FE-5024-E241-852C-F43CBE3FC17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159040" y="3405600"/>
                  <a:ext cx="6120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EF9E7FA-C8C0-FE4C-A291-56D24D88E65B}"/>
                    </a:ext>
                  </a:extLst>
                </p14:cNvPr>
                <p14:cNvContentPartPr/>
                <p14:nvPr/>
              </p14:nvContentPartPr>
              <p14:xfrm>
                <a:off x="7076880" y="1969560"/>
                <a:ext cx="37080" cy="2134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EF9E7FA-C8C0-FE4C-A291-56D24D88E65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068240" y="1960920"/>
                  <a:ext cx="54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2970450-17F2-2841-91B3-3440A1A4DB8B}"/>
                    </a:ext>
                  </a:extLst>
                </p14:cNvPr>
                <p14:cNvContentPartPr/>
                <p14:nvPr/>
              </p14:nvContentPartPr>
              <p14:xfrm>
                <a:off x="7097040" y="2043720"/>
                <a:ext cx="318240" cy="705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2970450-17F2-2841-91B3-3440A1A4DB8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088400" y="2034720"/>
                  <a:ext cx="3358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208DB57-18D8-0942-8C7D-C428B37B1B51}"/>
                    </a:ext>
                  </a:extLst>
                </p14:cNvPr>
                <p14:cNvContentPartPr/>
                <p14:nvPr/>
              </p14:nvContentPartPr>
              <p14:xfrm>
                <a:off x="7384680" y="1975320"/>
                <a:ext cx="47520" cy="1206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208DB57-18D8-0942-8C7D-C428B37B1B5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376040" y="1966680"/>
                  <a:ext cx="651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979E191-C93A-984D-B214-651AE8485279}"/>
                    </a:ext>
                  </a:extLst>
                </p14:cNvPr>
                <p14:cNvContentPartPr/>
                <p14:nvPr/>
              </p14:nvContentPartPr>
              <p14:xfrm>
                <a:off x="4014360" y="2175480"/>
                <a:ext cx="2427840" cy="2229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979E191-C93A-984D-B214-651AE848527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005360" y="2166480"/>
                  <a:ext cx="2445480" cy="2246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5DA1452-0BAD-9C41-84AD-F8BFEED686D3}"/>
                  </a:ext>
                </a:extLst>
              </p14:cNvPr>
              <p14:cNvContentPartPr/>
              <p14:nvPr/>
            </p14:nvContentPartPr>
            <p14:xfrm>
              <a:off x="2433600" y="5266080"/>
              <a:ext cx="1280880" cy="72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5DA1452-0BAD-9C41-84AD-F8BFEED686D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424960" y="5257440"/>
                <a:ext cx="129852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90953B2-FD1E-614F-BE84-29F8193BDA89}"/>
                  </a:ext>
                </a:extLst>
              </p14:cNvPr>
              <p14:cNvContentPartPr/>
              <p14:nvPr/>
            </p14:nvContentPartPr>
            <p14:xfrm>
              <a:off x="2171160" y="4481640"/>
              <a:ext cx="1672920" cy="4262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90953B2-FD1E-614F-BE84-29F8193BDA8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162160" y="4473000"/>
                <a:ext cx="1690560" cy="44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7516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032D-E205-D64A-95E2-70762BA35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9 – Stepper Motor Programming</a:t>
            </a:r>
          </a:p>
        </p:txBody>
      </p:sp>
      <p:pic>
        <p:nvPicPr>
          <p:cNvPr id="10242" name="Picture 2" descr="Group activity">
            <a:extLst>
              <a:ext uri="{FF2B5EF4-FFF2-40B4-BE49-F238E27FC236}">
                <a16:creationId xmlns:a16="http://schemas.microsoft.com/office/drawing/2014/main" id="{942C79AB-2A60-3842-B4B1-B395F4330C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22"/>
          <a:stretch/>
        </p:blipFill>
        <p:spPr bwMode="auto">
          <a:xfrm>
            <a:off x="6096000" y="1615844"/>
            <a:ext cx="5933186" cy="362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E9A6EE-BB73-1A4D-A88B-9DD142B1D3E7}"/>
              </a:ext>
            </a:extLst>
          </p:cNvPr>
          <p:cNvSpPr txBox="1"/>
          <p:nvPr/>
        </p:nvSpPr>
        <p:spPr>
          <a:xfrm>
            <a:off x="838200" y="2060892"/>
            <a:ext cx="494637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Using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STEP_PIN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DIR_PIN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Stepper_forward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Stepper_backward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Run_stepper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CABF2D-0C60-B640-8221-9EBDC016A238}"/>
              </a:ext>
            </a:extLst>
          </p:cNvPr>
          <p:cNvSpPr txBox="1"/>
          <p:nvPr/>
        </p:nvSpPr>
        <p:spPr>
          <a:xfrm>
            <a:off x="6300659" y="5723434"/>
            <a:ext cx="40568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Motor Action!!!!</a:t>
            </a:r>
          </a:p>
        </p:txBody>
      </p:sp>
    </p:spTree>
    <p:extLst>
      <p:ext uri="{BB962C8B-B14F-4D97-AF65-F5344CB8AC3E}">
        <p14:creationId xmlns:p14="http://schemas.microsoft.com/office/powerpoint/2010/main" val="302741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032D-E205-D64A-95E2-70762BA35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7 – Blink_3090 – Debounce</a:t>
            </a:r>
          </a:p>
        </p:txBody>
      </p:sp>
      <p:pic>
        <p:nvPicPr>
          <p:cNvPr id="10242" name="Picture 2" descr="Group activity">
            <a:extLst>
              <a:ext uri="{FF2B5EF4-FFF2-40B4-BE49-F238E27FC236}">
                <a16:creationId xmlns:a16="http://schemas.microsoft.com/office/drawing/2014/main" id="{942C79AB-2A60-3842-B4B1-B395F4330C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22"/>
          <a:stretch/>
        </p:blipFill>
        <p:spPr bwMode="auto">
          <a:xfrm>
            <a:off x="6096000" y="1615844"/>
            <a:ext cx="5933186" cy="362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E9A6EE-BB73-1A4D-A88B-9DD142B1D3E7}"/>
              </a:ext>
            </a:extLst>
          </p:cNvPr>
          <p:cNvSpPr txBox="1"/>
          <p:nvPr/>
        </p:nvSpPr>
        <p:spPr>
          <a:xfrm>
            <a:off x="838200" y="1690688"/>
            <a:ext cx="5257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Using</a:t>
            </a:r>
            <a:r>
              <a:rPr lang="en-US" sz="2400" dirty="0"/>
              <a:t> </a:t>
            </a:r>
          </a:p>
          <a:p>
            <a:r>
              <a:rPr lang="en-US" sz="2400" dirty="0" err="1"/>
              <a:t>pbLastDebounceTime</a:t>
            </a:r>
            <a:endParaRPr lang="en-US" sz="2400" dirty="0"/>
          </a:p>
          <a:p>
            <a:r>
              <a:rPr lang="en-US" sz="2400" dirty="0" err="1"/>
              <a:t>pbDebounceDelay</a:t>
            </a:r>
            <a:endParaRPr lang="en-US" sz="2400" dirty="0"/>
          </a:p>
          <a:p>
            <a:r>
              <a:rPr lang="en-US" sz="2400" dirty="0" err="1"/>
              <a:t>digitalRead</a:t>
            </a:r>
            <a:r>
              <a:rPr lang="en-US" sz="2400" dirty="0"/>
              <a:t>()</a:t>
            </a:r>
          </a:p>
          <a:p>
            <a:r>
              <a:rPr lang="en-US" sz="2400" dirty="0"/>
              <a:t>Millis()</a:t>
            </a:r>
          </a:p>
          <a:p>
            <a:endParaRPr lang="en-US" sz="2400" dirty="0"/>
          </a:p>
          <a:p>
            <a:r>
              <a:rPr lang="en-US" sz="2400" b="1" dirty="0"/>
              <a:t>Create</a:t>
            </a:r>
          </a:p>
          <a:p>
            <a:r>
              <a:rPr lang="en-US" sz="2400" dirty="0" err="1"/>
              <a:t>pb_debounce</a:t>
            </a:r>
            <a:r>
              <a:rPr lang="en-US" sz="2400" dirty="0"/>
              <a:t> function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C4A532-77B3-0142-9281-8121564C6F92}"/>
              </a:ext>
            </a:extLst>
          </p:cNvPr>
          <p:cNvSpPr txBox="1"/>
          <p:nvPr/>
        </p:nvSpPr>
        <p:spPr>
          <a:xfrm rot="19800000">
            <a:off x="4911133" y="4187095"/>
            <a:ext cx="76275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Now with </a:t>
            </a:r>
            <a:r>
              <a:rPr lang="en-US" sz="4400" b="1" u="sng" dirty="0"/>
              <a:t>Pushbutton Action!!!!</a:t>
            </a:r>
          </a:p>
        </p:txBody>
      </p:sp>
    </p:spTree>
    <p:extLst>
      <p:ext uri="{BB962C8B-B14F-4D97-AF65-F5344CB8AC3E}">
        <p14:creationId xmlns:p14="http://schemas.microsoft.com/office/powerpoint/2010/main" val="2098016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C2102-F806-A145-8598-5B821ADA0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Pump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27727-22B7-0640-840D-41CBEFF95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16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4E8F5-6AB6-4646-8799-BA782DE15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77BB0-59FE-F443-B29E-818C69E82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Translate User Story into User Needs</a:t>
            </a:r>
          </a:p>
          <a:p>
            <a:r>
              <a:rPr lang="en-US" dirty="0"/>
              <a:t>Translate User Needs into Requirements</a:t>
            </a:r>
          </a:p>
          <a:p>
            <a:r>
              <a:rPr lang="en-US" dirty="0"/>
              <a:t>Build Design Output matrix based on Requirements</a:t>
            </a:r>
          </a:p>
          <a:p>
            <a:r>
              <a:rPr lang="en-US" dirty="0"/>
              <a:t>Verification Matrix</a:t>
            </a:r>
          </a:p>
          <a:p>
            <a:r>
              <a:rPr lang="en-US" dirty="0"/>
              <a:t>Validation Matrix</a:t>
            </a:r>
          </a:p>
        </p:txBody>
      </p:sp>
    </p:spTree>
    <p:extLst>
      <p:ext uri="{BB962C8B-B14F-4D97-AF65-F5344CB8AC3E}">
        <p14:creationId xmlns:p14="http://schemas.microsoft.com/office/powerpoint/2010/main" val="3181454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0447DC-147E-324C-9852-FF2A19B3D8D5}"/>
              </a:ext>
            </a:extLst>
          </p:cNvPr>
          <p:cNvSpPr txBox="1"/>
          <p:nvPr/>
        </p:nvSpPr>
        <p:spPr>
          <a:xfrm>
            <a:off x="933855" y="1167318"/>
            <a:ext cx="312059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Verification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890088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0447DC-147E-324C-9852-FF2A19B3D8D5}"/>
              </a:ext>
            </a:extLst>
          </p:cNvPr>
          <p:cNvSpPr txBox="1"/>
          <p:nvPr/>
        </p:nvSpPr>
        <p:spPr>
          <a:xfrm>
            <a:off x="953312" y="836578"/>
            <a:ext cx="1011676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Verification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The evaluation of whether or not a product, service, or system </a:t>
            </a:r>
            <a:r>
              <a:rPr kumimoji="0" lang="en-US" sz="3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complies with a regulation, requirement, specification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or imposed condition. It is often an internal process.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Validation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The assurance that a product, service, or system </a:t>
            </a:r>
            <a:r>
              <a:rPr kumimoji="0" lang="en-US" sz="3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meets the needs of the customer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 other identified stakeholders. It often involves acceptance and suitability with external customers.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2D2850-273D-CE43-BBEA-34E9DA2124E2}"/>
              </a:ext>
            </a:extLst>
          </p:cNvPr>
          <p:cNvSpPr txBox="1"/>
          <p:nvPr/>
        </p:nvSpPr>
        <p:spPr>
          <a:xfrm>
            <a:off x="6599507" y="6488668"/>
            <a:ext cx="5592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en.wikipedia.org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/wiki/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Verification_and_validation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8500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AD96E998-72E1-914B-83B8-605E4992CE1F}"/>
              </a:ext>
            </a:extLst>
          </p:cNvPr>
          <p:cNvSpPr/>
          <p:nvPr/>
        </p:nvSpPr>
        <p:spPr>
          <a:xfrm>
            <a:off x="619163" y="1785150"/>
            <a:ext cx="1653196" cy="510750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Begin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0BCB5E-E37E-E749-BE1F-E4AA95EB0BE7}"/>
              </a:ext>
            </a:extLst>
          </p:cNvPr>
          <p:cNvSpPr/>
          <p:nvPr/>
        </p:nvSpPr>
        <p:spPr>
          <a:xfrm>
            <a:off x="666737" y="3891857"/>
            <a:ext cx="1558048" cy="4606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Setup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F8205212-F8F3-1F45-89F7-AB2F217CCA0D}"/>
              </a:ext>
            </a:extLst>
          </p:cNvPr>
          <p:cNvSpPr/>
          <p:nvPr/>
        </p:nvSpPr>
        <p:spPr>
          <a:xfrm>
            <a:off x="5542131" y="278490"/>
            <a:ext cx="1427220" cy="640941"/>
          </a:xfrm>
          <a:prstGeom prst="hexagon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Loop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D96135-E1DD-7A4B-B612-5DC30C6CAA0F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>
            <a:off x="1445761" y="2295900"/>
            <a:ext cx="0" cy="5676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8C7ED42-3E77-304B-8DC1-2DE2CAC146F5}"/>
              </a:ext>
            </a:extLst>
          </p:cNvPr>
          <p:cNvSpPr/>
          <p:nvPr/>
        </p:nvSpPr>
        <p:spPr>
          <a:xfrm>
            <a:off x="666737" y="2863540"/>
            <a:ext cx="1558048" cy="4606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Pin Definitions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8C3201-CEA8-8E4D-8A7E-DDC46D113C67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1445761" y="3324217"/>
            <a:ext cx="0" cy="5676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643F59F-2FA4-3041-93AF-D4AAA97835F3}"/>
              </a:ext>
            </a:extLst>
          </p:cNvPr>
          <p:cNvSpPr/>
          <p:nvPr/>
        </p:nvSpPr>
        <p:spPr>
          <a:xfrm>
            <a:off x="7269178" y="5465691"/>
            <a:ext cx="1558048" cy="4606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blink_led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11B56B-5F8D-7044-8A78-1D37998E84BC}"/>
              </a:ext>
            </a:extLst>
          </p:cNvPr>
          <p:cNvCxnSpPr>
            <a:cxnSpLocks/>
            <a:stCxn id="73" idx="2"/>
            <a:endCxn id="27" idx="0"/>
          </p:cNvCxnSpPr>
          <p:nvPr/>
        </p:nvCxnSpPr>
        <p:spPr>
          <a:xfrm>
            <a:off x="6250880" y="1805080"/>
            <a:ext cx="4861" cy="3030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A16D21FD-148B-274A-8601-2D2EF23F14A5}"/>
              </a:ext>
            </a:extLst>
          </p:cNvPr>
          <p:cNvCxnSpPr>
            <a:cxnSpLocks/>
            <a:stCxn id="12" idx="3"/>
            <a:endCxn id="7" idx="0"/>
          </p:cNvCxnSpPr>
          <p:nvPr/>
        </p:nvCxnSpPr>
        <p:spPr>
          <a:xfrm flipH="1" flipV="1">
            <a:off x="6969351" y="598961"/>
            <a:ext cx="1857875" cy="5097069"/>
          </a:xfrm>
          <a:prstGeom prst="bentConnector3">
            <a:avLst>
              <a:gd name="adj1" fmla="val -1349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D07D972-A787-BD45-9F49-F3B465659C99}"/>
              </a:ext>
            </a:extLst>
          </p:cNvPr>
          <p:cNvSpPr/>
          <p:nvPr/>
        </p:nvSpPr>
        <p:spPr>
          <a:xfrm>
            <a:off x="5476717" y="4410874"/>
            <a:ext cx="1558048" cy="4606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Blink_timer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</a:t>
            </a: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E9B3C44C-7769-974E-9AAA-5B21893F337D}"/>
              </a:ext>
            </a:extLst>
          </p:cNvPr>
          <p:cNvSpPr/>
          <p:nvPr/>
        </p:nvSpPr>
        <p:spPr>
          <a:xfrm>
            <a:off x="5762255" y="5217058"/>
            <a:ext cx="986972" cy="957942"/>
          </a:xfrm>
          <a:prstGeom prst="diamond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56064F-36C5-FA44-9444-657FEF8B2605}"/>
              </a:ext>
            </a:extLst>
          </p:cNvPr>
          <p:cNvSpPr txBox="1"/>
          <p:nvPr/>
        </p:nvSpPr>
        <p:spPr>
          <a:xfrm>
            <a:off x="4845453" y="6175000"/>
            <a:ext cx="2780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Elapsed Time &gt; Switch Time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&amp;&amp;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pbLatch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== true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DD611497-DC32-FE46-9FC0-6DE4C99A39DF}"/>
              </a:ext>
            </a:extLst>
          </p:cNvPr>
          <p:cNvCxnSpPr>
            <a:cxnSpLocks/>
            <a:stCxn id="25" idx="1"/>
            <a:endCxn id="7" idx="3"/>
          </p:cNvCxnSpPr>
          <p:nvPr/>
        </p:nvCxnSpPr>
        <p:spPr>
          <a:xfrm rot="10800000">
            <a:off x="5542131" y="598961"/>
            <a:ext cx="220124" cy="5097068"/>
          </a:xfrm>
          <a:prstGeom prst="bentConnector3">
            <a:avLst>
              <a:gd name="adj1" fmla="val 77786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AB6809C-6D98-424F-B4DB-4B89F5262132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>
            <a:off x="6255741" y="4871551"/>
            <a:ext cx="0" cy="3455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6E0F51D-87CF-5B4F-8F96-D7486D2F13D4}"/>
              </a:ext>
            </a:extLst>
          </p:cNvPr>
          <p:cNvCxnSpPr>
            <a:cxnSpLocks/>
            <a:stCxn id="25" idx="3"/>
            <a:endCxn id="12" idx="1"/>
          </p:cNvCxnSpPr>
          <p:nvPr/>
        </p:nvCxnSpPr>
        <p:spPr>
          <a:xfrm>
            <a:off x="6749227" y="5696029"/>
            <a:ext cx="519951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B3B31D3-C747-B742-8AE2-16FCEA1E4CBF}"/>
              </a:ext>
            </a:extLst>
          </p:cNvPr>
          <p:cNvSpPr txBox="1"/>
          <p:nvPr/>
        </p:nvSpPr>
        <p:spPr>
          <a:xfrm>
            <a:off x="6752178" y="531185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BA3EDA-E7FD-B24A-BDFA-26559643AF00}"/>
              </a:ext>
            </a:extLst>
          </p:cNvPr>
          <p:cNvSpPr txBox="1"/>
          <p:nvPr/>
        </p:nvSpPr>
        <p:spPr>
          <a:xfrm>
            <a:off x="5406558" y="528102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093DB8DC-55B1-5440-9C96-527A8668F6B9}"/>
              </a:ext>
            </a:extLst>
          </p:cNvPr>
          <p:cNvSpPr/>
          <p:nvPr/>
        </p:nvSpPr>
        <p:spPr>
          <a:xfrm>
            <a:off x="5762255" y="2108165"/>
            <a:ext cx="986972" cy="957942"/>
          </a:xfrm>
          <a:prstGeom prst="diamond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5DD06941-73A1-854C-AC6A-00D27C8B7CAB}"/>
              </a:ext>
            </a:extLst>
          </p:cNvPr>
          <p:cNvCxnSpPr>
            <a:cxnSpLocks/>
            <a:stCxn id="27" idx="1"/>
            <a:endCxn id="21" idx="1"/>
          </p:cNvCxnSpPr>
          <p:nvPr/>
        </p:nvCxnSpPr>
        <p:spPr>
          <a:xfrm rot="10800000" flipV="1">
            <a:off x="5476717" y="2587135"/>
            <a:ext cx="285538" cy="2054077"/>
          </a:xfrm>
          <a:prstGeom prst="bentConnector3">
            <a:avLst>
              <a:gd name="adj1" fmla="val 18005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A6DE59B7-BAB6-004E-8F4F-BF99867D3DC3}"/>
              </a:ext>
            </a:extLst>
          </p:cNvPr>
          <p:cNvCxnSpPr>
            <a:cxnSpLocks/>
            <a:stCxn id="39" idx="2"/>
            <a:endCxn id="21" idx="3"/>
          </p:cNvCxnSpPr>
          <p:nvPr/>
        </p:nvCxnSpPr>
        <p:spPr>
          <a:xfrm rot="5400000">
            <a:off x="8139522" y="2746412"/>
            <a:ext cx="790045" cy="2999557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B197D31-D22A-6248-97DA-52A8CBA062FD}"/>
              </a:ext>
            </a:extLst>
          </p:cNvPr>
          <p:cNvSpPr txBox="1"/>
          <p:nvPr/>
        </p:nvSpPr>
        <p:spPr>
          <a:xfrm>
            <a:off x="6725982" y="221626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13219D-EC56-0A47-8375-6C961B7E3DFF}"/>
              </a:ext>
            </a:extLst>
          </p:cNvPr>
          <p:cNvSpPr txBox="1"/>
          <p:nvPr/>
        </p:nvSpPr>
        <p:spPr>
          <a:xfrm>
            <a:off x="5380362" y="218543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A2C4307-7AE1-4143-9E99-57D896FEEF55}"/>
              </a:ext>
            </a:extLst>
          </p:cNvPr>
          <p:cNvSpPr/>
          <p:nvPr/>
        </p:nvSpPr>
        <p:spPr>
          <a:xfrm>
            <a:off x="9255298" y="3390491"/>
            <a:ext cx="1558048" cy="4606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pbLatch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true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B76D388-17A6-554D-8B8E-B4FBF3A27371}"/>
              </a:ext>
            </a:extLst>
          </p:cNvPr>
          <p:cNvSpPr txBox="1"/>
          <p:nvPr/>
        </p:nvSpPr>
        <p:spPr>
          <a:xfrm>
            <a:off x="5237089" y="3077019"/>
            <a:ext cx="2056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Pushbutton pressed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PB_PIN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88A14777-1704-B444-97A6-1E4C158CCEB8}"/>
              </a:ext>
            </a:extLst>
          </p:cNvPr>
          <p:cNvCxnSpPr>
            <a:cxnSpLocks/>
            <a:stCxn id="6" idx="3"/>
            <a:endCxn id="7" idx="4"/>
          </p:cNvCxnSpPr>
          <p:nvPr/>
        </p:nvCxnSpPr>
        <p:spPr>
          <a:xfrm flipV="1">
            <a:off x="2224785" y="278490"/>
            <a:ext cx="3477581" cy="3843706"/>
          </a:xfrm>
          <a:prstGeom prst="bentConnector4">
            <a:avLst>
              <a:gd name="adj1" fmla="val 25705"/>
              <a:gd name="adj2" fmla="val 10594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itle 61">
            <a:extLst>
              <a:ext uri="{FF2B5EF4-FFF2-40B4-BE49-F238E27FC236}">
                <a16:creationId xmlns:a16="http://schemas.microsoft.com/office/drawing/2014/main" id="{320788B9-091C-A44C-B2D9-290F2480D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52" y="5525687"/>
            <a:ext cx="4758283" cy="1488994"/>
          </a:xfrm>
        </p:spPr>
        <p:txBody>
          <a:bodyPr/>
          <a:lstStyle/>
          <a:p>
            <a:r>
              <a:rPr lang="en-US" dirty="0"/>
              <a:t>Program Flowchart</a:t>
            </a:r>
            <a:br>
              <a:rPr lang="en-US" dirty="0"/>
            </a:br>
            <a:r>
              <a:rPr lang="en-US" dirty="0"/>
              <a:t>Debounce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BAB9714-9883-C94F-BD7F-2E829F3C9508}"/>
              </a:ext>
            </a:extLst>
          </p:cNvPr>
          <p:cNvSpPr/>
          <p:nvPr/>
        </p:nvSpPr>
        <p:spPr>
          <a:xfrm>
            <a:off x="7514756" y="2355255"/>
            <a:ext cx="1717995" cy="4606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Pb_debounce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A06A2A3-71B0-524B-AD46-444D2EFA5011}"/>
              </a:ext>
            </a:extLst>
          </p:cNvPr>
          <p:cNvSpPr/>
          <p:nvPr/>
        </p:nvSpPr>
        <p:spPr>
          <a:xfrm>
            <a:off x="5208211" y="1344403"/>
            <a:ext cx="2085338" cy="4606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check_pushbutton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()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914A553-3D32-5E41-A353-AC28798AE0F0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6221235" y="901354"/>
            <a:ext cx="29645" cy="4430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15C010B-E4F0-B846-BB34-147C7A9AC654}"/>
              </a:ext>
            </a:extLst>
          </p:cNvPr>
          <p:cNvCxnSpPr>
            <a:cxnSpLocks/>
            <a:stCxn id="27" idx="3"/>
            <a:endCxn id="66" idx="1"/>
          </p:cNvCxnSpPr>
          <p:nvPr/>
        </p:nvCxnSpPr>
        <p:spPr>
          <a:xfrm flipV="1">
            <a:off x="6749227" y="2585594"/>
            <a:ext cx="765529" cy="15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Diamond 81">
            <a:extLst>
              <a:ext uri="{FF2B5EF4-FFF2-40B4-BE49-F238E27FC236}">
                <a16:creationId xmlns:a16="http://schemas.microsoft.com/office/drawing/2014/main" id="{1E295BF1-60C0-BD4C-994A-CB2828EECFDF}"/>
              </a:ext>
            </a:extLst>
          </p:cNvPr>
          <p:cNvSpPr/>
          <p:nvPr/>
        </p:nvSpPr>
        <p:spPr>
          <a:xfrm>
            <a:off x="7880267" y="3141858"/>
            <a:ext cx="986972" cy="957942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1D80E96-0AAC-D244-9394-9E78E1465FFD}"/>
              </a:ext>
            </a:extLst>
          </p:cNvPr>
          <p:cNvSpPr txBox="1"/>
          <p:nvPr/>
        </p:nvSpPr>
        <p:spPr>
          <a:xfrm>
            <a:off x="7588306" y="4041026"/>
            <a:ext cx="2047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Pushbutton is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Still pressed PB_PIN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9AA60E7-B03C-6348-ACDE-32E160FA2AF6}"/>
              </a:ext>
            </a:extLst>
          </p:cNvPr>
          <p:cNvCxnSpPr>
            <a:cxnSpLocks/>
            <a:stCxn id="82" idx="3"/>
            <a:endCxn id="39" idx="1"/>
          </p:cNvCxnSpPr>
          <p:nvPr/>
        </p:nvCxnSpPr>
        <p:spPr>
          <a:xfrm>
            <a:off x="8867239" y="3620829"/>
            <a:ext cx="388059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B612271-FDD5-D549-AA93-E8BCC83F0838}"/>
              </a:ext>
            </a:extLst>
          </p:cNvPr>
          <p:cNvCxnSpPr>
            <a:cxnSpLocks/>
            <a:stCxn id="66" idx="2"/>
            <a:endCxn id="82" idx="0"/>
          </p:cNvCxnSpPr>
          <p:nvPr/>
        </p:nvCxnSpPr>
        <p:spPr>
          <a:xfrm flipH="1">
            <a:off x="8373753" y="2815932"/>
            <a:ext cx="1" cy="3259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F1532716-9750-6C45-B48E-538B0CD91114}"/>
              </a:ext>
            </a:extLst>
          </p:cNvPr>
          <p:cNvCxnSpPr>
            <a:cxnSpLocks/>
            <a:stCxn id="82" idx="1"/>
            <a:endCxn id="21" idx="3"/>
          </p:cNvCxnSpPr>
          <p:nvPr/>
        </p:nvCxnSpPr>
        <p:spPr>
          <a:xfrm rot="10800000" flipV="1">
            <a:off x="7034765" y="3620829"/>
            <a:ext cx="845502" cy="102038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3C430100-955A-7D4A-804A-CF6F676762B3}"/>
              </a:ext>
            </a:extLst>
          </p:cNvPr>
          <p:cNvSpPr/>
          <p:nvPr/>
        </p:nvSpPr>
        <p:spPr>
          <a:xfrm>
            <a:off x="7301031" y="4438725"/>
            <a:ext cx="338049" cy="334175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013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042E2-1147-4C40-AAE7-90C359A9C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Polling with Debounce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A79BB5-2B28-A141-95C9-21467EDDC5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034668" y="2171678"/>
            <a:ext cx="7449257" cy="40734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A54936-E9A7-E740-BC97-4E2124A1D383}"/>
              </a:ext>
            </a:extLst>
          </p:cNvPr>
          <p:cNvSpPr txBox="1"/>
          <p:nvPr/>
        </p:nvSpPr>
        <p:spPr>
          <a:xfrm>
            <a:off x="189511" y="2834640"/>
            <a:ext cx="32235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Changed  Function Here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black"/>
                </a:solidFill>
                <a:latin typeface="Calibri" panose="020F0502020204030204"/>
              </a:rPr>
              <a:t>Passing </a:t>
            </a:r>
            <a:r>
              <a:rPr lang="en-US" sz="2400" b="1" dirty="0" err="1">
                <a:solidFill>
                  <a:prstClr val="black"/>
                </a:solidFill>
                <a:latin typeface="Calibri" panose="020F0502020204030204"/>
              </a:rPr>
              <a:t>pbLatch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6E9D31-69A5-5D41-ACEA-4A35A8FC7FA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413086" y="3250139"/>
            <a:ext cx="1031106" cy="710876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690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042E2-1147-4C40-AAE7-90C359A9C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Pushbutton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A79BB5-2B28-A141-95C9-21467EDDC5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385208" y="1690687"/>
            <a:ext cx="6435583" cy="4802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A54936-E9A7-E740-BC97-4E2124A1D383}"/>
              </a:ext>
            </a:extLst>
          </p:cNvPr>
          <p:cNvSpPr txBox="1"/>
          <p:nvPr/>
        </p:nvSpPr>
        <p:spPr>
          <a:xfrm>
            <a:off x="189511" y="2834640"/>
            <a:ext cx="3276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b_debounce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fcn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called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black"/>
                </a:solidFill>
                <a:latin typeface="Calibri" panose="020F0502020204030204"/>
              </a:rPr>
              <a:t>here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6E9D31-69A5-5D41-ACEA-4A35A8FC7FA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465729" y="3250139"/>
            <a:ext cx="1403451" cy="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431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042E2-1147-4C40-AAE7-90C359A9C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Debounce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A79BB5-2B28-A141-95C9-21467EDDC5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075565" y="1868155"/>
            <a:ext cx="7367463" cy="46805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A54936-E9A7-E740-BC97-4E2124A1D383}"/>
              </a:ext>
            </a:extLst>
          </p:cNvPr>
          <p:cNvSpPr txBox="1"/>
          <p:nvPr/>
        </p:nvSpPr>
        <p:spPr>
          <a:xfrm>
            <a:off x="200941" y="3429000"/>
            <a:ext cx="2266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Very small delay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6E9D31-69A5-5D41-ACEA-4A35A8FC7FA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467139" y="3659833"/>
            <a:ext cx="1769581" cy="1078422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2712F5-B852-EB48-A16D-CEF5537A2066}"/>
              </a:ext>
            </a:extLst>
          </p:cNvPr>
          <p:cNvSpPr txBox="1"/>
          <p:nvPr/>
        </p:nvSpPr>
        <p:spPr>
          <a:xfrm>
            <a:off x="200941" y="4482014"/>
            <a:ext cx="32481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button still pressed after delay, latch PB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731BA6-655E-FB49-A0FD-3FD7695AFBA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449138" y="4897513"/>
            <a:ext cx="923357" cy="339505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91C4F91-23D0-B642-A741-DDC67C6CFFBB}"/>
              </a:ext>
            </a:extLst>
          </p:cNvPr>
          <p:cNvSpPr txBox="1"/>
          <p:nvPr/>
        </p:nvSpPr>
        <p:spPr>
          <a:xfrm>
            <a:off x="256319" y="2407668"/>
            <a:ext cx="2791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Return variable type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CD1F74-9519-6F4C-AA64-FBA772FCA8F6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047596" y="2638501"/>
            <a:ext cx="1189124" cy="1380113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3EA2100-1944-4747-97E2-916BD614142B}"/>
              </a:ext>
            </a:extLst>
          </p:cNvPr>
          <p:cNvSpPr txBox="1"/>
          <p:nvPr/>
        </p:nvSpPr>
        <p:spPr>
          <a:xfrm>
            <a:off x="256319" y="6026118"/>
            <a:ext cx="2791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Return variable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A21EB9D-76CA-994A-A9C1-B1FC77A0F906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047596" y="5973483"/>
            <a:ext cx="1324899" cy="283468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461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D6A4F-33D7-5E40-B085-23017E5F6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ARDUINO – Day4 – 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CE9732-B777-8B4A-93D1-885310A7D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BIOE 3090</a:t>
            </a:r>
          </a:p>
        </p:txBody>
      </p:sp>
      <p:sp>
        <p:nvSpPr>
          <p:cNvPr id="15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2" descr="Meet Gilbert300, the 3D Printed Arduino-Based Hexapod | 3DPrint.com | The Voice of 3D Printing ...">
            <a:extLst>
              <a:ext uri="{FF2B5EF4-FFF2-40B4-BE49-F238E27FC236}">
                <a16:creationId xmlns:a16="http://schemas.microsoft.com/office/drawing/2014/main" id="{74BD46B9-3ECE-5C4B-8829-E5A5A9955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382" y="822973"/>
            <a:ext cx="4047843" cy="384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016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405C79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F58A1E-C8ED-AB45-B51D-795F5638F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Stepper Motors</a:t>
            </a:r>
          </a:p>
        </p:txBody>
      </p:sp>
      <p:pic>
        <p:nvPicPr>
          <p:cNvPr id="1026" name="Picture 2" descr="High Torque Bipolar Stepper Motor 42 Stepper Motor 2-Phrase Universal DC Motor for 3D printer ...">
            <a:extLst>
              <a:ext uri="{FF2B5EF4-FFF2-40B4-BE49-F238E27FC236}">
                <a16:creationId xmlns:a16="http://schemas.microsoft.com/office/drawing/2014/main" id="{CC488612-52F6-424F-80B5-49D92C2FDC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326" r="1" b="6628"/>
          <a:stretch/>
        </p:blipFill>
        <p:spPr bwMode="auto">
          <a:xfrm>
            <a:off x="1028587" y="315503"/>
            <a:ext cx="4670885" cy="411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D6FBA2F6-BF93-4911-B0B6-0A21B2FF5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Brushless DC motor</a:t>
            </a:r>
          </a:p>
          <a:p>
            <a:r>
              <a:rPr lang="en-US" sz="2000" dirty="0">
                <a:solidFill>
                  <a:srgbClr val="FFFFFF"/>
                </a:solidFill>
              </a:rPr>
              <a:t>200 positions / rotation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1.8 degrees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High torque</a:t>
            </a:r>
          </a:p>
          <a:p>
            <a:r>
              <a:rPr lang="en-US" sz="2000" dirty="0">
                <a:solidFill>
                  <a:srgbClr val="FFFFFF"/>
                </a:solidFill>
              </a:rPr>
              <a:t>Low speed</a:t>
            </a:r>
          </a:p>
          <a:p>
            <a:r>
              <a:rPr lang="en-US" sz="2000" dirty="0">
                <a:solidFill>
                  <a:srgbClr val="FFFFFF"/>
                </a:solidFill>
              </a:rPr>
              <a:t>Accurate rotational positioning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Needs to be indexed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90F04EA-0F40-6242-8EED-02ACECAC4374}"/>
                  </a:ext>
                </a:extLst>
              </p14:cNvPr>
              <p14:cNvContentPartPr/>
              <p14:nvPr/>
            </p14:nvContentPartPr>
            <p14:xfrm>
              <a:off x="9981000" y="4668840"/>
              <a:ext cx="585360" cy="68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90F04EA-0F40-6242-8EED-02ACECAC437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72000" y="4660200"/>
                <a:ext cx="60300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990B9AD-4685-7A4A-8D83-61A150D13B51}"/>
                  </a:ext>
                </a:extLst>
              </p14:cNvPr>
              <p14:cNvContentPartPr/>
              <p14:nvPr/>
            </p14:nvContentPartPr>
            <p14:xfrm>
              <a:off x="7812720" y="2611440"/>
              <a:ext cx="414360" cy="96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990B9AD-4685-7A4A-8D83-61A150D13B5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04080" y="2602440"/>
                <a:ext cx="43200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BEB5896-F62E-384F-A93E-7045AE748163}"/>
                  </a:ext>
                </a:extLst>
              </p14:cNvPr>
              <p14:cNvContentPartPr/>
              <p14:nvPr/>
            </p14:nvContentPartPr>
            <p14:xfrm>
              <a:off x="8435520" y="3350520"/>
              <a:ext cx="1140480" cy="16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BEB5896-F62E-384F-A93E-7045AE74816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26520" y="3341880"/>
                <a:ext cx="11581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54E1057-B98F-3143-8B11-C2816F1C91FA}"/>
                  </a:ext>
                </a:extLst>
              </p14:cNvPr>
              <p14:cNvContentPartPr/>
              <p14:nvPr/>
            </p14:nvContentPartPr>
            <p14:xfrm>
              <a:off x="8139600" y="3698640"/>
              <a:ext cx="182880" cy="86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54E1057-B98F-3143-8B11-C2816F1C91F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130960" y="3689640"/>
                <a:ext cx="20052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D5E9820-8C46-6944-9B76-2777AC14C95B}"/>
                  </a:ext>
                </a:extLst>
              </p14:cNvPr>
              <p14:cNvContentPartPr/>
              <p14:nvPr/>
            </p14:nvContentPartPr>
            <p14:xfrm>
              <a:off x="9873000" y="4755960"/>
              <a:ext cx="669600" cy="24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D5E9820-8C46-6944-9B76-2777AC14C95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864360" y="4747320"/>
                <a:ext cx="687240" cy="4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286D55FD-2737-1546-8582-79D790FBA22E}"/>
              </a:ext>
            </a:extLst>
          </p:cNvPr>
          <p:cNvGrpSpPr/>
          <p:nvPr/>
        </p:nvGrpSpPr>
        <p:grpSpPr>
          <a:xfrm>
            <a:off x="3470040" y="2531160"/>
            <a:ext cx="444960" cy="169920"/>
            <a:chOff x="3470040" y="2531160"/>
            <a:chExt cx="444960" cy="16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150FDFE-AF39-1949-A5F6-38B47A13B478}"/>
                    </a:ext>
                  </a:extLst>
                </p14:cNvPr>
                <p14:cNvContentPartPr/>
                <p14:nvPr/>
              </p14:nvContentPartPr>
              <p14:xfrm>
                <a:off x="3623400" y="2593080"/>
                <a:ext cx="291600" cy="79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150FDFE-AF39-1949-A5F6-38B47A13B47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614760" y="2584440"/>
                  <a:ext cx="30924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FFB8AD8-61F2-394B-903B-52DFAEAE16E2}"/>
                    </a:ext>
                  </a:extLst>
                </p14:cNvPr>
                <p14:cNvContentPartPr/>
                <p14:nvPr/>
              </p14:nvContentPartPr>
              <p14:xfrm>
                <a:off x="3470040" y="2531160"/>
                <a:ext cx="180000" cy="169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FFB8AD8-61F2-394B-903B-52DFAEAE16E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461040" y="2522160"/>
                  <a:ext cx="197640" cy="187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40734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405C79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F58A1E-C8ED-AB45-B51D-795F5638F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Stepper Motors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D6FBA2F6-BF93-4911-B0B6-0A21B2FF5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4-Wire 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Basic Bi-polar stepper</a:t>
            </a:r>
          </a:p>
          <a:p>
            <a:r>
              <a:rPr lang="en-US" sz="2000" dirty="0">
                <a:solidFill>
                  <a:srgbClr val="FFFFFF"/>
                </a:solidFill>
              </a:rPr>
              <a:t>6-Wire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Unipolar Stepper 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High Torque 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Low Speeds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6F875CA-FC31-894D-9C47-46442CFC9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32" y="123612"/>
            <a:ext cx="5774268" cy="441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61CDEC8-82C3-184C-8F75-243D636C1EE9}"/>
                  </a:ext>
                </a:extLst>
              </p14:cNvPr>
              <p14:cNvContentPartPr/>
              <p14:nvPr/>
            </p14:nvContentPartPr>
            <p14:xfrm>
              <a:off x="3256560" y="3748680"/>
              <a:ext cx="202320" cy="284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61CDEC8-82C3-184C-8F75-243D636C1E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47560" y="3740040"/>
                <a:ext cx="21996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4F6FDF2-1ADF-5643-8326-3776AE705E2C}"/>
                  </a:ext>
                </a:extLst>
              </p14:cNvPr>
              <p14:cNvContentPartPr/>
              <p14:nvPr/>
            </p14:nvContentPartPr>
            <p14:xfrm>
              <a:off x="2506680" y="510480"/>
              <a:ext cx="1446480" cy="1285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4F6FDF2-1ADF-5643-8326-3776AE705E2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97680" y="501480"/>
                <a:ext cx="1464120" cy="13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AC00228-DCDF-304A-8728-249D6E072B2B}"/>
                  </a:ext>
                </a:extLst>
              </p14:cNvPr>
              <p14:cNvContentPartPr/>
              <p14:nvPr/>
            </p14:nvContentPartPr>
            <p14:xfrm>
              <a:off x="877320" y="2014200"/>
              <a:ext cx="431640" cy="5007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AC00228-DCDF-304A-8728-249D6E072B2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68320" y="2005560"/>
                <a:ext cx="449280" cy="5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0C492CF-A608-504D-9B18-C903B5032458}"/>
                  </a:ext>
                </a:extLst>
              </p14:cNvPr>
              <p14:cNvContentPartPr/>
              <p14:nvPr/>
            </p14:nvContentPartPr>
            <p14:xfrm>
              <a:off x="1326960" y="832680"/>
              <a:ext cx="6840" cy="784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0C492CF-A608-504D-9B18-C903B503245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17960" y="824040"/>
                <a:ext cx="2448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59F59E6-A86D-CF4E-B74B-CE8DE4B695BD}"/>
                  </a:ext>
                </a:extLst>
              </p14:cNvPr>
              <p14:cNvContentPartPr/>
              <p14:nvPr/>
            </p14:nvContentPartPr>
            <p14:xfrm>
              <a:off x="7808760" y="2697120"/>
              <a:ext cx="479160" cy="305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59F59E6-A86D-CF4E-B74B-CE8DE4B695B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800120" y="2688480"/>
                <a:ext cx="49680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3B1F96C-4E7C-DB48-B2E2-40CB7D9718DB}"/>
                  </a:ext>
                </a:extLst>
              </p14:cNvPr>
              <p14:cNvContentPartPr/>
              <p14:nvPr/>
            </p14:nvContentPartPr>
            <p14:xfrm>
              <a:off x="8364960" y="3428280"/>
              <a:ext cx="69228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3B1F96C-4E7C-DB48-B2E2-40CB7D9718D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355960" y="3419280"/>
                <a:ext cx="7099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076A865-70F4-A74D-B824-528DDE153F9B}"/>
                  </a:ext>
                </a:extLst>
              </p14:cNvPr>
              <p14:cNvContentPartPr/>
              <p14:nvPr/>
            </p14:nvContentPartPr>
            <p14:xfrm>
              <a:off x="8813160" y="2354760"/>
              <a:ext cx="274320" cy="3898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076A865-70F4-A74D-B824-528DDE153F9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804520" y="2345760"/>
                <a:ext cx="291960" cy="40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2993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BF84A702702F4EB4B48EE280548CFE" ma:contentTypeVersion="12" ma:contentTypeDescription="Create a new document." ma:contentTypeScope="" ma:versionID="18c51f140931980b554d7e0106658ae2">
  <xsd:schema xmlns:xsd="http://www.w3.org/2001/XMLSchema" xmlns:xs="http://www.w3.org/2001/XMLSchema" xmlns:p="http://schemas.microsoft.com/office/2006/metadata/properties" xmlns:ns2="01b0f637-917a-42ca-929f-3d4d619c5162" xmlns:ns3="411610a0-c011-41d1-8696-e839b63ee08a" targetNamespace="http://schemas.microsoft.com/office/2006/metadata/properties" ma:root="true" ma:fieldsID="ff1daea9ff383c72f8f93b354f8f168c" ns2:_="" ns3:_="">
    <xsd:import namespace="01b0f637-917a-42ca-929f-3d4d619c5162"/>
    <xsd:import namespace="411610a0-c011-41d1-8696-e839b63ee08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b0f637-917a-42ca-929f-3d4d619c51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1610a0-c011-41d1-8696-e839b63ee08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838D874-ED3E-4D59-85C5-3F8EE6FCA58B}"/>
</file>

<file path=customXml/itemProps2.xml><?xml version="1.0" encoding="utf-8"?>
<ds:datastoreItem xmlns:ds="http://schemas.openxmlformats.org/officeDocument/2006/customXml" ds:itemID="{017B2184-9E68-4D79-BCEC-23AB4F28D2FC}"/>
</file>

<file path=customXml/itemProps3.xml><?xml version="1.0" encoding="utf-8"?>
<ds:datastoreItem xmlns:ds="http://schemas.openxmlformats.org/officeDocument/2006/customXml" ds:itemID="{210F6E04-73B5-48A0-98FD-6BBD7FECCD49}"/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495</Words>
  <Application>Microsoft Macintosh PowerPoint</Application>
  <PresentationFormat>Widescreen</PresentationFormat>
  <Paragraphs>159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ARDUINO – Day4 – Part 1</vt:lpstr>
      <vt:lpstr>Activity 7 – Blink_3090 – Debounce</vt:lpstr>
      <vt:lpstr>Program Flowchart Debounce</vt:lpstr>
      <vt:lpstr>Polling with Debounce</vt:lpstr>
      <vt:lpstr>Check Pushbutton</vt:lpstr>
      <vt:lpstr>Debounce Code</vt:lpstr>
      <vt:lpstr>ARDUINO – Day4 – Part 2</vt:lpstr>
      <vt:lpstr>Stepper Motors</vt:lpstr>
      <vt:lpstr>Stepper Motors</vt:lpstr>
      <vt:lpstr>Stepper Motor Drivers</vt:lpstr>
      <vt:lpstr>Stepper Motor Driver Wiring</vt:lpstr>
      <vt:lpstr>5V Power Wiring</vt:lpstr>
      <vt:lpstr>Activity 8 – Stepper Motor - Wiring</vt:lpstr>
      <vt:lpstr>Program Flowchart Run Stepper</vt:lpstr>
      <vt:lpstr>Stepper Pins</vt:lpstr>
      <vt:lpstr>In Main Loop</vt:lpstr>
      <vt:lpstr>Functions - Stepping</vt:lpstr>
      <vt:lpstr>ISR timer is a better way</vt:lpstr>
      <vt:lpstr>Activity 9 – Stepper Motor Programming</vt:lpstr>
      <vt:lpstr>Project Pump</vt:lpstr>
      <vt:lpstr>In-Class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– Day4</dc:title>
  <dc:creator>Lammers, Steven</dc:creator>
  <cp:lastModifiedBy>Lammers, Steven</cp:lastModifiedBy>
  <cp:revision>12</cp:revision>
  <dcterms:created xsi:type="dcterms:W3CDTF">2020-03-18T17:50:57Z</dcterms:created>
  <dcterms:modified xsi:type="dcterms:W3CDTF">2020-03-19T05:31:12Z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0x010100E9BF84A702702F4EB4B48EE280548CFE</vt:lpwstr>
  </property>
</Properties>
</file>