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8" r:id="rId6"/>
    <p:sldId id="259" r:id="rId7"/>
    <p:sldId id="260" r:id="rId8"/>
    <p:sldId id="265" r:id="rId9"/>
    <p:sldId id="264" r:id="rId10"/>
    <p:sldId id="269" r:id="rId11"/>
    <p:sldId id="270" r:id="rId12"/>
    <p:sldId id="267" r:id="rId13"/>
    <p:sldId id="261" r:id="rId14"/>
    <p:sldId id="262" r:id="rId1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F29AD-2B63-42B3-B76A-574DC836B034}" v="6" dt="2020-02-11T14:21:41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0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Ots" userId="5c0778e0-a52b-4df8-9e90-272111e7ef67" providerId="ADAL" clId="{E14BEDE6-94D3-48AE-A9B7-C70D5E0B7F12}"/>
    <pc:docChg chg="undo custSel modSld">
      <pc:chgData name="Karl Ots" userId="5c0778e0-a52b-4df8-9e90-272111e7ef67" providerId="ADAL" clId="{E14BEDE6-94D3-48AE-A9B7-C70D5E0B7F12}" dt="2019-06-04T11:47:37.624" v="145" actId="20577"/>
      <pc:docMkLst>
        <pc:docMk/>
      </pc:docMkLst>
      <pc:sldChg chg="modSp">
        <pc:chgData name="Karl Ots" userId="5c0778e0-a52b-4df8-9e90-272111e7ef67" providerId="ADAL" clId="{E14BEDE6-94D3-48AE-A9B7-C70D5E0B7F12}" dt="2019-06-04T11:42:42.970" v="22" actId="20577"/>
        <pc:sldMkLst>
          <pc:docMk/>
          <pc:sldMk cId="1881393691" sldId="256"/>
        </pc:sldMkLst>
        <pc:spChg chg="mod">
          <ac:chgData name="Karl Ots" userId="5c0778e0-a52b-4df8-9e90-272111e7ef67" providerId="ADAL" clId="{E14BEDE6-94D3-48AE-A9B7-C70D5E0B7F12}" dt="2019-06-04T11:42:42.970" v="22" actId="20577"/>
          <ac:spMkLst>
            <pc:docMk/>
            <pc:sldMk cId="1881393691" sldId="256"/>
            <ac:spMk id="2" creationId="{5B332EC8-8E73-42E4-AF81-6C23EAE0658A}"/>
          </ac:spMkLst>
        </pc:spChg>
      </pc:sldChg>
      <pc:sldChg chg="modSp">
        <pc:chgData name="Karl Ots" userId="5c0778e0-a52b-4df8-9e90-272111e7ef67" providerId="ADAL" clId="{E14BEDE6-94D3-48AE-A9B7-C70D5E0B7F12}" dt="2019-06-04T11:43:23.404" v="56" actId="20577"/>
        <pc:sldMkLst>
          <pc:docMk/>
          <pc:sldMk cId="881964858" sldId="259"/>
        </pc:sldMkLst>
        <pc:spChg chg="mod">
          <ac:chgData name="Karl Ots" userId="5c0778e0-a52b-4df8-9e90-272111e7ef67" providerId="ADAL" clId="{E14BEDE6-94D3-48AE-A9B7-C70D5E0B7F12}" dt="2019-06-04T11:43:23.404" v="56" actId="20577"/>
          <ac:spMkLst>
            <pc:docMk/>
            <pc:sldMk cId="881964858" sldId="259"/>
            <ac:spMk id="3" creationId="{E68CACA2-2212-46BA-B916-D0BD4DF482BD}"/>
          </ac:spMkLst>
        </pc:spChg>
      </pc:sldChg>
      <pc:sldChg chg="modSp">
        <pc:chgData name="Karl Ots" userId="5c0778e0-a52b-4df8-9e90-272111e7ef67" providerId="ADAL" clId="{E14BEDE6-94D3-48AE-A9B7-C70D5E0B7F12}" dt="2019-06-04T11:47:37.624" v="145" actId="20577"/>
        <pc:sldMkLst>
          <pc:docMk/>
          <pc:sldMk cId="927439960" sldId="261"/>
        </pc:sldMkLst>
        <pc:spChg chg="mod">
          <ac:chgData name="Karl Ots" userId="5c0778e0-a52b-4df8-9e90-272111e7ef67" providerId="ADAL" clId="{E14BEDE6-94D3-48AE-A9B7-C70D5E0B7F12}" dt="2019-06-04T11:47:37.624" v="145" actId="20577"/>
          <ac:spMkLst>
            <pc:docMk/>
            <pc:sldMk cId="927439960" sldId="261"/>
            <ac:spMk id="3" creationId="{8C5D55D6-8ECF-459B-B942-E612B247A308}"/>
          </ac:spMkLst>
        </pc:spChg>
      </pc:sldChg>
      <pc:sldChg chg="addSp delSp modSp">
        <pc:chgData name="Karl Ots" userId="5c0778e0-a52b-4df8-9e90-272111e7ef67" providerId="ADAL" clId="{E14BEDE6-94D3-48AE-A9B7-C70D5E0B7F12}" dt="2019-06-04T11:46:04.554" v="95" actId="1076"/>
        <pc:sldMkLst>
          <pc:docMk/>
          <pc:sldMk cId="3315645088" sldId="262"/>
        </pc:sldMkLst>
        <pc:spChg chg="add del mod">
          <ac:chgData name="Karl Ots" userId="5c0778e0-a52b-4df8-9e90-272111e7ef67" providerId="ADAL" clId="{E14BEDE6-94D3-48AE-A9B7-C70D5E0B7F12}" dt="2019-06-04T11:45:47.420" v="87"/>
          <ac:spMkLst>
            <pc:docMk/>
            <pc:sldMk cId="3315645088" sldId="262"/>
            <ac:spMk id="4" creationId="{9BBFD956-D63B-4DFC-8680-B559892A94CB}"/>
          </ac:spMkLst>
        </pc:spChg>
        <pc:picChg chg="del">
          <ac:chgData name="Karl Ots" userId="5c0778e0-a52b-4df8-9e90-272111e7ef67" providerId="ADAL" clId="{E14BEDE6-94D3-48AE-A9B7-C70D5E0B7F12}" dt="2019-06-04T11:44:47.248" v="86" actId="478"/>
          <ac:picMkLst>
            <pc:docMk/>
            <pc:sldMk cId="3315645088" sldId="262"/>
            <ac:picMk id="6" creationId="{F9787599-D70C-4440-B972-7CD82DF0663E}"/>
          </ac:picMkLst>
        </pc:picChg>
        <pc:picChg chg="add mod">
          <ac:chgData name="Karl Ots" userId="5c0778e0-a52b-4df8-9e90-272111e7ef67" providerId="ADAL" clId="{E14BEDE6-94D3-48AE-A9B7-C70D5E0B7F12}" dt="2019-06-04T11:46:04.554" v="95" actId="1076"/>
          <ac:picMkLst>
            <pc:docMk/>
            <pc:sldMk cId="3315645088" sldId="262"/>
            <ac:picMk id="7" creationId="{0D5AEC8D-C4C9-4051-9B73-178AD1445915}"/>
          </ac:picMkLst>
        </pc:picChg>
      </pc:sldChg>
      <pc:sldChg chg="modSp">
        <pc:chgData name="Karl Ots" userId="5c0778e0-a52b-4df8-9e90-272111e7ef67" providerId="ADAL" clId="{E14BEDE6-94D3-48AE-A9B7-C70D5E0B7F12}" dt="2019-06-04T11:44:42.768" v="85" actId="6549"/>
        <pc:sldMkLst>
          <pc:docMk/>
          <pc:sldMk cId="350800942" sldId="263"/>
        </pc:sldMkLst>
        <pc:spChg chg="mod">
          <ac:chgData name="Karl Ots" userId="5c0778e0-a52b-4df8-9e90-272111e7ef67" providerId="ADAL" clId="{E14BEDE6-94D3-48AE-A9B7-C70D5E0B7F12}" dt="2019-06-04T11:44:18.735" v="74" actId="20577"/>
          <ac:spMkLst>
            <pc:docMk/>
            <pc:sldMk cId="350800942" sldId="263"/>
            <ac:spMk id="2" creationId="{4620167E-2FB9-46C7-8332-FA600F3660D7}"/>
          </ac:spMkLst>
        </pc:spChg>
        <pc:spChg chg="mod">
          <ac:chgData name="Karl Ots" userId="5c0778e0-a52b-4df8-9e90-272111e7ef67" providerId="ADAL" clId="{E14BEDE6-94D3-48AE-A9B7-C70D5E0B7F12}" dt="2019-06-04T11:44:42.768" v="85" actId="6549"/>
          <ac:spMkLst>
            <pc:docMk/>
            <pc:sldMk cId="350800942" sldId="263"/>
            <ac:spMk id="3" creationId="{4C47B2CE-C5AA-4255-B87D-539F66DB231E}"/>
          </ac:spMkLst>
        </pc:spChg>
      </pc:sldChg>
    </pc:docChg>
  </pc:docChgLst>
  <pc:docChgLst>
    <pc:chgData name="Karl Ots" userId="5c0778e0-a52b-4df8-9e90-272111e7ef67" providerId="ADAL" clId="{43C59276-E553-4C40-A005-9BDB4F383F18}"/>
    <pc:docChg chg="modMainMaster">
      <pc:chgData name="Karl Ots" userId="5c0778e0-a52b-4df8-9e90-272111e7ef67" providerId="ADAL" clId="{43C59276-E553-4C40-A005-9BDB4F383F18}" dt="2019-10-28T10:49:44.440" v="0" actId="14826"/>
      <pc:docMkLst>
        <pc:docMk/>
      </pc:docMkLst>
      <pc:sldMasterChg chg="modSldLayout">
        <pc:chgData name="Karl Ots" userId="5c0778e0-a52b-4df8-9e90-272111e7ef67" providerId="ADAL" clId="{43C59276-E553-4C40-A005-9BDB4F383F18}" dt="2019-10-28T10:49:44.440" v="0" actId="14826"/>
        <pc:sldMasterMkLst>
          <pc:docMk/>
          <pc:sldMasterMk cId="3197346542" sldId="2147483648"/>
        </pc:sldMasterMkLst>
        <pc:sldLayoutChg chg="modSp">
          <pc:chgData name="Karl Ots" userId="5c0778e0-a52b-4df8-9e90-272111e7ef67" providerId="ADAL" clId="{43C59276-E553-4C40-A005-9BDB4F383F18}" dt="2019-10-28T10:49:44.440" v="0" actId="14826"/>
          <pc:sldLayoutMkLst>
            <pc:docMk/>
            <pc:sldMasterMk cId="3197346542" sldId="2147483648"/>
            <pc:sldLayoutMk cId="1977617429" sldId="2147483650"/>
          </pc:sldLayoutMkLst>
          <pc:picChg chg="mod">
            <ac:chgData name="Karl Ots" userId="5c0778e0-a52b-4df8-9e90-272111e7ef67" providerId="ADAL" clId="{43C59276-E553-4C40-A005-9BDB4F383F18}" dt="2019-10-28T10:49:44.440" v="0" actId="14826"/>
            <ac:picMkLst>
              <pc:docMk/>
              <pc:sldMasterMk cId="3197346542" sldId="2147483648"/>
              <pc:sldLayoutMk cId="1977617429" sldId="2147483650"/>
              <ac:picMk id="8" creationId="{7DEF7224-D588-47FA-B717-242E5A2049B2}"/>
            </ac:picMkLst>
          </pc:picChg>
        </pc:sldLayoutChg>
      </pc:sldMasterChg>
    </pc:docChg>
  </pc:docChgLst>
  <pc:docChgLst>
    <pc:chgData name="Karl Ots" userId="5c0778e0-a52b-4df8-9e90-272111e7ef67" providerId="ADAL" clId="{55883C8A-6D16-4946-BAFB-AFE6B8688EEC}"/>
    <pc:docChg chg="undo custSel addSld modSld">
      <pc:chgData name="Karl Ots" userId="5c0778e0-a52b-4df8-9e90-272111e7ef67" providerId="ADAL" clId="{55883C8A-6D16-4946-BAFB-AFE6B8688EEC}" dt="2019-05-28T12:44:43.081" v="447" actId="20577"/>
      <pc:docMkLst>
        <pc:docMk/>
      </pc:docMkLst>
      <pc:sldChg chg="modSp">
        <pc:chgData name="Karl Ots" userId="5c0778e0-a52b-4df8-9e90-272111e7ef67" providerId="ADAL" clId="{55883C8A-6D16-4946-BAFB-AFE6B8688EEC}" dt="2019-05-28T10:46:07.936" v="21" actId="113"/>
        <pc:sldMkLst>
          <pc:docMk/>
          <pc:sldMk cId="3461599111" sldId="260"/>
        </pc:sldMkLst>
        <pc:spChg chg="mod">
          <ac:chgData name="Karl Ots" userId="5c0778e0-a52b-4df8-9e90-272111e7ef67" providerId="ADAL" clId="{55883C8A-6D16-4946-BAFB-AFE6B8688EEC}" dt="2019-05-28T10:46:07.936" v="21" actId="113"/>
          <ac:spMkLst>
            <pc:docMk/>
            <pc:sldMk cId="3461599111" sldId="260"/>
            <ac:spMk id="3" creationId="{32C09895-D636-4C45-BC8D-6E3A9E843539}"/>
          </ac:spMkLst>
        </pc:spChg>
      </pc:sldChg>
      <pc:sldChg chg="modSp">
        <pc:chgData name="Karl Ots" userId="5c0778e0-a52b-4df8-9e90-272111e7ef67" providerId="ADAL" clId="{55883C8A-6D16-4946-BAFB-AFE6B8688EEC}" dt="2019-05-28T12:44:43.081" v="447" actId="20577"/>
        <pc:sldMkLst>
          <pc:docMk/>
          <pc:sldMk cId="927439960" sldId="261"/>
        </pc:sldMkLst>
        <pc:spChg chg="mod">
          <ac:chgData name="Karl Ots" userId="5c0778e0-a52b-4df8-9e90-272111e7ef67" providerId="ADAL" clId="{55883C8A-6D16-4946-BAFB-AFE6B8688EEC}" dt="2019-05-28T12:44:43.081" v="447" actId="20577"/>
          <ac:spMkLst>
            <pc:docMk/>
            <pc:sldMk cId="927439960" sldId="261"/>
            <ac:spMk id="3" creationId="{8C5D55D6-8ECF-459B-B942-E612B247A308}"/>
          </ac:spMkLst>
        </pc:spChg>
      </pc:sldChg>
      <pc:sldChg chg="modSp add">
        <pc:chgData name="Karl Ots" userId="5c0778e0-a52b-4df8-9e90-272111e7ef67" providerId="ADAL" clId="{55883C8A-6D16-4946-BAFB-AFE6B8688EEC}" dt="2019-05-28T12:16:12.568" v="437" actId="20577"/>
        <pc:sldMkLst>
          <pc:docMk/>
          <pc:sldMk cId="350800942" sldId="263"/>
        </pc:sldMkLst>
        <pc:spChg chg="mod">
          <ac:chgData name="Karl Ots" userId="5c0778e0-a52b-4df8-9e90-272111e7ef67" providerId="ADAL" clId="{55883C8A-6D16-4946-BAFB-AFE6B8688EEC}" dt="2019-05-28T10:46:22.783" v="37" actId="20577"/>
          <ac:spMkLst>
            <pc:docMk/>
            <pc:sldMk cId="350800942" sldId="263"/>
            <ac:spMk id="2" creationId="{4620167E-2FB9-46C7-8332-FA600F3660D7}"/>
          </ac:spMkLst>
        </pc:spChg>
        <pc:spChg chg="mod">
          <ac:chgData name="Karl Ots" userId="5c0778e0-a52b-4df8-9e90-272111e7ef67" providerId="ADAL" clId="{55883C8A-6D16-4946-BAFB-AFE6B8688EEC}" dt="2019-05-28T12:16:12.568" v="437" actId="20577"/>
          <ac:spMkLst>
            <pc:docMk/>
            <pc:sldMk cId="350800942" sldId="263"/>
            <ac:spMk id="3" creationId="{4C47B2CE-C5AA-4255-B87D-539F66DB231E}"/>
          </ac:spMkLst>
        </pc:spChg>
      </pc:sldChg>
    </pc:docChg>
  </pc:docChgLst>
  <pc:docChgLst>
    <pc:chgData name="Karl Ots" userId="5c0778e0-a52b-4df8-9e90-272111e7ef67" providerId="ADAL" clId="{D3FF29AD-2B63-42B3-B76A-574DC836B034}"/>
    <pc:docChg chg="undo custSel addSld delSld modSld">
      <pc:chgData name="Karl Ots" userId="5c0778e0-a52b-4df8-9e90-272111e7ef67" providerId="ADAL" clId="{D3FF29AD-2B63-42B3-B76A-574DC836B034}" dt="2020-02-11T14:29:54.595" v="140" actId="20577"/>
      <pc:docMkLst>
        <pc:docMk/>
      </pc:docMkLst>
      <pc:sldChg chg="modSp">
        <pc:chgData name="Karl Ots" userId="5c0778e0-a52b-4df8-9e90-272111e7ef67" providerId="ADAL" clId="{D3FF29AD-2B63-42B3-B76A-574DC836B034}" dt="2020-02-11T14:22:25.135" v="138" actId="6549"/>
        <pc:sldMkLst>
          <pc:docMk/>
          <pc:sldMk cId="1881393691" sldId="256"/>
        </pc:sldMkLst>
        <pc:spChg chg="mod">
          <ac:chgData name="Karl Ots" userId="5c0778e0-a52b-4df8-9e90-272111e7ef67" providerId="ADAL" clId="{D3FF29AD-2B63-42B3-B76A-574DC836B034}" dt="2020-02-11T14:11:33.926" v="12" actId="20577"/>
          <ac:spMkLst>
            <pc:docMk/>
            <pc:sldMk cId="1881393691" sldId="256"/>
            <ac:spMk id="2" creationId="{5B332EC8-8E73-42E4-AF81-6C23EAE0658A}"/>
          </ac:spMkLst>
        </pc:spChg>
        <pc:spChg chg="mod">
          <ac:chgData name="Karl Ots" userId="5c0778e0-a52b-4df8-9e90-272111e7ef67" providerId="ADAL" clId="{D3FF29AD-2B63-42B3-B76A-574DC836B034}" dt="2020-02-11T14:22:25.135" v="138" actId="6549"/>
          <ac:spMkLst>
            <pc:docMk/>
            <pc:sldMk cId="1881393691" sldId="256"/>
            <ac:spMk id="3" creationId="{14F8AFD0-2B57-47C2-8003-C9E77A8D29DD}"/>
          </ac:spMkLst>
        </pc:spChg>
      </pc:sldChg>
      <pc:sldChg chg="modSp">
        <pc:chgData name="Karl Ots" userId="5c0778e0-a52b-4df8-9e90-272111e7ef67" providerId="ADAL" clId="{D3FF29AD-2B63-42B3-B76A-574DC836B034}" dt="2020-02-11T14:12:02.002" v="14" actId="20577"/>
        <pc:sldMkLst>
          <pc:docMk/>
          <pc:sldMk cId="881964858" sldId="259"/>
        </pc:sldMkLst>
        <pc:spChg chg="mod">
          <ac:chgData name="Karl Ots" userId="5c0778e0-a52b-4df8-9e90-272111e7ef67" providerId="ADAL" clId="{D3FF29AD-2B63-42B3-B76A-574DC836B034}" dt="2020-02-11T14:12:02.002" v="14" actId="20577"/>
          <ac:spMkLst>
            <pc:docMk/>
            <pc:sldMk cId="881964858" sldId="259"/>
            <ac:spMk id="3" creationId="{E68CACA2-2212-46BA-B916-D0BD4DF482BD}"/>
          </ac:spMkLst>
        </pc:spChg>
      </pc:sldChg>
      <pc:sldChg chg="modSp">
        <pc:chgData name="Karl Ots" userId="5c0778e0-a52b-4df8-9e90-272111e7ef67" providerId="ADAL" clId="{D3FF29AD-2B63-42B3-B76A-574DC836B034}" dt="2020-02-11T14:12:07.343" v="18" actId="20577"/>
        <pc:sldMkLst>
          <pc:docMk/>
          <pc:sldMk cId="3461599111" sldId="260"/>
        </pc:sldMkLst>
        <pc:spChg chg="mod">
          <ac:chgData name="Karl Ots" userId="5c0778e0-a52b-4df8-9e90-272111e7ef67" providerId="ADAL" clId="{D3FF29AD-2B63-42B3-B76A-574DC836B034}" dt="2020-02-11T14:12:07.343" v="18" actId="20577"/>
          <ac:spMkLst>
            <pc:docMk/>
            <pc:sldMk cId="3461599111" sldId="260"/>
            <ac:spMk id="3" creationId="{32C09895-D636-4C45-BC8D-6E3A9E843539}"/>
          </ac:spMkLst>
        </pc:spChg>
      </pc:sldChg>
      <pc:sldChg chg="modSp">
        <pc:chgData name="Karl Ots" userId="5c0778e0-a52b-4df8-9e90-272111e7ef67" providerId="ADAL" clId="{D3FF29AD-2B63-42B3-B76A-574DC836B034}" dt="2020-02-11T14:22:13.195" v="137" actId="113"/>
        <pc:sldMkLst>
          <pc:docMk/>
          <pc:sldMk cId="927439960" sldId="261"/>
        </pc:sldMkLst>
        <pc:spChg chg="mod">
          <ac:chgData name="Karl Ots" userId="5c0778e0-a52b-4df8-9e90-272111e7ef67" providerId="ADAL" clId="{D3FF29AD-2B63-42B3-B76A-574DC836B034}" dt="2020-02-11T14:22:13.195" v="137" actId="113"/>
          <ac:spMkLst>
            <pc:docMk/>
            <pc:sldMk cId="927439960" sldId="261"/>
            <ac:spMk id="3" creationId="{8C5D55D6-8ECF-459B-B942-E612B247A308}"/>
          </ac:spMkLst>
        </pc:spChg>
      </pc:sldChg>
      <pc:sldChg chg="addSp delSp modSp">
        <pc:chgData name="Karl Ots" userId="5c0778e0-a52b-4df8-9e90-272111e7ef67" providerId="ADAL" clId="{D3FF29AD-2B63-42B3-B76A-574DC836B034}" dt="2020-02-11T14:15:37.979" v="76" actId="1076"/>
        <pc:sldMkLst>
          <pc:docMk/>
          <pc:sldMk cId="3315645088" sldId="262"/>
        </pc:sldMkLst>
        <pc:picChg chg="add mod">
          <ac:chgData name="Karl Ots" userId="5c0778e0-a52b-4df8-9e90-272111e7ef67" providerId="ADAL" clId="{D3FF29AD-2B63-42B3-B76A-574DC836B034}" dt="2020-02-11T14:15:37.979" v="76" actId="1076"/>
          <ac:picMkLst>
            <pc:docMk/>
            <pc:sldMk cId="3315645088" sldId="262"/>
            <ac:picMk id="4" creationId="{0AFF9A08-6516-4C48-99D4-6E49DB473A2B}"/>
          </ac:picMkLst>
        </pc:picChg>
        <pc:picChg chg="del">
          <ac:chgData name="Karl Ots" userId="5c0778e0-a52b-4df8-9e90-272111e7ef67" providerId="ADAL" clId="{D3FF29AD-2B63-42B3-B76A-574DC836B034}" dt="2020-02-11T14:14:05.988" v="70" actId="478"/>
          <ac:picMkLst>
            <pc:docMk/>
            <pc:sldMk cId="3315645088" sldId="262"/>
            <ac:picMk id="9" creationId="{60498212-EBF6-476C-8AA2-129C931E132A}"/>
          </ac:picMkLst>
        </pc:picChg>
      </pc:sldChg>
      <pc:sldChg chg="modSp del">
        <pc:chgData name="Karl Ots" userId="5c0778e0-a52b-4df8-9e90-272111e7ef67" providerId="ADAL" clId="{D3FF29AD-2B63-42B3-B76A-574DC836B034}" dt="2020-02-11T14:14:01.322" v="69" actId="47"/>
        <pc:sldMkLst>
          <pc:docMk/>
          <pc:sldMk cId="350800942" sldId="263"/>
        </pc:sldMkLst>
        <pc:spChg chg="mod">
          <ac:chgData name="Karl Ots" userId="5c0778e0-a52b-4df8-9e90-272111e7ef67" providerId="ADAL" clId="{D3FF29AD-2B63-42B3-B76A-574DC836B034}" dt="2020-02-11T14:12:39.360" v="44" actId="20577"/>
          <ac:spMkLst>
            <pc:docMk/>
            <pc:sldMk cId="350800942" sldId="263"/>
            <ac:spMk id="3" creationId="{4C47B2CE-C5AA-4255-B87D-539F66DB231E}"/>
          </ac:spMkLst>
        </pc:spChg>
      </pc:sldChg>
      <pc:sldChg chg="del">
        <pc:chgData name="Karl Ots" userId="5c0778e0-a52b-4df8-9e90-272111e7ef67" providerId="ADAL" clId="{D3FF29AD-2B63-42B3-B76A-574DC836B034}" dt="2020-02-11T14:13:45.406" v="45" actId="47"/>
        <pc:sldMkLst>
          <pc:docMk/>
          <pc:sldMk cId="1615114817" sldId="266"/>
        </pc:sldMkLst>
      </pc:sldChg>
      <pc:sldChg chg="modSp">
        <pc:chgData name="Karl Ots" userId="5c0778e0-a52b-4df8-9e90-272111e7ef67" providerId="ADAL" clId="{D3FF29AD-2B63-42B3-B76A-574DC836B034}" dt="2020-02-11T14:29:54.595" v="140" actId="20577"/>
        <pc:sldMkLst>
          <pc:docMk/>
          <pc:sldMk cId="4088810339" sldId="269"/>
        </pc:sldMkLst>
        <pc:spChg chg="mod">
          <ac:chgData name="Karl Ots" userId="5c0778e0-a52b-4df8-9e90-272111e7ef67" providerId="ADAL" clId="{D3FF29AD-2B63-42B3-B76A-574DC836B034}" dt="2020-02-11T14:29:54.595" v="140" actId="20577"/>
          <ac:spMkLst>
            <pc:docMk/>
            <pc:sldMk cId="4088810339" sldId="269"/>
            <ac:spMk id="3" creationId="{4C47B2CE-C5AA-4255-B87D-539F66DB231E}"/>
          </ac:spMkLst>
        </pc:spChg>
      </pc:sldChg>
      <pc:sldChg chg="addSp delSp modSp add mod setBg">
        <pc:chgData name="Karl Ots" userId="5c0778e0-a52b-4df8-9e90-272111e7ef67" providerId="ADAL" clId="{D3FF29AD-2B63-42B3-B76A-574DC836B034}" dt="2020-02-11T14:17:54.484" v="125" actId="26606"/>
        <pc:sldMkLst>
          <pc:docMk/>
          <pc:sldMk cId="854530982" sldId="270"/>
        </pc:sldMkLst>
        <pc:spChg chg="del">
          <ac:chgData name="Karl Ots" userId="5c0778e0-a52b-4df8-9e90-272111e7ef67" providerId="ADAL" clId="{D3FF29AD-2B63-42B3-B76A-574DC836B034}" dt="2020-02-11T14:17:54.484" v="125" actId="26606"/>
          <ac:spMkLst>
            <pc:docMk/>
            <pc:sldMk cId="854530982" sldId="270"/>
            <ac:spMk id="2" creationId="{B2D53B92-ED5D-4F03-853F-A5385AD9E12F}"/>
          </ac:spMkLst>
        </pc:spChg>
        <pc:spChg chg="del">
          <ac:chgData name="Karl Ots" userId="5c0778e0-a52b-4df8-9e90-272111e7ef67" providerId="ADAL" clId="{D3FF29AD-2B63-42B3-B76A-574DC836B034}" dt="2020-02-11T14:17:10.964" v="119" actId="931"/>
          <ac:spMkLst>
            <pc:docMk/>
            <pc:sldMk cId="854530982" sldId="270"/>
            <ac:spMk id="3" creationId="{34B4182A-99E1-4F3A-A71A-3000BE92689D}"/>
          </ac:spMkLst>
        </pc:spChg>
        <pc:spChg chg="add del mod">
          <ac:chgData name="Karl Ots" userId="5c0778e0-a52b-4df8-9e90-272111e7ef67" providerId="ADAL" clId="{D3FF29AD-2B63-42B3-B76A-574DC836B034}" dt="2020-02-11T14:17:52.188" v="122" actId="931"/>
          <ac:spMkLst>
            <pc:docMk/>
            <pc:sldMk cId="854530982" sldId="270"/>
            <ac:spMk id="7" creationId="{650D2B35-3A3D-4F9C-A4DD-F1602E22524F}"/>
          </ac:spMkLst>
        </pc:spChg>
        <pc:picChg chg="add del mod">
          <ac:chgData name="Karl Ots" userId="5c0778e0-a52b-4df8-9e90-272111e7ef67" providerId="ADAL" clId="{D3FF29AD-2B63-42B3-B76A-574DC836B034}" dt="2020-02-11T14:17:23.757" v="121" actId="478"/>
          <ac:picMkLst>
            <pc:docMk/>
            <pc:sldMk cId="854530982" sldId="270"/>
            <ac:picMk id="5" creationId="{4FDDAF03-452F-46F1-8814-E11455EF7EB6}"/>
          </ac:picMkLst>
        </pc:picChg>
        <pc:picChg chg="add mod">
          <ac:chgData name="Karl Ots" userId="5c0778e0-a52b-4df8-9e90-272111e7ef67" providerId="ADAL" clId="{D3FF29AD-2B63-42B3-B76A-574DC836B034}" dt="2020-02-11T14:17:54.484" v="125" actId="26606"/>
          <ac:picMkLst>
            <pc:docMk/>
            <pc:sldMk cId="854530982" sldId="270"/>
            <ac:picMk id="9" creationId="{CBFDF254-E92E-4EF9-8143-6B918CA5F6A1}"/>
          </ac:picMkLst>
        </pc:picChg>
      </pc:sldChg>
    </pc:docChg>
  </pc:docChgLst>
  <pc:docChgLst>
    <pc:chgData name="Karl Ots" userId="5c0778e0-a52b-4df8-9e90-272111e7ef67" providerId="ADAL" clId="{3088A51E-1419-4B10-985C-0E7D05122A2A}"/>
    <pc:docChg chg="custSel modSld">
      <pc:chgData name="Karl Ots" userId="5c0778e0-a52b-4df8-9e90-272111e7ef67" providerId="ADAL" clId="{3088A51E-1419-4B10-985C-0E7D05122A2A}" dt="2019-05-28T10:30:08.931" v="38" actId="20577"/>
      <pc:docMkLst>
        <pc:docMk/>
      </pc:docMkLst>
      <pc:sldChg chg="modSp">
        <pc:chgData name="Karl Ots" userId="5c0778e0-a52b-4df8-9e90-272111e7ef67" providerId="ADAL" clId="{3088A51E-1419-4B10-985C-0E7D05122A2A}" dt="2019-05-28T10:30:08.931" v="38" actId="20577"/>
        <pc:sldMkLst>
          <pc:docMk/>
          <pc:sldMk cId="1881393691" sldId="256"/>
        </pc:sldMkLst>
        <pc:spChg chg="mod">
          <ac:chgData name="Karl Ots" userId="5c0778e0-a52b-4df8-9e90-272111e7ef67" providerId="ADAL" clId="{3088A51E-1419-4B10-985C-0E7D05122A2A}" dt="2019-05-28T10:30:08.931" v="38" actId="20577"/>
          <ac:spMkLst>
            <pc:docMk/>
            <pc:sldMk cId="1881393691" sldId="256"/>
            <ac:spMk id="2" creationId="{5B332EC8-8E73-42E4-AF81-6C23EAE0658A}"/>
          </ac:spMkLst>
        </pc:spChg>
      </pc:sldChg>
      <pc:sldChg chg="modSp">
        <pc:chgData name="Karl Ots" userId="5c0778e0-a52b-4df8-9e90-272111e7ef67" providerId="ADAL" clId="{3088A51E-1419-4B10-985C-0E7D05122A2A}" dt="2019-05-28T10:29:38.518" v="16" actId="20578"/>
        <pc:sldMkLst>
          <pc:docMk/>
          <pc:sldMk cId="881964858" sldId="259"/>
        </pc:sldMkLst>
        <pc:spChg chg="mod">
          <ac:chgData name="Karl Ots" userId="5c0778e0-a52b-4df8-9e90-272111e7ef67" providerId="ADAL" clId="{3088A51E-1419-4B10-985C-0E7D05122A2A}" dt="2019-05-28T10:29:38.518" v="16" actId="20578"/>
          <ac:spMkLst>
            <pc:docMk/>
            <pc:sldMk cId="881964858" sldId="259"/>
            <ac:spMk id="3" creationId="{E68CACA2-2212-46BA-B916-D0BD4DF482BD}"/>
          </ac:spMkLst>
        </pc:spChg>
      </pc:sldChg>
      <pc:sldChg chg="modSp">
        <pc:chgData name="Karl Ots" userId="5c0778e0-a52b-4df8-9e90-272111e7ef67" providerId="ADAL" clId="{3088A51E-1419-4B10-985C-0E7D05122A2A}" dt="2019-05-28T10:29:23.502" v="15" actId="6549"/>
        <pc:sldMkLst>
          <pc:docMk/>
          <pc:sldMk cId="3461599111" sldId="260"/>
        </pc:sldMkLst>
        <pc:spChg chg="mod">
          <ac:chgData name="Karl Ots" userId="5c0778e0-a52b-4df8-9e90-272111e7ef67" providerId="ADAL" clId="{3088A51E-1419-4B10-985C-0E7D05122A2A}" dt="2019-05-28T10:29:23.502" v="15" actId="6549"/>
          <ac:spMkLst>
            <pc:docMk/>
            <pc:sldMk cId="3461599111" sldId="260"/>
            <ac:spMk id="3" creationId="{32C09895-D636-4C45-BC8D-6E3A9E843539}"/>
          </ac:spMkLst>
        </pc:spChg>
      </pc:sldChg>
      <pc:sldChg chg="modSp">
        <pc:chgData name="Karl Ots" userId="5c0778e0-a52b-4df8-9e90-272111e7ef67" providerId="ADAL" clId="{3088A51E-1419-4B10-985C-0E7D05122A2A}" dt="2019-05-28T10:28:28.565" v="11" actId="6549"/>
        <pc:sldMkLst>
          <pc:docMk/>
          <pc:sldMk cId="927439960" sldId="261"/>
        </pc:sldMkLst>
        <pc:spChg chg="mod">
          <ac:chgData name="Karl Ots" userId="5c0778e0-a52b-4df8-9e90-272111e7ef67" providerId="ADAL" clId="{3088A51E-1419-4B10-985C-0E7D05122A2A}" dt="2019-05-28T10:28:28.565" v="11" actId="6549"/>
          <ac:spMkLst>
            <pc:docMk/>
            <pc:sldMk cId="927439960" sldId="261"/>
            <ac:spMk id="3" creationId="{8C5D55D6-8ECF-459B-B942-E612B247A308}"/>
          </ac:spMkLst>
        </pc:spChg>
      </pc:sldChg>
      <pc:sldChg chg="addSp delSp modSp">
        <pc:chgData name="Karl Ots" userId="5c0778e0-a52b-4df8-9e90-272111e7ef67" providerId="ADAL" clId="{3088A51E-1419-4B10-985C-0E7D05122A2A}" dt="2019-05-28T10:29:17.300" v="14" actId="27614"/>
        <pc:sldMkLst>
          <pc:docMk/>
          <pc:sldMk cId="3315645088" sldId="262"/>
        </pc:sldMkLst>
        <pc:spChg chg="add del mod">
          <ac:chgData name="Karl Ots" userId="5c0778e0-a52b-4df8-9e90-272111e7ef67" providerId="ADAL" clId="{3088A51E-1419-4B10-985C-0E7D05122A2A}" dt="2019-05-28T10:29:16.093" v="13"/>
          <ac:spMkLst>
            <pc:docMk/>
            <pc:sldMk cId="3315645088" sldId="262"/>
            <ac:spMk id="4" creationId="{F9F6534A-3886-496C-B89F-293D42B67D69}"/>
          </ac:spMkLst>
        </pc:spChg>
        <pc:picChg chg="add mod">
          <ac:chgData name="Karl Ots" userId="5c0778e0-a52b-4df8-9e90-272111e7ef67" providerId="ADAL" clId="{3088A51E-1419-4B10-985C-0E7D05122A2A}" dt="2019-05-28T10:29:17.300" v="14" actId="27614"/>
          <ac:picMkLst>
            <pc:docMk/>
            <pc:sldMk cId="3315645088" sldId="262"/>
            <ac:picMk id="6" creationId="{F9787599-D70C-4440-B972-7CD82DF0663E}"/>
          </ac:picMkLst>
        </pc:picChg>
        <pc:picChg chg="del">
          <ac:chgData name="Karl Ots" userId="5c0778e0-a52b-4df8-9e90-272111e7ef67" providerId="ADAL" clId="{3088A51E-1419-4B10-985C-0E7D05122A2A}" dt="2019-05-28T10:28:31.843" v="12" actId="478"/>
          <ac:picMkLst>
            <pc:docMk/>
            <pc:sldMk cId="3315645088" sldId="262"/>
            <ac:picMk id="9" creationId="{B1A8EA62-20D9-4A72-8C15-3CE06CA00114}"/>
          </ac:picMkLst>
        </pc:picChg>
      </pc:sldChg>
    </pc:docChg>
  </pc:docChgLst>
  <pc:docChgLst>
    <pc:chgData name="Sakari Nahi" userId="c88f121d-2ae9-4c5d-9841-9fad25afcf24" providerId="ADAL" clId="{16AC8F91-918B-4F23-8378-82E038DD6F7F}"/>
    <pc:docChg chg="custSel addSld modSld sldOrd">
      <pc:chgData name="Sakari Nahi" userId="c88f121d-2ae9-4c5d-9841-9fad25afcf24" providerId="ADAL" clId="{16AC8F91-918B-4F23-8378-82E038DD6F7F}" dt="2019-10-03T16:34:30.717" v="593" actId="20577"/>
      <pc:docMkLst>
        <pc:docMk/>
      </pc:docMkLst>
      <pc:sldChg chg="modSp modTransition">
        <pc:chgData name="Sakari Nahi" userId="c88f121d-2ae9-4c5d-9841-9fad25afcf24" providerId="ADAL" clId="{16AC8F91-918B-4F23-8378-82E038DD6F7F}" dt="2019-10-03T16:32:07.617" v="313"/>
        <pc:sldMkLst>
          <pc:docMk/>
          <pc:sldMk cId="3461599111" sldId="260"/>
        </pc:sldMkLst>
        <pc:spChg chg="mod">
          <ac:chgData name="Sakari Nahi" userId="c88f121d-2ae9-4c5d-9841-9fad25afcf24" providerId="ADAL" clId="{16AC8F91-918B-4F23-8378-82E038DD6F7F}" dt="2019-10-03T07:58:20.749" v="310" actId="20577"/>
          <ac:spMkLst>
            <pc:docMk/>
            <pc:sldMk cId="3461599111" sldId="260"/>
            <ac:spMk id="3" creationId="{32C09895-D636-4C45-BC8D-6E3A9E843539}"/>
          </ac:spMkLst>
        </pc:spChg>
      </pc:sldChg>
      <pc:sldChg chg="addSp delSp modSp add">
        <pc:chgData name="Sakari Nahi" userId="c88f121d-2ae9-4c5d-9841-9fad25afcf24" providerId="ADAL" clId="{16AC8F91-918B-4F23-8378-82E038DD6F7F}" dt="2019-10-03T07:58:04.068" v="269" actId="20577"/>
        <pc:sldMkLst>
          <pc:docMk/>
          <pc:sldMk cId="1673027521" sldId="265"/>
        </pc:sldMkLst>
        <pc:spChg chg="mod">
          <ac:chgData name="Sakari Nahi" userId="c88f121d-2ae9-4c5d-9841-9fad25afcf24" providerId="ADAL" clId="{16AC8F91-918B-4F23-8378-82E038DD6F7F}" dt="2019-10-03T07:58:04.068" v="269" actId="20577"/>
          <ac:spMkLst>
            <pc:docMk/>
            <pc:sldMk cId="1673027521" sldId="265"/>
            <ac:spMk id="2" creationId="{02AAB31C-6C50-4443-845B-F16B5B1894E4}"/>
          </ac:spMkLst>
        </pc:spChg>
        <pc:spChg chg="del mod">
          <ac:chgData name="Sakari Nahi" userId="c88f121d-2ae9-4c5d-9841-9fad25afcf24" providerId="ADAL" clId="{16AC8F91-918B-4F23-8378-82E038DD6F7F}" dt="2019-10-03T07:55:31.056" v="2"/>
          <ac:spMkLst>
            <pc:docMk/>
            <pc:sldMk cId="1673027521" sldId="265"/>
            <ac:spMk id="3" creationId="{BF8EB155-01E3-4BE2-8892-B12C81704085}"/>
          </ac:spMkLst>
        </pc:spChg>
        <pc:spChg chg="add del">
          <ac:chgData name="Sakari Nahi" userId="c88f121d-2ae9-4c5d-9841-9fad25afcf24" providerId="ADAL" clId="{16AC8F91-918B-4F23-8378-82E038DD6F7F}" dt="2019-10-03T07:55:42.700" v="3" actId="478"/>
          <ac:spMkLst>
            <pc:docMk/>
            <pc:sldMk cId="1673027521" sldId="265"/>
            <ac:spMk id="5" creationId="{8561A428-3DA8-4907-AA96-FA751BAB662F}"/>
          </ac:spMkLst>
        </pc:spChg>
        <pc:spChg chg="add del mod">
          <ac:chgData name="Sakari Nahi" userId="c88f121d-2ae9-4c5d-9841-9fad25afcf24" providerId="ADAL" clId="{16AC8F91-918B-4F23-8378-82E038DD6F7F}" dt="2019-10-03T07:56:07.821" v="7" actId="3680"/>
          <ac:spMkLst>
            <pc:docMk/>
            <pc:sldMk cId="1673027521" sldId="265"/>
            <ac:spMk id="7" creationId="{4767F2D4-625B-467D-ACE1-512686860A97}"/>
          </ac:spMkLst>
        </pc:spChg>
        <pc:graphicFrameChg chg="add del mod modGraphic">
          <ac:chgData name="Sakari Nahi" userId="c88f121d-2ae9-4c5d-9841-9fad25afcf24" providerId="ADAL" clId="{16AC8F91-918B-4F23-8378-82E038DD6F7F}" dt="2019-10-03T07:56:00.474" v="6" actId="478"/>
          <ac:graphicFrameMkLst>
            <pc:docMk/>
            <pc:sldMk cId="1673027521" sldId="265"/>
            <ac:graphicFrameMk id="4" creationId="{E5C5E7B9-3356-4CFC-B07D-A6438BA54F58}"/>
          </ac:graphicFrameMkLst>
        </pc:graphicFrameChg>
        <pc:graphicFrameChg chg="add mod ord modGraphic">
          <ac:chgData name="Sakari Nahi" userId="c88f121d-2ae9-4c5d-9841-9fad25afcf24" providerId="ADAL" clId="{16AC8F91-918B-4F23-8378-82E038DD6F7F}" dt="2019-10-03T07:57:50.263" v="247" actId="20577"/>
          <ac:graphicFrameMkLst>
            <pc:docMk/>
            <pc:sldMk cId="1673027521" sldId="265"/>
            <ac:graphicFrameMk id="8" creationId="{4910DF8C-4BF4-4895-8FE2-1ABE7D161FF6}"/>
          </ac:graphicFrameMkLst>
        </pc:graphicFrameChg>
      </pc:sldChg>
      <pc:sldChg chg="addSp add">
        <pc:chgData name="Sakari Nahi" userId="c88f121d-2ae9-4c5d-9841-9fad25afcf24" providerId="ADAL" clId="{16AC8F91-918B-4F23-8378-82E038DD6F7F}" dt="2019-10-03T07:59:33.812" v="312"/>
        <pc:sldMkLst>
          <pc:docMk/>
          <pc:sldMk cId="1615114817" sldId="266"/>
        </pc:sldMkLst>
        <pc:picChg chg="add">
          <ac:chgData name="Sakari Nahi" userId="c88f121d-2ae9-4c5d-9841-9fad25afcf24" providerId="ADAL" clId="{16AC8F91-918B-4F23-8378-82E038DD6F7F}" dt="2019-10-03T07:59:33.812" v="312"/>
          <ac:picMkLst>
            <pc:docMk/>
            <pc:sldMk cId="1615114817" sldId="266"/>
            <ac:picMk id="4" creationId="{AA016FBA-2BEC-472F-A19D-D8FA73C4EF9F}"/>
          </ac:picMkLst>
        </pc:picChg>
      </pc:sldChg>
      <pc:sldChg chg="modSp add ord">
        <pc:chgData name="Sakari Nahi" userId="c88f121d-2ae9-4c5d-9841-9fad25afcf24" providerId="ADAL" clId="{16AC8F91-918B-4F23-8378-82E038DD6F7F}" dt="2019-10-03T16:34:30.717" v="593" actId="20577"/>
        <pc:sldMkLst>
          <pc:docMk/>
          <pc:sldMk cId="877566046" sldId="267"/>
        </pc:sldMkLst>
        <pc:spChg chg="mod">
          <ac:chgData name="Sakari Nahi" userId="c88f121d-2ae9-4c5d-9841-9fad25afcf24" providerId="ADAL" clId="{16AC8F91-918B-4F23-8378-82E038DD6F7F}" dt="2019-10-03T16:33:58.111" v="518" actId="20577"/>
          <ac:spMkLst>
            <pc:docMk/>
            <pc:sldMk cId="877566046" sldId="267"/>
            <ac:spMk id="2" creationId="{B5907B30-0C6A-4DB0-AB4E-C0B7DC903CB2}"/>
          </ac:spMkLst>
        </pc:spChg>
        <pc:spChg chg="mod">
          <ac:chgData name="Sakari Nahi" userId="c88f121d-2ae9-4c5d-9841-9fad25afcf24" providerId="ADAL" clId="{16AC8F91-918B-4F23-8378-82E038DD6F7F}" dt="2019-10-03T16:34:30.717" v="593" actId="20577"/>
          <ac:spMkLst>
            <pc:docMk/>
            <pc:sldMk cId="877566046" sldId="267"/>
            <ac:spMk id="3" creationId="{9452F08E-974B-4EA2-9883-70DA6D881E7C}"/>
          </ac:spMkLst>
        </pc:spChg>
      </pc:sldChg>
    </pc:docChg>
  </pc:docChgLst>
  <pc:docChgLst>
    <pc:chgData name="Karl Ots" userId="5c0778e0-a52b-4df8-9e90-272111e7ef67" providerId="ADAL" clId="{7F7D8C01-12F6-47E4-8624-15E0ED1C3848}"/>
    <pc:docChg chg="undo custSel addSld modSld sldOrd">
      <pc:chgData name="Karl Ots" userId="5c0778e0-a52b-4df8-9e90-272111e7ef67" providerId="ADAL" clId="{7F7D8C01-12F6-47E4-8624-15E0ED1C3848}" dt="2019-12-12T06:38:25.273" v="285"/>
      <pc:docMkLst>
        <pc:docMk/>
      </pc:docMkLst>
      <pc:sldChg chg="modSp">
        <pc:chgData name="Karl Ots" userId="5c0778e0-a52b-4df8-9e90-272111e7ef67" providerId="ADAL" clId="{7F7D8C01-12F6-47E4-8624-15E0ED1C3848}" dt="2019-12-12T06:16:06.199" v="50" actId="20577"/>
        <pc:sldMkLst>
          <pc:docMk/>
          <pc:sldMk cId="1881393691" sldId="256"/>
        </pc:sldMkLst>
        <pc:spChg chg="mod">
          <ac:chgData name="Karl Ots" userId="5c0778e0-a52b-4df8-9e90-272111e7ef67" providerId="ADAL" clId="{7F7D8C01-12F6-47E4-8624-15E0ED1C3848}" dt="2019-12-12T06:16:06.199" v="50" actId="20577"/>
          <ac:spMkLst>
            <pc:docMk/>
            <pc:sldMk cId="1881393691" sldId="256"/>
            <ac:spMk id="2" creationId="{5B332EC8-8E73-42E4-AF81-6C23EAE0658A}"/>
          </ac:spMkLst>
        </pc:spChg>
        <pc:picChg chg="mod">
          <ac:chgData name="Karl Ots" userId="5c0778e0-a52b-4df8-9e90-272111e7ef67" providerId="ADAL" clId="{7F7D8C01-12F6-47E4-8624-15E0ED1C3848}" dt="2019-12-12T06:13:29.573" v="0" actId="14826"/>
          <ac:picMkLst>
            <pc:docMk/>
            <pc:sldMk cId="1881393691" sldId="256"/>
            <ac:picMk id="5" creationId="{A183DAF5-F24A-4414-B3F1-850BE1CBC528}"/>
          </ac:picMkLst>
        </pc:picChg>
      </pc:sldChg>
      <pc:sldChg chg="modSp">
        <pc:chgData name="Karl Ots" userId="5c0778e0-a52b-4df8-9e90-272111e7ef67" providerId="ADAL" clId="{7F7D8C01-12F6-47E4-8624-15E0ED1C3848}" dt="2019-12-12T06:27:54.158" v="132" actId="20577"/>
        <pc:sldMkLst>
          <pc:docMk/>
          <pc:sldMk cId="881964858" sldId="259"/>
        </pc:sldMkLst>
        <pc:spChg chg="mod">
          <ac:chgData name="Karl Ots" userId="5c0778e0-a52b-4df8-9e90-272111e7ef67" providerId="ADAL" clId="{7F7D8C01-12F6-47E4-8624-15E0ED1C3848}" dt="2019-12-12T06:27:54.158" v="132" actId="20577"/>
          <ac:spMkLst>
            <pc:docMk/>
            <pc:sldMk cId="881964858" sldId="259"/>
            <ac:spMk id="3" creationId="{E68CACA2-2212-46BA-B916-D0BD4DF482BD}"/>
          </ac:spMkLst>
        </pc:spChg>
      </pc:sldChg>
      <pc:sldChg chg="modSp modNotesTx">
        <pc:chgData name="Karl Ots" userId="5c0778e0-a52b-4df8-9e90-272111e7ef67" providerId="ADAL" clId="{7F7D8C01-12F6-47E4-8624-15E0ED1C3848}" dt="2019-12-12T06:17:22.620" v="79" actId="20577"/>
        <pc:sldMkLst>
          <pc:docMk/>
          <pc:sldMk cId="3461599111" sldId="260"/>
        </pc:sldMkLst>
        <pc:spChg chg="mod">
          <ac:chgData name="Karl Ots" userId="5c0778e0-a52b-4df8-9e90-272111e7ef67" providerId="ADAL" clId="{7F7D8C01-12F6-47E4-8624-15E0ED1C3848}" dt="2019-12-12T06:17:22.620" v="79" actId="20577"/>
          <ac:spMkLst>
            <pc:docMk/>
            <pc:sldMk cId="3461599111" sldId="260"/>
            <ac:spMk id="3" creationId="{32C09895-D636-4C45-BC8D-6E3A9E843539}"/>
          </ac:spMkLst>
        </pc:spChg>
      </pc:sldChg>
      <pc:sldChg chg="modSp">
        <pc:chgData name="Karl Ots" userId="5c0778e0-a52b-4df8-9e90-272111e7ef67" providerId="ADAL" clId="{7F7D8C01-12F6-47E4-8624-15E0ED1C3848}" dt="2019-12-12T06:21:39.614" v="106" actId="113"/>
        <pc:sldMkLst>
          <pc:docMk/>
          <pc:sldMk cId="927439960" sldId="261"/>
        </pc:sldMkLst>
        <pc:spChg chg="mod">
          <ac:chgData name="Karl Ots" userId="5c0778e0-a52b-4df8-9e90-272111e7ef67" providerId="ADAL" clId="{7F7D8C01-12F6-47E4-8624-15E0ED1C3848}" dt="2019-12-12T06:21:39.614" v="106" actId="113"/>
          <ac:spMkLst>
            <pc:docMk/>
            <pc:sldMk cId="927439960" sldId="261"/>
            <ac:spMk id="3" creationId="{8C5D55D6-8ECF-459B-B942-E612B247A308}"/>
          </ac:spMkLst>
        </pc:spChg>
      </pc:sldChg>
      <pc:sldChg chg="addSp delSp modSp">
        <pc:chgData name="Karl Ots" userId="5c0778e0-a52b-4df8-9e90-272111e7ef67" providerId="ADAL" clId="{7F7D8C01-12F6-47E4-8624-15E0ED1C3848}" dt="2019-12-12T06:25:58.221" v="118" actId="1076"/>
        <pc:sldMkLst>
          <pc:docMk/>
          <pc:sldMk cId="3315645088" sldId="262"/>
        </pc:sldMkLst>
        <pc:spChg chg="add del mod">
          <ac:chgData name="Karl Ots" userId="5c0778e0-a52b-4df8-9e90-272111e7ef67" providerId="ADAL" clId="{7F7D8C01-12F6-47E4-8624-15E0ED1C3848}" dt="2019-12-12T06:24:58.486" v="110" actId="478"/>
          <ac:spMkLst>
            <pc:docMk/>
            <pc:sldMk cId="3315645088" sldId="262"/>
            <ac:spMk id="4" creationId="{6CC5E7A8-28DD-4861-A79F-60D20D9B1ADB}"/>
          </ac:spMkLst>
        </pc:spChg>
        <pc:graphicFrameChg chg="add del mod">
          <ac:chgData name="Karl Ots" userId="5c0778e0-a52b-4df8-9e90-272111e7ef67" providerId="ADAL" clId="{7F7D8C01-12F6-47E4-8624-15E0ED1C3848}" dt="2019-12-12T06:25:03.101" v="112"/>
          <ac:graphicFrameMkLst>
            <pc:docMk/>
            <pc:sldMk cId="3315645088" sldId="262"/>
            <ac:graphicFrameMk id="5" creationId="{1DC1243E-DA40-4127-88CE-CD374CBDF991}"/>
          </ac:graphicFrameMkLst>
        </pc:graphicFrameChg>
        <pc:graphicFrameChg chg="add del mod">
          <ac:chgData name="Karl Ots" userId="5c0778e0-a52b-4df8-9e90-272111e7ef67" providerId="ADAL" clId="{7F7D8C01-12F6-47E4-8624-15E0ED1C3848}" dt="2019-12-12T06:25:18.665" v="114"/>
          <ac:graphicFrameMkLst>
            <pc:docMk/>
            <pc:sldMk cId="3315645088" sldId="262"/>
            <ac:graphicFrameMk id="7" creationId="{2212CDC7-A276-4C3C-AD7F-282B9B764E52}"/>
          </ac:graphicFrameMkLst>
        </pc:graphicFrameChg>
        <pc:picChg chg="del">
          <ac:chgData name="Karl Ots" userId="5c0778e0-a52b-4df8-9e90-272111e7ef67" providerId="ADAL" clId="{7F7D8C01-12F6-47E4-8624-15E0ED1C3848}" dt="2019-12-12T06:21:57.808" v="107" actId="478"/>
          <ac:picMkLst>
            <pc:docMk/>
            <pc:sldMk cId="3315645088" sldId="262"/>
            <ac:picMk id="6" creationId="{05B255C5-79F2-4CD5-A7E4-1063AA5A7435}"/>
          </ac:picMkLst>
        </pc:picChg>
        <pc:picChg chg="add mod modCrop">
          <ac:chgData name="Karl Ots" userId="5c0778e0-a52b-4df8-9e90-272111e7ef67" providerId="ADAL" clId="{7F7D8C01-12F6-47E4-8624-15E0ED1C3848}" dt="2019-12-12T06:25:58.221" v="118" actId="1076"/>
          <ac:picMkLst>
            <pc:docMk/>
            <pc:sldMk cId="3315645088" sldId="262"/>
            <ac:picMk id="9" creationId="{60498212-EBF6-476C-8AA2-129C931E132A}"/>
          </ac:picMkLst>
        </pc:picChg>
      </pc:sldChg>
      <pc:sldChg chg="addSp delSp modSp">
        <pc:chgData name="Karl Ots" userId="5c0778e0-a52b-4df8-9e90-272111e7ef67" providerId="ADAL" clId="{7F7D8C01-12F6-47E4-8624-15E0ED1C3848}" dt="2019-12-12T06:38:11.962" v="284" actId="5793"/>
        <pc:sldMkLst>
          <pc:docMk/>
          <pc:sldMk cId="350800942" sldId="263"/>
        </pc:sldMkLst>
        <pc:spChg chg="mod">
          <ac:chgData name="Karl Ots" userId="5c0778e0-a52b-4df8-9e90-272111e7ef67" providerId="ADAL" clId="{7F7D8C01-12F6-47E4-8624-15E0ED1C3848}" dt="2019-12-12T06:19:22.572" v="80" actId="6549"/>
          <ac:spMkLst>
            <pc:docMk/>
            <pc:sldMk cId="350800942" sldId="263"/>
            <ac:spMk id="2" creationId="{4620167E-2FB9-46C7-8332-FA600F3660D7}"/>
          </ac:spMkLst>
        </pc:spChg>
        <pc:spChg chg="mod">
          <ac:chgData name="Karl Ots" userId="5c0778e0-a52b-4df8-9e90-272111e7ef67" providerId="ADAL" clId="{7F7D8C01-12F6-47E4-8624-15E0ED1C3848}" dt="2019-12-12T06:38:11.962" v="284" actId="5793"/>
          <ac:spMkLst>
            <pc:docMk/>
            <pc:sldMk cId="350800942" sldId="263"/>
            <ac:spMk id="3" creationId="{4C47B2CE-C5AA-4255-B87D-539F66DB231E}"/>
          </ac:spMkLst>
        </pc:spChg>
        <pc:graphicFrameChg chg="add del mod">
          <ac:chgData name="Karl Ots" userId="5c0778e0-a52b-4df8-9e90-272111e7ef67" providerId="ADAL" clId="{7F7D8C01-12F6-47E4-8624-15E0ED1C3848}" dt="2019-12-12T06:28:15.545" v="139"/>
          <ac:graphicFrameMkLst>
            <pc:docMk/>
            <pc:sldMk cId="350800942" sldId="263"/>
            <ac:graphicFrameMk id="4" creationId="{F168DB42-0E7B-49BA-B892-026697BACFA3}"/>
          </ac:graphicFrameMkLst>
        </pc:graphicFrameChg>
      </pc:sldChg>
      <pc:sldChg chg="addSp delSp modSp">
        <pc:chgData name="Karl Ots" userId="5c0778e0-a52b-4df8-9e90-272111e7ef67" providerId="ADAL" clId="{7F7D8C01-12F6-47E4-8624-15E0ED1C3848}" dt="2019-12-12T06:16:56.240" v="54" actId="478"/>
        <pc:sldMkLst>
          <pc:docMk/>
          <pc:sldMk cId="4097856096" sldId="264"/>
        </pc:sldMkLst>
        <pc:picChg chg="add mod">
          <ac:chgData name="Karl Ots" userId="5c0778e0-a52b-4df8-9e90-272111e7ef67" providerId="ADAL" clId="{7F7D8C01-12F6-47E4-8624-15E0ED1C3848}" dt="2019-12-12T06:16:55.460" v="52" actId="27614"/>
          <ac:picMkLst>
            <pc:docMk/>
            <pc:sldMk cId="4097856096" sldId="264"/>
            <ac:picMk id="3" creationId="{E0D60206-DF9A-421A-9C21-0056A51AE718}"/>
          </ac:picMkLst>
        </pc:picChg>
        <pc:picChg chg="del mod">
          <ac:chgData name="Karl Ots" userId="5c0778e0-a52b-4df8-9e90-272111e7ef67" providerId="ADAL" clId="{7F7D8C01-12F6-47E4-8624-15E0ED1C3848}" dt="2019-12-12T06:16:56.240" v="54" actId="478"/>
          <ac:picMkLst>
            <pc:docMk/>
            <pc:sldMk cId="4097856096" sldId="264"/>
            <ac:picMk id="4" creationId="{2F8EFAD4-F1D7-4559-A284-F864242324AA}"/>
          </ac:picMkLst>
        </pc:picChg>
      </pc:sldChg>
      <pc:sldChg chg="addSp delSp modSp modNotesTx">
        <pc:chgData name="Karl Ots" userId="5c0778e0-a52b-4df8-9e90-272111e7ef67" providerId="ADAL" clId="{7F7D8C01-12F6-47E4-8624-15E0ED1C3848}" dt="2019-12-12T06:37:51.159" v="278" actId="20577"/>
        <pc:sldMkLst>
          <pc:docMk/>
          <pc:sldMk cId="1615114817" sldId="266"/>
        </pc:sldMkLst>
        <pc:spChg chg="del">
          <ac:chgData name="Karl Ots" userId="5c0778e0-a52b-4df8-9e90-272111e7ef67" providerId="ADAL" clId="{7F7D8C01-12F6-47E4-8624-15E0ED1C3848}" dt="2019-12-12T06:24:33.954" v="109" actId="478"/>
          <ac:spMkLst>
            <pc:docMk/>
            <pc:sldMk cId="1615114817" sldId="266"/>
            <ac:spMk id="2" creationId="{28A36E5B-534F-4480-9058-70AE613E3AD4}"/>
          </ac:spMkLst>
        </pc:spChg>
        <pc:spChg chg="del">
          <ac:chgData name="Karl Ots" userId="5c0778e0-a52b-4df8-9e90-272111e7ef67" providerId="ADAL" clId="{7F7D8C01-12F6-47E4-8624-15E0ED1C3848}" dt="2019-12-12T06:24:33.954" v="109" actId="478"/>
          <ac:spMkLst>
            <pc:docMk/>
            <pc:sldMk cId="1615114817" sldId="266"/>
            <ac:spMk id="3" creationId="{D17820DA-B553-4173-A0A8-F3CEC0DFA15C}"/>
          </ac:spMkLst>
        </pc:spChg>
        <pc:picChg chg="del">
          <ac:chgData name="Karl Ots" userId="5c0778e0-a52b-4df8-9e90-272111e7ef67" providerId="ADAL" clId="{7F7D8C01-12F6-47E4-8624-15E0ED1C3848}" dt="2019-12-12T06:24:31.515" v="108" actId="478"/>
          <ac:picMkLst>
            <pc:docMk/>
            <pc:sldMk cId="1615114817" sldId="266"/>
            <ac:picMk id="4" creationId="{AA016FBA-2BEC-472F-A19D-D8FA73C4EF9F}"/>
          </ac:picMkLst>
        </pc:picChg>
        <pc:picChg chg="add mod modCrop">
          <ac:chgData name="Karl Ots" userId="5c0778e0-a52b-4df8-9e90-272111e7ef67" providerId="ADAL" clId="{7F7D8C01-12F6-47E4-8624-15E0ED1C3848}" dt="2019-12-12T06:37:41.870" v="252" actId="1076"/>
          <ac:picMkLst>
            <pc:docMk/>
            <pc:sldMk cId="1615114817" sldId="266"/>
            <ac:picMk id="6" creationId="{38E06BF2-75BC-4FDD-99C1-5A629985FBB0}"/>
          </ac:picMkLst>
        </pc:picChg>
      </pc:sldChg>
      <pc:sldChg chg="modSp add ord modTransition">
        <pc:chgData name="Karl Ots" userId="5c0778e0-a52b-4df8-9e90-272111e7ef67" providerId="ADAL" clId="{7F7D8C01-12F6-47E4-8624-15E0ED1C3848}" dt="2019-12-12T06:38:25.273" v="285"/>
        <pc:sldMkLst>
          <pc:docMk/>
          <pc:sldMk cId="2118272109" sldId="268"/>
        </pc:sldMkLst>
        <pc:spChg chg="mod">
          <ac:chgData name="Karl Ots" userId="5c0778e0-a52b-4df8-9e90-272111e7ef67" providerId="ADAL" clId="{7F7D8C01-12F6-47E4-8624-15E0ED1C3848}" dt="2019-12-12T06:14:07.834" v="11" actId="20577"/>
          <ac:spMkLst>
            <pc:docMk/>
            <pc:sldMk cId="2118272109" sldId="268"/>
            <ac:spMk id="2" creationId="{24051632-5B3C-4752-86E1-7D1F7DF0D7BA}"/>
          </ac:spMkLst>
        </pc:spChg>
        <pc:spChg chg="mod">
          <ac:chgData name="Karl Ots" userId="5c0778e0-a52b-4df8-9e90-272111e7ef67" providerId="ADAL" clId="{7F7D8C01-12F6-47E4-8624-15E0ED1C3848}" dt="2019-12-12T06:14:13.714" v="29" actId="20577"/>
          <ac:spMkLst>
            <pc:docMk/>
            <pc:sldMk cId="2118272109" sldId="268"/>
            <ac:spMk id="3" creationId="{C538A2E3-9802-42CC-82AC-A82CA4FA81F5}"/>
          </ac:spMkLst>
        </pc:spChg>
      </pc:sldChg>
      <pc:sldChg chg="add">
        <pc:chgData name="Karl Ots" userId="5c0778e0-a52b-4df8-9e90-272111e7ef67" providerId="ADAL" clId="{7F7D8C01-12F6-47E4-8624-15E0ED1C3848}" dt="2019-12-12T06:38:08.545" v="282"/>
        <pc:sldMkLst>
          <pc:docMk/>
          <pc:sldMk cId="4088810339" sldId="269"/>
        </pc:sldMkLst>
      </pc:sldChg>
    </pc:docChg>
  </pc:docChgLst>
  <pc:docChgLst>
    <pc:chgData name="Sakari Nahi" userId="c88f121d-2ae9-4c5d-9841-9fad25afcf24" providerId="ADAL" clId="{F2FA449A-103E-47C2-AFCE-9BA93B823344}"/>
    <pc:docChg chg="modSld">
      <pc:chgData name="Sakari Nahi" userId="c88f121d-2ae9-4c5d-9841-9fad25afcf24" providerId="ADAL" clId="{F2FA449A-103E-47C2-AFCE-9BA93B823344}" dt="2019-12-12T06:54:07.724" v="77" actId="20577"/>
      <pc:docMkLst>
        <pc:docMk/>
      </pc:docMkLst>
      <pc:sldChg chg="modSp">
        <pc:chgData name="Sakari Nahi" userId="c88f121d-2ae9-4c5d-9841-9fad25afcf24" providerId="ADAL" clId="{F2FA449A-103E-47C2-AFCE-9BA93B823344}" dt="2019-12-12T06:54:07.724" v="77" actId="20577"/>
        <pc:sldMkLst>
          <pc:docMk/>
          <pc:sldMk cId="1881393691" sldId="256"/>
        </pc:sldMkLst>
        <pc:spChg chg="mod">
          <ac:chgData name="Sakari Nahi" userId="c88f121d-2ae9-4c5d-9841-9fad25afcf24" providerId="ADAL" clId="{F2FA449A-103E-47C2-AFCE-9BA93B823344}" dt="2019-12-12T06:54:07.724" v="77" actId="20577"/>
          <ac:spMkLst>
            <pc:docMk/>
            <pc:sldMk cId="1881393691" sldId="256"/>
            <ac:spMk id="3" creationId="{14F8AFD0-2B57-47C2-8003-C9E77A8D29DD}"/>
          </ac:spMkLst>
        </pc:spChg>
      </pc:sldChg>
      <pc:sldChg chg="modSp">
        <pc:chgData name="Sakari Nahi" userId="c88f121d-2ae9-4c5d-9841-9fad25afcf24" providerId="ADAL" clId="{F2FA449A-103E-47C2-AFCE-9BA93B823344}" dt="2019-12-12T06:41:52.867" v="1" actId="20577"/>
        <pc:sldMkLst>
          <pc:docMk/>
          <pc:sldMk cId="3461599111" sldId="260"/>
        </pc:sldMkLst>
        <pc:spChg chg="mod">
          <ac:chgData name="Sakari Nahi" userId="c88f121d-2ae9-4c5d-9841-9fad25afcf24" providerId="ADAL" clId="{F2FA449A-103E-47C2-AFCE-9BA93B823344}" dt="2019-12-12T06:41:52.867" v="1" actId="20577"/>
          <ac:spMkLst>
            <pc:docMk/>
            <pc:sldMk cId="3461599111" sldId="260"/>
            <ac:spMk id="3" creationId="{32C09895-D636-4C45-BC8D-6E3A9E843539}"/>
          </ac:spMkLst>
        </pc:spChg>
      </pc:sldChg>
      <pc:sldChg chg="modSp">
        <pc:chgData name="Sakari Nahi" userId="c88f121d-2ae9-4c5d-9841-9fad25afcf24" providerId="ADAL" clId="{F2FA449A-103E-47C2-AFCE-9BA93B823344}" dt="2019-12-12T06:49:01.084" v="43" actId="20577"/>
        <pc:sldMkLst>
          <pc:docMk/>
          <pc:sldMk cId="927439960" sldId="261"/>
        </pc:sldMkLst>
        <pc:spChg chg="mod">
          <ac:chgData name="Sakari Nahi" userId="c88f121d-2ae9-4c5d-9841-9fad25afcf24" providerId="ADAL" clId="{F2FA449A-103E-47C2-AFCE-9BA93B823344}" dt="2019-12-12T06:49:01.084" v="43" actId="20577"/>
          <ac:spMkLst>
            <pc:docMk/>
            <pc:sldMk cId="927439960" sldId="261"/>
            <ac:spMk id="3" creationId="{8C5D55D6-8ECF-459B-B942-E612B247A308}"/>
          </ac:spMkLst>
        </pc:spChg>
      </pc:sldChg>
      <pc:sldChg chg="modSp">
        <pc:chgData name="Sakari Nahi" userId="c88f121d-2ae9-4c5d-9841-9fad25afcf24" providerId="ADAL" clId="{F2FA449A-103E-47C2-AFCE-9BA93B823344}" dt="2019-12-12T06:43:52.907" v="41" actId="113"/>
        <pc:sldMkLst>
          <pc:docMk/>
          <pc:sldMk cId="877566046" sldId="267"/>
        </pc:sldMkLst>
        <pc:spChg chg="mod">
          <ac:chgData name="Sakari Nahi" userId="c88f121d-2ae9-4c5d-9841-9fad25afcf24" providerId="ADAL" clId="{F2FA449A-103E-47C2-AFCE-9BA93B823344}" dt="2019-12-12T06:43:52.907" v="41" actId="113"/>
          <ac:spMkLst>
            <pc:docMk/>
            <pc:sldMk cId="877566046" sldId="267"/>
            <ac:spMk id="3" creationId="{9452F08E-974B-4EA2-9883-70DA6D881E7C}"/>
          </ac:spMkLst>
        </pc:spChg>
      </pc:sldChg>
    </pc:docChg>
  </pc:docChgLst>
  <pc:docChgLst>
    <pc:chgData name="Karl Ots" userId="5c0778e0-a52b-4df8-9e90-272111e7ef67" providerId="ADAL" clId="{80C79EFC-C29B-485F-AA08-4DC14FAAD8CC}"/>
    <pc:docChg chg="undo redo custSel addSld modSld">
      <pc:chgData name="Karl Ots" userId="5c0778e0-a52b-4df8-9e90-272111e7ef67" providerId="ADAL" clId="{80C79EFC-C29B-485F-AA08-4DC14FAAD8CC}" dt="2019-10-02T17:18:09.848" v="262" actId="113"/>
      <pc:docMkLst>
        <pc:docMk/>
      </pc:docMkLst>
      <pc:sldChg chg="modSp">
        <pc:chgData name="Karl Ots" userId="5c0778e0-a52b-4df8-9e90-272111e7ef67" providerId="ADAL" clId="{80C79EFC-C29B-485F-AA08-4DC14FAAD8CC}" dt="2019-10-02T17:12:08.249" v="9" actId="20577"/>
        <pc:sldMkLst>
          <pc:docMk/>
          <pc:sldMk cId="1881393691" sldId="256"/>
        </pc:sldMkLst>
        <pc:spChg chg="mod">
          <ac:chgData name="Karl Ots" userId="5c0778e0-a52b-4df8-9e90-272111e7ef67" providerId="ADAL" clId="{80C79EFC-C29B-485F-AA08-4DC14FAAD8CC}" dt="2019-10-02T17:12:08.249" v="9" actId="20577"/>
          <ac:spMkLst>
            <pc:docMk/>
            <pc:sldMk cId="1881393691" sldId="256"/>
            <ac:spMk id="2" creationId="{5B332EC8-8E73-42E4-AF81-6C23EAE0658A}"/>
          </ac:spMkLst>
        </pc:spChg>
      </pc:sldChg>
      <pc:sldChg chg="modTransition modNotesTx">
        <pc:chgData name="Karl Ots" userId="5c0778e0-a52b-4df8-9e90-272111e7ef67" providerId="ADAL" clId="{80C79EFC-C29B-485F-AA08-4DC14FAAD8CC}" dt="2019-10-02T17:16:04.340" v="211"/>
        <pc:sldMkLst>
          <pc:docMk/>
          <pc:sldMk cId="3461599111" sldId="260"/>
        </pc:sldMkLst>
      </pc:sldChg>
      <pc:sldChg chg="modSp">
        <pc:chgData name="Karl Ots" userId="5c0778e0-a52b-4df8-9e90-272111e7ef67" providerId="ADAL" clId="{80C79EFC-C29B-485F-AA08-4DC14FAAD8CC}" dt="2019-10-02T17:18:09.848" v="262" actId="113"/>
        <pc:sldMkLst>
          <pc:docMk/>
          <pc:sldMk cId="927439960" sldId="261"/>
        </pc:sldMkLst>
        <pc:spChg chg="mod">
          <ac:chgData name="Karl Ots" userId="5c0778e0-a52b-4df8-9e90-272111e7ef67" providerId="ADAL" clId="{80C79EFC-C29B-485F-AA08-4DC14FAAD8CC}" dt="2019-10-02T17:18:09.848" v="262" actId="113"/>
          <ac:spMkLst>
            <pc:docMk/>
            <pc:sldMk cId="927439960" sldId="261"/>
            <ac:spMk id="3" creationId="{8C5D55D6-8ECF-459B-B942-E612B247A308}"/>
          </ac:spMkLst>
        </pc:spChg>
      </pc:sldChg>
      <pc:sldChg chg="addSp delSp modSp">
        <pc:chgData name="Karl Ots" userId="5c0778e0-a52b-4df8-9e90-272111e7ef67" providerId="ADAL" clId="{80C79EFC-C29B-485F-AA08-4DC14FAAD8CC}" dt="2019-10-02T17:16:48.955" v="217" actId="1076"/>
        <pc:sldMkLst>
          <pc:docMk/>
          <pc:sldMk cId="3315645088" sldId="262"/>
        </pc:sldMkLst>
        <pc:spChg chg="add del mod">
          <ac:chgData name="Karl Ots" userId="5c0778e0-a52b-4df8-9e90-272111e7ef67" providerId="ADAL" clId="{80C79EFC-C29B-485F-AA08-4DC14FAAD8CC}" dt="2019-10-02T17:16:40.666" v="213"/>
          <ac:spMkLst>
            <pc:docMk/>
            <pc:sldMk cId="3315645088" sldId="262"/>
            <ac:spMk id="4" creationId="{F927C80F-D729-4994-BB85-26AEE2DE9606}"/>
          </ac:spMkLst>
        </pc:spChg>
        <pc:picChg chg="add mod">
          <ac:chgData name="Karl Ots" userId="5c0778e0-a52b-4df8-9e90-272111e7ef67" providerId="ADAL" clId="{80C79EFC-C29B-485F-AA08-4DC14FAAD8CC}" dt="2019-10-02T17:16:48.955" v="217" actId="1076"/>
          <ac:picMkLst>
            <pc:docMk/>
            <pc:sldMk cId="3315645088" sldId="262"/>
            <ac:picMk id="6" creationId="{05B255C5-79F2-4CD5-A7E4-1063AA5A7435}"/>
          </ac:picMkLst>
        </pc:picChg>
        <pc:picChg chg="del">
          <ac:chgData name="Karl Ots" userId="5c0778e0-a52b-4df8-9e90-272111e7ef67" providerId="ADAL" clId="{80C79EFC-C29B-485F-AA08-4DC14FAAD8CC}" dt="2019-10-02T17:16:11.424" v="212" actId="478"/>
          <ac:picMkLst>
            <pc:docMk/>
            <pc:sldMk cId="3315645088" sldId="262"/>
            <ac:picMk id="7" creationId="{0D5AEC8D-C4C9-4051-9B73-178AD1445915}"/>
          </ac:picMkLst>
        </pc:picChg>
      </pc:sldChg>
      <pc:sldChg chg="modSp">
        <pc:chgData name="Karl Ots" userId="5c0778e0-a52b-4df8-9e90-272111e7ef67" providerId="ADAL" clId="{80C79EFC-C29B-485F-AA08-4DC14FAAD8CC}" dt="2019-10-02T17:13:41.369" v="147" actId="20577"/>
        <pc:sldMkLst>
          <pc:docMk/>
          <pc:sldMk cId="350800942" sldId="263"/>
        </pc:sldMkLst>
        <pc:spChg chg="mod">
          <ac:chgData name="Karl Ots" userId="5c0778e0-a52b-4df8-9e90-272111e7ef67" providerId="ADAL" clId="{80C79EFC-C29B-485F-AA08-4DC14FAAD8CC}" dt="2019-10-02T17:13:41.369" v="147" actId="20577"/>
          <ac:spMkLst>
            <pc:docMk/>
            <pc:sldMk cId="350800942" sldId="263"/>
            <ac:spMk id="3" creationId="{4C47B2CE-C5AA-4255-B87D-539F66DB231E}"/>
          </ac:spMkLst>
        </pc:spChg>
      </pc:sldChg>
      <pc:sldChg chg="addSp delSp modSp add modNotesTx">
        <pc:chgData name="Karl Ots" userId="5c0778e0-a52b-4df8-9e90-272111e7ef67" providerId="ADAL" clId="{80C79EFC-C29B-485F-AA08-4DC14FAAD8CC}" dt="2019-10-02T17:15:42.005" v="178" actId="20577"/>
        <pc:sldMkLst>
          <pc:docMk/>
          <pc:sldMk cId="4097856096" sldId="264"/>
        </pc:sldMkLst>
        <pc:spChg chg="del">
          <ac:chgData name="Karl Ots" userId="5c0778e0-a52b-4df8-9e90-272111e7ef67" providerId="ADAL" clId="{80C79EFC-C29B-485F-AA08-4DC14FAAD8CC}" dt="2019-10-02T17:15:06.351" v="149" actId="478"/>
          <ac:spMkLst>
            <pc:docMk/>
            <pc:sldMk cId="4097856096" sldId="264"/>
            <ac:spMk id="2" creationId="{FD155B19-A4AE-4AA4-800F-D25F8E65E1E9}"/>
          </ac:spMkLst>
        </pc:spChg>
        <pc:spChg chg="del">
          <ac:chgData name="Karl Ots" userId="5c0778e0-a52b-4df8-9e90-272111e7ef67" providerId="ADAL" clId="{80C79EFC-C29B-485F-AA08-4DC14FAAD8CC}" dt="2019-10-02T17:15:06.351" v="149" actId="478"/>
          <ac:spMkLst>
            <pc:docMk/>
            <pc:sldMk cId="4097856096" sldId="264"/>
            <ac:spMk id="3" creationId="{85E40848-85F4-45E8-8EE4-DF49A91E313C}"/>
          </ac:spMkLst>
        </pc:spChg>
        <pc:picChg chg="add mod modCrop">
          <ac:chgData name="Karl Ots" userId="5c0778e0-a52b-4df8-9e90-272111e7ef67" providerId="ADAL" clId="{80C79EFC-C29B-485F-AA08-4DC14FAAD8CC}" dt="2019-10-02T17:15:29.193" v="153" actId="1076"/>
          <ac:picMkLst>
            <pc:docMk/>
            <pc:sldMk cId="4097856096" sldId="264"/>
            <ac:picMk id="4" creationId="{2F8EFAD4-F1D7-4559-A284-F864242324AA}"/>
          </ac:picMkLst>
        </pc:picChg>
      </pc:sldChg>
    </pc:docChg>
  </pc:docChgLst>
  <pc:docChgLst>
    <pc:chgData name="Karl Ots" userId="5c0778e0-a52b-4df8-9e90-272111e7ef67" providerId="ADAL" clId="{77E3234F-5D82-4B17-8E7D-6C8A80E9D4C6}"/>
    <pc:docChg chg="modSld">
      <pc:chgData name="Karl Ots" userId="5c0778e0-a52b-4df8-9e90-272111e7ef67" providerId="ADAL" clId="{77E3234F-5D82-4B17-8E7D-6C8A80E9D4C6}" dt="2019-04-15T09:24:03.974" v="3" actId="1076"/>
      <pc:docMkLst>
        <pc:docMk/>
      </pc:docMkLst>
      <pc:sldChg chg="modSp">
        <pc:chgData name="Karl Ots" userId="5c0778e0-a52b-4df8-9e90-272111e7ef67" providerId="ADAL" clId="{77E3234F-5D82-4B17-8E7D-6C8A80E9D4C6}" dt="2019-04-15T09:24:03.974" v="3" actId="1076"/>
        <pc:sldMkLst>
          <pc:docMk/>
          <pc:sldMk cId="1881393691" sldId="256"/>
        </pc:sldMkLst>
        <pc:picChg chg="mod">
          <ac:chgData name="Karl Ots" userId="5c0778e0-a52b-4df8-9e90-272111e7ef67" providerId="ADAL" clId="{77E3234F-5D82-4B17-8E7D-6C8A80E9D4C6}" dt="2019-04-15T09:24:03.974" v="3" actId="1076"/>
          <ac:picMkLst>
            <pc:docMk/>
            <pc:sldMk cId="1881393691" sldId="256"/>
            <ac:picMk id="5" creationId="{A183DAF5-F24A-4414-B3F1-850BE1CBC5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69169-7F8D-479B-8881-EFA59691A4D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A29E-D0D0-40C7-BD8C-F2E6D161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3A29E-D0D0-40C7-BD8C-F2E6D161A4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listed in https://www.meetup.com/pro/azuretechcommunities/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3A29E-D0D0-40C7-BD8C-F2E6D161A4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https://globalazure.net/locations/fullscreen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3A29E-D0D0-40C7-BD8C-F2E6D161A4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1776-FBA8-423B-B44A-6F0A62D3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156F8-E410-4720-B177-4EF56508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3DE4-094A-432B-BDDA-1E898DB9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A31F-F538-43C3-B31D-0827B8CB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2E8B-354B-461C-ADC1-7878805B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468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B7D7-431B-4F58-B0AD-8828E97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DE6C4-A56D-483C-BDCD-2A1CCDC4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E02F-2F43-429F-803C-4F04BA78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5541-811C-41A7-832E-B1DBF13A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19A2-FA6A-4BE8-87F5-B79F2304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558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334FC-2E75-4F6B-B2AD-60851A68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941F9-E0D3-45C6-8C66-7BCC2DC97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F69E-13FB-468D-815E-0B780E76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0828-922F-4680-95DA-EA86C10A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72D9-E436-498C-AC8D-79388601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3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2FCD-67C9-48F3-A927-F3C0BCFD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5B2D-12D6-499E-876A-F5EBC7B6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7DE9-DFC6-443E-AC97-A670EACA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EA815-ED69-43BF-8CF3-FFAE9766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A813-EC77-45CF-9C40-E73C092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F7224-D588-47FA-B717-242E5A2049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9445" y="365125"/>
            <a:ext cx="1456278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AFF20A-4FD9-4F56-A453-4EE2F1131920}"/>
              </a:ext>
            </a:extLst>
          </p:cNvPr>
          <p:cNvSpPr/>
          <p:nvPr userDrawn="1"/>
        </p:nvSpPr>
        <p:spPr>
          <a:xfrm>
            <a:off x="359861" y="365125"/>
            <a:ext cx="171082" cy="6047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76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5B35-9189-42D7-B5FD-BDEC4CF9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69C0-675F-4E56-9732-3DE9ADD7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452C-38AF-4ECF-B05D-73E42E4C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6D79-0E4C-4B00-8F40-7FA25279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D45A-FA77-4DD6-8E89-044CF7C8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839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7BCF-C2EE-481D-9B2D-7F60D722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BF49-B964-4048-9EE9-BDC45A92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5A14B-7C05-4A20-9AA6-E2F4F3069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8D6C-105F-4607-9BF2-7E5B5250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4B4E-BC53-4D38-938E-3950752A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17BBA-5378-4426-AAEE-C2BBF9D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652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8085-8ED1-4228-878A-BD3A26E1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8A7F3-7E2E-44A0-9147-21578BE0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1CCF3-8FAA-40DA-8379-8153FF4B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438B-F634-4350-9A05-825BD2202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FF24F-81A1-4A41-AD4C-A002399D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54B4A-6249-427D-80BE-24D450D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8DAFC-FD07-4B4D-8041-5E5AAD5E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D1FB4-45F9-4D46-B7BF-D5FB3C04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51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7901-BDEA-4186-BE56-17D2372E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EB22A-1DDF-408A-9103-95E0474E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41270-321A-4C0F-98D4-BA42D0BF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0F6BC-E17A-4AB3-9C86-D90F607D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8189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F35F-06EF-43FF-96F0-7F6A1475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9A6A2-A70B-4F62-9F47-53B53342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87972-79B8-4F9F-925E-C704868C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025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C233-3FB4-4565-BC7B-B8DD4E7D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C003-D7CC-4230-9A68-3CFFE07F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D5C18-E425-40DB-BEEE-A083A96AF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7DE0A-9F1F-4F48-AE05-68A36432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23E8-0BA3-453F-9CE3-90AF9636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A746-82FB-4413-A770-27E6B621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155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2619-886C-4183-BDE8-F2657805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C8BF4-1D7B-4E3D-8584-4D892445D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7BB3-2072-429C-8642-48EEEF13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2009C-97DF-43F6-9F0D-7155A0F1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8714-3612-4550-9232-EBCC637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DED60-E215-4CBF-8782-43CE2C44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33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51756-0EA2-4EB8-BF93-DBFB78DE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B1B08-2946-44D7-B303-29E500F4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4C64-2ED7-4A67-8DAE-5746106C9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AB43-2228-43C5-BDE9-F740163AA3D1}" type="datetimeFigureOut">
              <a:rPr lang="en-FI" smtClean="0"/>
              <a:t>11/02/2020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933D-F445-442F-9B40-1B3BB91CF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B106-484E-4300-8016-2B246431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73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2EC8-8E73-42E4-AF81-6C23EAE0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fi-FI" sz="4400" dirty="0"/>
              <a:t>Helsinki 11.2.2020</a:t>
            </a:r>
            <a:br>
              <a:rPr lang="fi-FI" sz="4400" dirty="0"/>
            </a:br>
            <a:r>
              <a:rPr lang="fi-FI" sz="4400" dirty="0"/>
              <a:t>@ </a:t>
            </a:r>
            <a:r>
              <a:rPr lang="fi-FI" sz="4400" dirty="0" err="1"/>
              <a:t>Solita</a:t>
            </a:r>
            <a:endParaRPr lang="en-FI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AFD0-2B57-47C2-8003-C9E77A8D2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endParaRPr lang="fi-FI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3DAF5-F24A-4414-B3F1-850BE1C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204" y="1211126"/>
            <a:ext cx="4533870" cy="41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9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1EDA-D7B6-4195-89D5-217BD7C3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Today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55D6-8ECF-459B-B942-E612B247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• 16:30-16:45 </a:t>
            </a:r>
            <a:r>
              <a:rPr lang="en-GB" b="1" dirty="0"/>
              <a:t>Welcome Words</a:t>
            </a:r>
            <a:r>
              <a:rPr lang="en-GB" dirty="0"/>
              <a:t> by Sakari Nahi &amp; Karl Ots</a:t>
            </a:r>
            <a:br>
              <a:rPr lang="en-GB" dirty="0"/>
            </a:br>
            <a:r>
              <a:rPr lang="en-GB" dirty="0"/>
              <a:t>• 16:45-17:30 </a:t>
            </a:r>
            <a:r>
              <a:rPr lang="en-GB" b="1" dirty="0"/>
              <a:t>Infrastructure as Code with Azure DevOps and Terraform</a:t>
            </a:r>
            <a:r>
              <a:rPr lang="en-GB" dirty="0"/>
              <a:t>, Joni Luomala</a:t>
            </a:r>
            <a:br>
              <a:rPr lang="en-GB" dirty="0"/>
            </a:br>
            <a:r>
              <a:rPr lang="en-GB" dirty="0"/>
              <a:t>• 17:30-18:15 Food</a:t>
            </a:r>
            <a:br>
              <a:rPr lang="en-GB" dirty="0"/>
            </a:br>
            <a:r>
              <a:rPr lang="en-GB" dirty="0"/>
              <a:t>• 18:20-19:10 </a:t>
            </a:r>
            <a:r>
              <a:rPr lang="en-GB" b="1" dirty="0"/>
              <a:t>Deploying your Azure solution using Azure DevOps and ARM</a:t>
            </a:r>
            <a:r>
              <a:rPr lang="en-GB" dirty="0"/>
              <a:t> by Teemu Tapanila</a:t>
            </a:r>
            <a:br>
              <a:rPr lang="en-GB" dirty="0"/>
            </a:br>
            <a:r>
              <a:rPr lang="en-GB" dirty="0"/>
              <a:t>• 19:15-20:00 </a:t>
            </a:r>
            <a:r>
              <a:rPr lang="en-GB" b="1" dirty="0"/>
              <a:t>Pipelines as Code: Azure Pipelines &amp; YAML </a:t>
            </a:r>
            <a:r>
              <a:rPr lang="en-GB" dirty="0"/>
              <a:t>by Pasi </a:t>
            </a:r>
            <a:r>
              <a:rPr lang="en-GB" dirty="0" err="1"/>
              <a:t>Huuhka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92743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E9B0-8FB5-4B03-AD3C-E5D8CE45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Host</a:t>
            </a:r>
            <a:endParaRPr lang="en-FI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FF9A08-6516-4C48-99D4-6E49DB473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" y="2218459"/>
            <a:ext cx="10329950" cy="24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1632-5B3C-4752-86E1-7D1F7DF0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k9wh1sper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A2E3-9802-42CC-82AC-A82CA4FA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Tieto Guest </a:t>
            </a:r>
            <a:r>
              <a:rPr lang="en-US" err="1"/>
              <a:t>Wlan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CD05-CE4D-49C7-A6B2-6E456F38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About FAUG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ACA2-2212-46BA-B916-D0BD4DF4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Kinship through interest in Cloud Computing and Microsoft Azure</a:t>
            </a:r>
          </a:p>
          <a:p>
            <a:r>
              <a:rPr lang="en-GB" dirty="0"/>
              <a:t>Founded in 2013 and now sporting over 1500 members</a:t>
            </a:r>
          </a:p>
          <a:p>
            <a:r>
              <a:rPr lang="en-GB" dirty="0"/>
              <a:t>FAUG organizes over 10 events yearly</a:t>
            </a:r>
          </a:p>
          <a:p>
            <a:pPr lvl="1"/>
            <a:r>
              <a:rPr lang="en-GB" dirty="0"/>
              <a:t>4 ‘regular’ meetups in Helsinki (each quarter roughly, 1 full day event)</a:t>
            </a:r>
          </a:p>
          <a:p>
            <a:pPr lvl="1"/>
            <a:r>
              <a:rPr lang="en-GB" dirty="0"/>
              <a:t>Meetups elsewhere as possible (Turku, Tampere, </a:t>
            </a:r>
            <a:r>
              <a:rPr lang="en-GB" dirty="0" err="1"/>
              <a:t>Jyväskylä</a:t>
            </a:r>
            <a:r>
              <a:rPr lang="en-GB" dirty="0"/>
              <a:t> in the past)</a:t>
            </a:r>
          </a:p>
          <a:p>
            <a:pPr lvl="1"/>
            <a:r>
              <a:rPr lang="en-GB" dirty="0"/>
              <a:t>IglooConf in January and </a:t>
            </a:r>
            <a:r>
              <a:rPr lang="en-GB" dirty="0" err="1"/>
              <a:t>PolarConf</a:t>
            </a:r>
            <a:r>
              <a:rPr lang="en-GB" dirty="0"/>
              <a:t> in October </a:t>
            </a:r>
          </a:p>
          <a:p>
            <a:pPr lvl="1"/>
            <a:r>
              <a:rPr lang="en-GB" dirty="0"/>
              <a:t>Global Bootcamps, especially Global Azure Bootcamp in April</a:t>
            </a:r>
          </a:p>
          <a:p>
            <a:r>
              <a:rPr lang="en-GB" dirty="0"/>
              <a:t>Have even the smallest interest to speak or host an event? Speak to us or any speaker, happy to have newcomers</a:t>
            </a:r>
          </a:p>
        </p:txBody>
      </p:sp>
    </p:spTree>
    <p:extLst>
      <p:ext uri="{BB962C8B-B14F-4D97-AF65-F5344CB8AC3E}">
        <p14:creationId xmlns:p14="http://schemas.microsoft.com/office/powerpoint/2010/main" val="8819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0BE5-329A-476C-A38E-50CFD7F7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What’s cooking?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9895-D636-4C45-BC8D-6E3A9E84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1500 </a:t>
            </a:r>
            <a:r>
              <a:rPr lang="fi-FI" dirty="0" err="1"/>
              <a:t>members</a:t>
            </a:r>
            <a:r>
              <a:rPr lang="fi-FI" dirty="0"/>
              <a:t> 🎉</a:t>
            </a:r>
          </a:p>
          <a:p>
            <a:r>
              <a:rPr lang="fi-FI" dirty="0" err="1"/>
              <a:t>We’ve</a:t>
            </a:r>
            <a:r>
              <a:rPr lang="fi-FI" dirty="0"/>
              <a:t> </a:t>
            </a:r>
            <a:r>
              <a:rPr lang="fi-FI" dirty="0" err="1"/>
              <a:t>opened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planning</a:t>
            </a:r>
            <a:r>
              <a:rPr lang="fi-FI" dirty="0"/>
              <a:t> </a:t>
            </a:r>
            <a:r>
              <a:rPr lang="fi-FI" dirty="0" err="1"/>
              <a:t>sessions</a:t>
            </a:r>
            <a:endParaRPr lang="fi-FI" dirty="0"/>
          </a:p>
          <a:p>
            <a:pPr lvl="1"/>
            <a:r>
              <a:rPr lang="fi-FI" dirty="0" err="1"/>
              <a:t>Check</a:t>
            </a:r>
            <a:r>
              <a:rPr lang="fi-FI" dirty="0"/>
              <a:t> out </a:t>
            </a:r>
            <a:r>
              <a:rPr lang="fi-FI" dirty="0" err="1"/>
              <a:t>Meetup’s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board</a:t>
            </a:r>
            <a:endParaRPr lang="fi-FI" dirty="0"/>
          </a:p>
          <a:p>
            <a:pPr lvl="1"/>
            <a:r>
              <a:rPr lang="fi-FI" b="1" dirty="0"/>
              <a:t>Join #</a:t>
            </a:r>
            <a:r>
              <a:rPr lang="fi-FI" b="1" dirty="0" err="1"/>
              <a:t>faug</a:t>
            </a:r>
            <a:r>
              <a:rPr lang="fi-FI" b="1" dirty="0"/>
              <a:t> on bit.ly/</a:t>
            </a:r>
            <a:r>
              <a:rPr lang="fi-FI" b="1" dirty="0" err="1"/>
              <a:t>msgurut</a:t>
            </a:r>
            <a:r>
              <a:rPr lang="fi-FI" b="1" dirty="0"/>
              <a:t> </a:t>
            </a:r>
            <a:r>
              <a:rPr lang="fi-FI" b="1" dirty="0" err="1"/>
              <a:t>Slack</a:t>
            </a:r>
            <a:r>
              <a:rPr lang="fi-FI" b="1" dirty="0"/>
              <a:t> </a:t>
            </a:r>
            <a:r>
              <a:rPr lang="fi-FI" b="1" dirty="0" err="1"/>
              <a:t>network</a:t>
            </a:r>
            <a:endParaRPr lang="fi-FI" b="1" dirty="0"/>
          </a:p>
          <a:p>
            <a:r>
              <a:rPr lang="fi-FI" dirty="0" err="1"/>
              <a:t>We’ve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sponsorship</a:t>
            </a:r>
            <a:r>
              <a:rPr lang="fi-FI" dirty="0"/>
              <a:t> </a:t>
            </a:r>
            <a:r>
              <a:rPr lang="fi-FI" dirty="0" err="1"/>
              <a:t>offering</a:t>
            </a:r>
            <a:endParaRPr lang="fi-FI" dirty="0"/>
          </a:p>
          <a:p>
            <a:r>
              <a:rPr lang="fi-FI" dirty="0" err="1"/>
              <a:t>We’re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creating</a:t>
            </a:r>
            <a:r>
              <a:rPr lang="fi-FI" dirty="0"/>
              <a:t> ’event-in-a-box’-</a:t>
            </a:r>
            <a:r>
              <a:rPr lang="fi-FI" dirty="0" err="1"/>
              <a:t>documentation</a:t>
            </a:r>
            <a:r>
              <a:rPr lang="fi-FI" dirty="0"/>
              <a:t> and support to </a:t>
            </a:r>
            <a:r>
              <a:rPr lang="fi-FI" dirty="0" err="1"/>
              <a:t>make</a:t>
            </a:r>
            <a:r>
              <a:rPr lang="fi-FI" dirty="0"/>
              <a:t> the </a:t>
            </a:r>
            <a:r>
              <a:rPr lang="fi-FI" dirty="0" err="1"/>
              <a:t>creation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FAUG event as </a:t>
            </a:r>
            <a:r>
              <a:rPr lang="fi-FI" dirty="0" err="1"/>
              <a:t>easy</a:t>
            </a:r>
            <a:r>
              <a:rPr lang="fi-FI" dirty="0"/>
              <a:t> as </a:t>
            </a:r>
            <a:r>
              <a:rPr lang="fi-FI" dirty="0" err="1"/>
              <a:t>possible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159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31C-6C50-4443-845B-F16B5B18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FAUG Sponsorship Tiers</a:t>
            </a:r>
            <a:endParaRPr lang="en-FI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10DF8C-4BF4-4895-8FE2-1ABE7D161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52856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3521">
                  <a:extLst>
                    <a:ext uri="{9D8B030D-6E8A-4147-A177-3AD203B41FA5}">
                      <a16:colId xmlns:a16="http://schemas.microsoft.com/office/drawing/2014/main" val="872665605"/>
                    </a:ext>
                  </a:extLst>
                </a:gridCol>
                <a:gridCol w="5697048">
                  <a:extLst>
                    <a:ext uri="{9D8B030D-6E8A-4147-A177-3AD203B41FA5}">
                      <a16:colId xmlns:a16="http://schemas.microsoft.com/office/drawing/2014/main" val="65015357"/>
                    </a:ext>
                  </a:extLst>
                </a:gridCol>
                <a:gridCol w="2655028">
                  <a:extLst>
                    <a:ext uri="{9D8B030D-6E8A-4147-A177-3AD203B41FA5}">
                      <a16:colId xmlns:a16="http://schemas.microsoft.com/office/drawing/2014/main" val="241287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/>
                        <a:t>Tier</a:t>
                      </a:r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Description</a:t>
                      </a:r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Partner Cost</a:t>
                      </a:r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9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/>
                        <a:t>Event Host Partner</a:t>
                      </a:r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event location partner (e.g. FAUG Helsinki)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Venue + food</a:t>
                      </a:r>
                    </a:p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/>
                        <a:t>Conference Partner</a:t>
                      </a:r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IglooConf  or PolarConf conference partner</a:t>
                      </a:r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From Bronze to Gold, between 1600 – 4900 €</a:t>
                      </a:r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/>
                        <a:t>Community Partner</a:t>
                      </a:r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 with visibility in all of the FAUG events for the year, includes Bronze visibility in both large conferences</a:t>
                      </a:r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4500 €</a:t>
                      </a:r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0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0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E0D60206-DF9A-421A-9C21-0056A51AE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03" y="0"/>
            <a:ext cx="6577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167E-2FB9-46C7-8332-FA600F3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events in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B2CE-C5AA-4255-B87D-539F66DB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5-6, 2020 </a:t>
            </a:r>
            <a:r>
              <a:rPr lang="en-US" dirty="0" err="1"/>
              <a:t>TechDays</a:t>
            </a:r>
            <a:r>
              <a:rPr lang="en-US" dirty="0"/>
              <a:t> Finland in Helsinki</a:t>
            </a:r>
          </a:p>
          <a:p>
            <a:pPr lvl="1"/>
            <a:r>
              <a:rPr lang="en-US" dirty="0"/>
              <a:t>Agenda published</a:t>
            </a:r>
          </a:p>
          <a:p>
            <a:r>
              <a:rPr lang="en-US" dirty="0"/>
              <a:t>Global Azure Bootcamp 23.4 in Espoo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1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CBFDF254-E92E-4EF9-8143-6B918CA5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7B30-0C6A-4DB0-AB4E-C0B7DC90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Microsoft communities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F08E-974B-4EA2-9883-70DA6D88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Free MSGurut Slack channel (Finnish mostly) - </a:t>
            </a:r>
            <a:r>
              <a:rPr lang="fi-FI" b="1"/>
              <a:t>bit.ly/msgurut Slack</a:t>
            </a:r>
          </a:p>
          <a:p>
            <a:r>
              <a:rPr lang="fi-FI"/>
              <a:t>Ikkunastudio podcast – </a:t>
            </a:r>
            <a:r>
              <a:rPr lang="fi-FI" b="1"/>
              <a:t>ikkunastud.io </a:t>
            </a:r>
            <a:r>
              <a:rPr lang="fi-FI"/>
              <a:t>or search in your podcast app</a:t>
            </a:r>
          </a:p>
          <a:p>
            <a:r>
              <a:rPr lang="fi-FI"/>
              <a:t>Teams user group</a:t>
            </a:r>
          </a:p>
          <a:p>
            <a:r>
              <a:rPr lang="fi-FI"/>
              <a:t>SharePoint user group</a:t>
            </a:r>
          </a:p>
          <a:p>
            <a:r>
              <a:rPr lang="fi-FI"/>
              <a:t>SQL server user group</a:t>
            </a:r>
          </a:p>
          <a:p>
            <a:r>
              <a:rPr lang="fi-FI"/>
              <a:t>Tikkanen Data (reach out to </a:t>
            </a:r>
            <a:r>
              <a:rPr lang="fi-FI" b="1"/>
              <a:t>@vesat</a:t>
            </a:r>
            <a:r>
              <a:rPr lang="fi-FI"/>
              <a:t> in msgurut Slack)</a:t>
            </a:r>
          </a:p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7756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69853791C6AF4AB5ACDDBC0A711AA6" ma:contentTypeVersion="7" ma:contentTypeDescription="Create a new document." ma:contentTypeScope="" ma:versionID="d3b228b82da67e51d657165994bfefca">
  <xsd:schema xmlns:xsd="http://www.w3.org/2001/XMLSchema" xmlns:xs="http://www.w3.org/2001/XMLSchema" xmlns:p="http://schemas.microsoft.com/office/2006/metadata/properties" xmlns:ns2="fafcf9fe-d501-437e-b5cf-792459c87f28" targetNamespace="http://schemas.microsoft.com/office/2006/metadata/properties" ma:root="true" ma:fieldsID="0bdb05554ba4e0279e57634da2b285c2" ns2:_="">
    <xsd:import namespace="fafcf9fe-d501-437e-b5cf-792459c87f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f9fe-d501-437e-b5cf-792459c87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B01F6D-77DD-46B7-B8F1-56646A5EA6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8FB8F84-B4D2-4BFF-8811-B9C0DD5FE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cf9fe-d501-437e-b5cf-792459c87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2791E9-D30E-4303-A146-F2A490186F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52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Helsinki 11.2.2020 @ Solita</vt:lpstr>
      <vt:lpstr>k9wh1sper</vt:lpstr>
      <vt:lpstr>About FAUG</vt:lpstr>
      <vt:lpstr>What’s cooking?</vt:lpstr>
      <vt:lpstr>FAUG Sponsorship Tiers</vt:lpstr>
      <vt:lpstr>PowerPoint Presentation</vt:lpstr>
      <vt:lpstr>Upcoming events in the scene</vt:lpstr>
      <vt:lpstr>PowerPoint Presentation</vt:lpstr>
      <vt:lpstr>Microsoft communities</vt:lpstr>
      <vt:lpstr>Today</vt:lpstr>
      <vt:lpstr>Host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Helsinki 4.4.2019 @ YIT</dc:title>
  <dc:creator>Sakari Nahi</dc:creator>
  <cp:lastModifiedBy>Karl Ots</cp:lastModifiedBy>
  <cp:revision>2</cp:revision>
  <dcterms:created xsi:type="dcterms:W3CDTF">2019-04-03T17:26:27Z</dcterms:created>
  <dcterms:modified xsi:type="dcterms:W3CDTF">2020-02-11T14:48:29Z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0x010100DA69853791C6AF4AB5ACDDBC0A711AA6</vt:lpwstr>
  </property>
</Properties>
</file>